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57" r:id="rId5"/>
    <p:sldId id="258" r:id="rId6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92" y="90"/>
      </p:cViewPr>
      <p:guideLst>
        <p:guide orient="horz" pos="3062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044E-5B5D-453D-B981-9F3E26A138E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F8BED5-7239-455E-92B4-248C998CB646}"/>
              </a:ext>
            </a:extLst>
          </p:cNvPr>
          <p:cNvSpPr/>
          <p:nvPr/>
        </p:nvSpPr>
        <p:spPr>
          <a:xfrm>
            <a:off x="7937868" y="8403196"/>
            <a:ext cx="1325797" cy="562630"/>
          </a:xfrm>
          <a:prstGeom prst="roundRect">
            <a:avLst>
              <a:gd name="adj" fmla="val 50000"/>
            </a:avLst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B2AFA-A261-4DF6-B299-72E40190F6B9}"/>
              </a:ext>
            </a:extLst>
          </p:cNvPr>
          <p:cNvSpPr txBox="1"/>
          <p:nvPr/>
        </p:nvSpPr>
        <p:spPr>
          <a:xfrm>
            <a:off x="5847077" y="2474929"/>
            <a:ext cx="58400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i="1" dirty="0">
                <a:solidFill>
                  <a:srgbClr val="4C9955"/>
                </a:solidFill>
                <a:latin typeface="!!HelveticaBlack" panose="020B0603050302020204" pitchFamily="34" charset="0"/>
              </a:rPr>
              <a:t>HELLO!</a:t>
            </a:r>
            <a:endParaRPr lang="zh-CN" altLang="en-US" sz="11500" i="1" dirty="0">
              <a:solidFill>
                <a:srgbClr val="4C9955"/>
              </a:solidFill>
              <a:latin typeface="!!HelveticaBlack" panose="020B06030503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807DE5-2E09-4DB1-816A-1BA44011EAFC}"/>
              </a:ext>
            </a:extLst>
          </p:cNvPr>
          <p:cNvSpPr txBox="1"/>
          <p:nvPr/>
        </p:nvSpPr>
        <p:spPr>
          <a:xfrm>
            <a:off x="6478953" y="4570477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4C9955"/>
                </a:solidFill>
                <a:latin typeface="!!Helvetica" pitchFamily="2" charset="0"/>
              </a:rPr>
              <a:t>Nice to meet you, I am </a:t>
            </a:r>
            <a:r>
              <a:rPr lang="en-US" altLang="zh-CN" sz="2400" i="1" dirty="0" err="1">
                <a:solidFill>
                  <a:srgbClr val="4C9955"/>
                </a:solidFill>
                <a:latin typeface="!!Helvetica" pitchFamily="2" charset="0"/>
              </a:rPr>
              <a:t>XieWei</a:t>
            </a:r>
            <a:endParaRPr lang="zh-CN" altLang="en-US" sz="2400" i="1" dirty="0">
              <a:solidFill>
                <a:srgbClr val="4C9955"/>
              </a:solidFill>
              <a:latin typeface="!!Helvetica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9B2457-D319-45AB-A049-34F9A879CC9C}"/>
              </a:ext>
            </a:extLst>
          </p:cNvPr>
          <p:cNvGrpSpPr/>
          <p:nvPr/>
        </p:nvGrpSpPr>
        <p:grpSpPr>
          <a:xfrm>
            <a:off x="8172250" y="6085867"/>
            <a:ext cx="864000" cy="1440000"/>
            <a:chOff x="8208763" y="5752038"/>
            <a:chExt cx="864000" cy="1440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A714C5E-859E-4F7A-9DAD-5FD6C5150879}"/>
                </a:ext>
              </a:extLst>
            </p:cNvPr>
            <p:cNvSpPr/>
            <p:nvPr/>
          </p:nvSpPr>
          <p:spPr>
            <a:xfrm>
              <a:off x="8208763" y="5752038"/>
              <a:ext cx="864000" cy="1440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75FAB61-86EF-4B7D-BB3B-6D7E61F725E8}"/>
                </a:ext>
              </a:extLst>
            </p:cNvPr>
            <p:cNvSpPr/>
            <p:nvPr/>
          </p:nvSpPr>
          <p:spPr>
            <a:xfrm>
              <a:off x="8531969" y="6364038"/>
              <a:ext cx="216000" cy="21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2964DF47-A29A-4D69-99D9-09B9063DA89F}"/>
              </a:ext>
            </a:extLst>
          </p:cNvPr>
          <p:cNvSpPr/>
          <p:nvPr/>
        </p:nvSpPr>
        <p:spPr>
          <a:xfrm>
            <a:off x="-4598197" y="925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05BFC3-B265-4DE8-9339-6267A44914B0}"/>
              </a:ext>
            </a:extLst>
          </p:cNvPr>
          <p:cNvSpPr txBox="1"/>
          <p:nvPr/>
        </p:nvSpPr>
        <p:spPr>
          <a:xfrm>
            <a:off x="8088861" y="865890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VOL.002</a:t>
            </a:r>
            <a:endParaRPr lang="zh-CN" altLang="en-US" sz="1600" dirty="0">
              <a:solidFill>
                <a:srgbClr val="00B05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5D29D4-0CDD-43D5-9C03-9D31E627B8E8}"/>
              </a:ext>
            </a:extLst>
          </p:cNvPr>
          <p:cNvCxnSpPr>
            <a:cxnSpLocks/>
          </p:cNvCxnSpPr>
          <p:nvPr/>
        </p:nvCxnSpPr>
        <p:spPr>
          <a:xfrm>
            <a:off x="8052162" y="1330808"/>
            <a:ext cx="11041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399BBD-3B94-44E9-A670-67F6D216AA8C}"/>
              </a:ext>
            </a:extLst>
          </p:cNvPr>
          <p:cNvSpPr/>
          <p:nvPr/>
        </p:nvSpPr>
        <p:spPr>
          <a:xfrm>
            <a:off x="13044287" y="0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F5FDF7-0A7F-4B4B-A7D7-2540FF4C6BB9}"/>
              </a:ext>
            </a:extLst>
          </p:cNvPr>
          <p:cNvSpPr txBox="1"/>
          <p:nvPr/>
        </p:nvSpPr>
        <p:spPr>
          <a:xfrm>
            <a:off x="8115247" y="8467515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golang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8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C5172E-011D-4E22-8858-59A79952C25D}"/>
              </a:ext>
            </a:extLst>
          </p:cNvPr>
          <p:cNvSpPr txBox="1"/>
          <p:nvPr/>
        </p:nvSpPr>
        <p:spPr>
          <a:xfrm>
            <a:off x="2401957" y="1894107"/>
            <a:ext cx="6878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Golang </a:t>
            </a:r>
            <a:r>
              <a:rPr lang="zh-CN" altLang="en-US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教程第一节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6FB6F-8C04-4251-A5F8-9A59302A669F}"/>
              </a:ext>
            </a:extLst>
          </p:cNvPr>
          <p:cNvSpPr txBox="1"/>
          <p:nvPr/>
        </p:nvSpPr>
        <p:spPr>
          <a:xfrm>
            <a:off x="2534479" y="3165162"/>
            <a:ext cx="4178300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环境搭建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1A41C2-F688-48B8-B29B-4384EB4D7E84}"/>
              </a:ext>
            </a:extLst>
          </p:cNvPr>
          <p:cNvSpPr/>
          <p:nvPr/>
        </p:nvSpPr>
        <p:spPr>
          <a:xfrm>
            <a:off x="2667000" y="6906867"/>
            <a:ext cx="720000" cy="720000"/>
          </a:xfrm>
          <a:prstGeom prst="ellipse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1BD0597-AB5F-4793-846A-5AEA720163CB}"/>
              </a:ext>
            </a:extLst>
          </p:cNvPr>
          <p:cNvSpPr/>
          <p:nvPr/>
        </p:nvSpPr>
        <p:spPr>
          <a:xfrm>
            <a:off x="7673113" y="6942867"/>
            <a:ext cx="2160000" cy="648000"/>
          </a:xfrm>
          <a:prstGeom prst="roundRect">
            <a:avLst>
              <a:gd name="adj" fmla="val 50000"/>
            </a:avLst>
          </a:prstGeom>
          <a:solidFill>
            <a:srgbClr val="73D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9F051858-289B-4F36-A3F2-B9CA393A776F}"/>
              </a:ext>
            </a:extLst>
          </p:cNvPr>
          <p:cNvSpPr/>
          <p:nvPr/>
        </p:nvSpPr>
        <p:spPr>
          <a:xfrm>
            <a:off x="2307000" y="7258634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4FAFC809-DD52-4D3E-B712-0AC18092CF06}"/>
              </a:ext>
            </a:extLst>
          </p:cNvPr>
          <p:cNvSpPr/>
          <p:nvPr/>
        </p:nvSpPr>
        <p:spPr>
          <a:xfrm rot="11032779">
            <a:off x="3052399" y="6578633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E9CB726F-7520-4726-BF6A-79B950031816}"/>
              </a:ext>
            </a:extLst>
          </p:cNvPr>
          <p:cNvSpPr/>
          <p:nvPr/>
        </p:nvSpPr>
        <p:spPr>
          <a:xfrm>
            <a:off x="7313113" y="6942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E6CBE8C3-5C1B-4756-9C81-A46225B11E21}"/>
              </a:ext>
            </a:extLst>
          </p:cNvPr>
          <p:cNvSpPr/>
          <p:nvPr/>
        </p:nvSpPr>
        <p:spPr>
          <a:xfrm rot="10800000">
            <a:off x="8969113" y="6258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4A0CE-375F-4F65-917A-DF2CEB6755CE}"/>
              </a:ext>
            </a:extLst>
          </p:cNvPr>
          <p:cNvSpPr txBox="1"/>
          <p:nvPr/>
        </p:nvSpPr>
        <p:spPr>
          <a:xfrm>
            <a:off x="2582890" y="4190931"/>
            <a:ext cx="1128932" cy="542136"/>
          </a:xfrm>
          <a:prstGeom prst="rect">
            <a:avLst/>
          </a:prstGeom>
          <a:solidFill>
            <a:srgbClr val="00B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谢伟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9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C5172E-011D-4E22-8858-59A79952C25D}"/>
              </a:ext>
            </a:extLst>
          </p:cNvPr>
          <p:cNvSpPr txBox="1"/>
          <p:nvPr/>
        </p:nvSpPr>
        <p:spPr>
          <a:xfrm>
            <a:off x="2401957" y="1894107"/>
            <a:ext cx="2946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简书</a:t>
            </a:r>
            <a:r>
              <a:rPr lang="en-US" altLang="zh-CN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API</a:t>
            </a:r>
            <a:endParaRPr lang="zh-CN" altLang="en-US" sz="6000" dirty="0">
              <a:solidFill>
                <a:srgbClr val="00B050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6FB6F-8C04-4251-A5F8-9A59302A669F}"/>
              </a:ext>
            </a:extLst>
          </p:cNvPr>
          <p:cNvSpPr txBox="1"/>
          <p:nvPr/>
        </p:nvSpPr>
        <p:spPr>
          <a:xfrm>
            <a:off x="2534479" y="3165162"/>
            <a:ext cx="3057938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Goquery</a:t>
            </a:r>
            <a:r>
              <a:rPr lang="en-US" altLang="zh-CN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用法介绍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1A41C2-F688-48B8-B29B-4384EB4D7E84}"/>
              </a:ext>
            </a:extLst>
          </p:cNvPr>
          <p:cNvSpPr/>
          <p:nvPr/>
        </p:nvSpPr>
        <p:spPr>
          <a:xfrm>
            <a:off x="2667000" y="6906867"/>
            <a:ext cx="720000" cy="720000"/>
          </a:xfrm>
          <a:prstGeom prst="ellipse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1BD0597-AB5F-4793-846A-5AEA720163CB}"/>
              </a:ext>
            </a:extLst>
          </p:cNvPr>
          <p:cNvSpPr/>
          <p:nvPr/>
        </p:nvSpPr>
        <p:spPr>
          <a:xfrm>
            <a:off x="7673113" y="6942867"/>
            <a:ext cx="2160000" cy="648000"/>
          </a:xfrm>
          <a:prstGeom prst="roundRect">
            <a:avLst>
              <a:gd name="adj" fmla="val 50000"/>
            </a:avLst>
          </a:prstGeom>
          <a:solidFill>
            <a:srgbClr val="73D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9F051858-289B-4F36-A3F2-B9CA393A776F}"/>
              </a:ext>
            </a:extLst>
          </p:cNvPr>
          <p:cNvSpPr/>
          <p:nvPr/>
        </p:nvSpPr>
        <p:spPr>
          <a:xfrm>
            <a:off x="2307000" y="7258634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4FAFC809-DD52-4D3E-B712-0AC18092CF06}"/>
              </a:ext>
            </a:extLst>
          </p:cNvPr>
          <p:cNvSpPr/>
          <p:nvPr/>
        </p:nvSpPr>
        <p:spPr>
          <a:xfrm rot="11032779">
            <a:off x="3052399" y="6578633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E9CB726F-7520-4726-BF6A-79B950031816}"/>
              </a:ext>
            </a:extLst>
          </p:cNvPr>
          <p:cNvSpPr/>
          <p:nvPr/>
        </p:nvSpPr>
        <p:spPr>
          <a:xfrm>
            <a:off x="7313113" y="6942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E6CBE8C3-5C1B-4756-9C81-A46225B11E21}"/>
              </a:ext>
            </a:extLst>
          </p:cNvPr>
          <p:cNvSpPr/>
          <p:nvPr/>
        </p:nvSpPr>
        <p:spPr>
          <a:xfrm rot="10800000">
            <a:off x="8969113" y="6258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4A0CE-375F-4F65-917A-DF2CEB6755CE}"/>
              </a:ext>
            </a:extLst>
          </p:cNvPr>
          <p:cNvSpPr txBox="1"/>
          <p:nvPr/>
        </p:nvSpPr>
        <p:spPr>
          <a:xfrm>
            <a:off x="2582890" y="4190931"/>
            <a:ext cx="1128932" cy="542136"/>
          </a:xfrm>
          <a:prstGeom prst="rect">
            <a:avLst/>
          </a:prstGeom>
          <a:solidFill>
            <a:srgbClr val="00B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谢伟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75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27D12B-472B-4B6B-9F0C-DAD650A1EDCE}"/>
              </a:ext>
            </a:extLst>
          </p:cNvPr>
          <p:cNvGrpSpPr/>
          <p:nvPr/>
        </p:nvGrpSpPr>
        <p:grpSpPr>
          <a:xfrm>
            <a:off x="3329891" y="2063895"/>
            <a:ext cx="1465399" cy="1400001"/>
            <a:chOff x="2307000" y="6578633"/>
            <a:chExt cx="1465399" cy="14000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51A41C2-F688-48B8-B29B-4384EB4D7E84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9F051858-289B-4F36-A3F2-B9CA393A776F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4FAFC809-DD52-4D3E-B712-0AC18092CF06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DF83E-A285-43E5-8B4A-B2F27C57F4F9}"/>
              </a:ext>
            </a:extLst>
          </p:cNvPr>
          <p:cNvGrpSpPr/>
          <p:nvPr/>
        </p:nvGrpSpPr>
        <p:grpSpPr>
          <a:xfrm>
            <a:off x="3329891" y="3581016"/>
            <a:ext cx="1465399" cy="1400001"/>
            <a:chOff x="2307000" y="6578633"/>
            <a:chExt cx="1465399" cy="140000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83661B-E8AB-4261-974F-C6CA87D7AE37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1A52345B-89DA-4B9B-ABE3-2B441CCE7C51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437C6C5D-E717-4F8C-9D08-6BF34E842629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7123E7B-2CF3-4399-8C93-3C571D83C23D}"/>
              </a:ext>
            </a:extLst>
          </p:cNvPr>
          <p:cNvGrpSpPr/>
          <p:nvPr/>
        </p:nvGrpSpPr>
        <p:grpSpPr>
          <a:xfrm>
            <a:off x="3329891" y="5098136"/>
            <a:ext cx="1465399" cy="1400001"/>
            <a:chOff x="2307000" y="6578633"/>
            <a:chExt cx="1465399" cy="140000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F500842-1CB1-4D09-96DF-290C21F3E863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BBE2042D-F720-4428-8423-F24B0AD84CBE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31E08A2E-1DF3-4C43-A31F-31FB2C1A1B21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46D49D0-EDE0-4851-A433-55B5228523B9}"/>
              </a:ext>
            </a:extLst>
          </p:cNvPr>
          <p:cNvSpPr txBox="1"/>
          <p:nvPr/>
        </p:nvSpPr>
        <p:spPr>
          <a:xfrm>
            <a:off x="4886315" y="252129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下载 </a:t>
            </a:r>
            <a:r>
              <a:rPr lang="en-US" altLang="zh-CN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 </a:t>
            </a: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源代码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F00A43-F2EA-4132-9D86-B55742A5C8B8}"/>
              </a:ext>
            </a:extLst>
          </p:cNvPr>
          <p:cNvSpPr txBox="1"/>
          <p:nvPr/>
        </p:nvSpPr>
        <p:spPr>
          <a:xfrm>
            <a:off x="4886315" y="4025351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配置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GoRoot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GoPATH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BBC012-87D0-4D88-9820-92654DD774E1}"/>
              </a:ext>
            </a:extLst>
          </p:cNvPr>
          <p:cNvSpPr txBox="1"/>
          <p:nvPr/>
        </p:nvSpPr>
        <p:spPr>
          <a:xfrm>
            <a:off x="4886315" y="5586315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开发环境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Goland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93DD11-7899-4458-B442-F6AF268E9194}"/>
              </a:ext>
            </a:extLst>
          </p:cNvPr>
          <p:cNvGrpSpPr/>
          <p:nvPr/>
        </p:nvGrpSpPr>
        <p:grpSpPr>
          <a:xfrm>
            <a:off x="3354564" y="6451885"/>
            <a:ext cx="1465399" cy="1400001"/>
            <a:chOff x="2307000" y="6578633"/>
            <a:chExt cx="1465399" cy="14000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134E964-E8FB-4BC6-8D75-E58D0411221F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67CB2E78-EF9D-4D0F-B0F8-92288F522D29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1213937-5B7F-4874-B666-2B1A80BB0BBF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0505310-3304-44D3-ACA9-D7AAF6CA489D}"/>
              </a:ext>
            </a:extLst>
          </p:cNvPr>
          <p:cNvSpPr txBox="1"/>
          <p:nvPr/>
        </p:nvSpPr>
        <p:spPr>
          <a:xfrm>
            <a:off x="4881311" y="6995363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GoVendor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包管理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C43F3A1-D370-40C8-A25D-6C25E5BDFDAB}"/>
              </a:ext>
            </a:extLst>
          </p:cNvPr>
          <p:cNvGrpSpPr/>
          <p:nvPr/>
        </p:nvGrpSpPr>
        <p:grpSpPr>
          <a:xfrm>
            <a:off x="8269333" y="2009873"/>
            <a:ext cx="1465399" cy="1400001"/>
            <a:chOff x="2307000" y="6578633"/>
            <a:chExt cx="1465399" cy="140000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BD9C481-F762-4CCA-B757-800F42BB5AD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DA4F0C0B-5AAB-4E04-9198-8FEE78EBAFEA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A1ABFA08-10B8-4A3A-A941-66AEC7859A8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A1932CF-A0C0-42C4-AA7F-69C7690E6236}"/>
              </a:ext>
            </a:extLst>
          </p:cNvPr>
          <p:cNvSpPr txBox="1"/>
          <p:nvPr/>
        </p:nvSpPr>
        <p:spPr>
          <a:xfrm>
            <a:off x="9796080" y="25533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80332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50D31AC-5607-4A30-B03A-8D117550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2812256"/>
            <a:ext cx="4095750" cy="409575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47278D6-4A50-4773-AFB6-00E50838947B}"/>
              </a:ext>
            </a:extLst>
          </p:cNvPr>
          <p:cNvSpPr/>
          <p:nvPr/>
        </p:nvSpPr>
        <p:spPr>
          <a:xfrm>
            <a:off x="7890100" y="7712173"/>
            <a:ext cx="1501325" cy="338554"/>
          </a:xfrm>
          <a:prstGeom prst="round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706E1F-698B-4078-8A53-218C6F4816C8}"/>
              </a:ext>
            </a:extLst>
          </p:cNvPr>
          <p:cNvSpPr txBox="1"/>
          <p:nvPr/>
        </p:nvSpPr>
        <p:spPr>
          <a:xfrm>
            <a:off x="7941692" y="771217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wu_xiaoshen</a:t>
            </a:r>
            <a:endParaRPr lang="zh-CN" altLang="en-US" sz="1600" dirty="0">
              <a:solidFill>
                <a:schemeClr val="bg1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49</Words>
  <Application>Microsoft Office PowerPoint</Application>
  <PresentationFormat>自定义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方正兰亭黑简体</vt:lpstr>
      <vt:lpstr>苹方 特粗</vt:lpstr>
      <vt:lpstr>苹方-简</vt:lpstr>
      <vt:lpstr>!!Helvetica</vt:lpstr>
      <vt:lpstr>!!HelveticaBlack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xie</dc:creator>
  <cp:lastModifiedBy>wei xie</cp:lastModifiedBy>
  <cp:revision>27</cp:revision>
  <dcterms:created xsi:type="dcterms:W3CDTF">2018-04-09T13:51:54Z</dcterms:created>
  <dcterms:modified xsi:type="dcterms:W3CDTF">2018-04-12T17:01:36Z</dcterms:modified>
</cp:coreProperties>
</file>