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54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EDE"/>
    <a:srgbClr val="66C996"/>
    <a:srgbClr val="E2E7EB"/>
    <a:srgbClr val="4C9955"/>
    <a:srgbClr val="505150"/>
    <a:srgbClr val="081223"/>
    <a:srgbClr val="7CB5EF"/>
    <a:srgbClr val="061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083" autoAdjust="0"/>
  </p:normalViewPr>
  <p:slideViewPr>
    <p:cSldViewPr snapToGrid="0" showGuides="1">
      <p:cViewPr varScale="1">
        <p:scale>
          <a:sx n="78" d="100"/>
          <a:sy n="78" d="100"/>
        </p:scale>
        <p:origin x="498" y="168"/>
      </p:cViewPr>
      <p:guideLst>
        <p:guide orient="horz" pos="3062"/>
        <p:guide pos="54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5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9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4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8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7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7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8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6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DBA0-2AE0-4D27-914B-E48EF465269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1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AB7464A-0844-4DED-AB6C-4ACC015B5EDF}"/>
              </a:ext>
            </a:extLst>
          </p:cNvPr>
          <p:cNvGrpSpPr/>
          <p:nvPr/>
        </p:nvGrpSpPr>
        <p:grpSpPr>
          <a:xfrm>
            <a:off x="794" y="-13517"/>
            <a:ext cx="17279938" cy="9733780"/>
            <a:chOff x="0" y="-13517"/>
            <a:chExt cx="17279938" cy="97337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9798F45-E301-43E6-B320-C180819FFAC6}"/>
                </a:ext>
              </a:extLst>
            </p:cNvPr>
            <p:cNvSpPr/>
            <p:nvPr/>
          </p:nvSpPr>
          <p:spPr>
            <a:xfrm>
              <a:off x="16559938" y="9000263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6091961-10D5-4A13-996A-773CC4EDD908}"/>
                </a:ext>
              </a:extLst>
            </p:cNvPr>
            <p:cNvSpPr/>
            <p:nvPr/>
          </p:nvSpPr>
          <p:spPr>
            <a:xfrm>
              <a:off x="0" y="-13517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A849F88-3A0C-4C8A-824E-1568019121FC}"/>
                </a:ext>
              </a:extLst>
            </p:cNvPr>
            <p:cNvGrpSpPr/>
            <p:nvPr/>
          </p:nvGrpSpPr>
          <p:grpSpPr>
            <a:xfrm>
              <a:off x="717823" y="719999"/>
              <a:ext cx="15842115" cy="8280264"/>
              <a:chOff x="720000" y="628559"/>
              <a:chExt cx="15842115" cy="828026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ACF8A1E-56E3-41AF-87F8-129F5F2B8F42}"/>
                  </a:ext>
                </a:extLst>
              </p:cNvPr>
              <p:cNvSpPr/>
              <p:nvPr/>
            </p:nvSpPr>
            <p:spPr>
              <a:xfrm>
                <a:off x="722177" y="628560"/>
                <a:ext cx="15839938" cy="8280263"/>
              </a:xfrm>
              <a:prstGeom prst="rect">
                <a:avLst/>
              </a:prstGeom>
              <a:noFill/>
              <a:ln>
                <a:solidFill>
                  <a:srgbClr val="3E7C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2E0C741-F144-41FB-89CE-DC61E95E2833}"/>
                  </a:ext>
                </a:extLst>
              </p:cNvPr>
              <p:cNvCxnSpPr/>
              <p:nvPr/>
            </p:nvCxnSpPr>
            <p:spPr>
              <a:xfrm>
                <a:off x="720000" y="1663592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02BE60EA-CB8F-418F-9A53-47D3D9E27D4F}"/>
                  </a:ext>
                </a:extLst>
              </p:cNvPr>
              <p:cNvCxnSpPr/>
              <p:nvPr/>
            </p:nvCxnSpPr>
            <p:spPr>
              <a:xfrm>
                <a:off x="720000" y="2698625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7601A3FA-E3A2-4166-AEC6-A598CE9F62E8}"/>
                  </a:ext>
                </a:extLst>
              </p:cNvPr>
              <p:cNvCxnSpPr/>
              <p:nvPr/>
            </p:nvCxnSpPr>
            <p:spPr>
              <a:xfrm>
                <a:off x="720000" y="3733658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8BB5D30-9924-4DDF-8648-B9460E8B8DFC}"/>
                  </a:ext>
                </a:extLst>
              </p:cNvPr>
              <p:cNvCxnSpPr/>
              <p:nvPr/>
            </p:nvCxnSpPr>
            <p:spPr>
              <a:xfrm>
                <a:off x="720000" y="4768691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BF1982C-DF36-4554-86BA-A585C7A0EE97}"/>
                  </a:ext>
                </a:extLst>
              </p:cNvPr>
              <p:cNvCxnSpPr/>
              <p:nvPr/>
            </p:nvCxnSpPr>
            <p:spPr>
              <a:xfrm>
                <a:off x="720000" y="5803724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A420B4E-61A5-4762-8BF4-12110B8C953F}"/>
                  </a:ext>
                </a:extLst>
              </p:cNvPr>
              <p:cNvCxnSpPr/>
              <p:nvPr/>
            </p:nvCxnSpPr>
            <p:spPr>
              <a:xfrm>
                <a:off x="720000" y="6838757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A8E03BB8-E871-4F43-B9F7-04C0430B43FB}"/>
                  </a:ext>
                </a:extLst>
              </p:cNvPr>
              <p:cNvCxnSpPr/>
              <p:nvPr/>
            </p:nvCxnSpPr>
            <p:spPr>
              <a:xfrm>
                <a:off x="720000" y="7873790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5B2D464-6423-40DD-AF78-32D6B2B276CA}"/>
                  </a:ext>
                </a:extLst>
              </p:cNvPr>
              <p:cNvCxnSpPr/>
              <p:nvPr/>
            </p:nvCxnSpPr>
            <p:spPr>
              <a:xfrm>
                <a:off x="720000" y="8908822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3D609A0D-A86A-45D2-B3FD-6C437AB11185}"/>
                  </a:ext>
                </a:extLst>
              </p:cNvPr>
              <p:cNvCxnSpPr/>
              <p:nvPr/>
            </p:nvCxnSpPr>
            <p:spPr>
              <a:xfrm>
                <a:off x="720000" y="628559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C59A11DB-03CF-4CA4-A751-5BF53C32C137}"/>
                  </a:ext>
                </a:extLst>
              </p:cNvPr>
              <p:cNvGrpSpPr/>
              <p:nvPr/>
            </p:nvGrpSpPr>
            <p:grpSpPr>
              <a:xfrm>
                <a:off x="4357058" y="628559"/>
                <a:ext cx="427647" cy="8280263"/>
                <a:chOff x="4678896" y="719999"/>
                <a:chExt cx="427647" cy="8280263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ED41A964-4EB5-4145-A178-DB65349A666F}"/>
                    </a:ext>
                  </a:extLst>
                </p:cNvPr>
                <p:cNvCxnSpPr/>
                <p:nvPr/>
              </p:nvCxnSpPr>
              <p:spPr>
                <a:xfrm>
                  <a:off x="4678896" y="719999"/>
                  <a:ext cx="0" cy="8280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06DBFB50-5E13-4345-9F34-E0E51B4D7C54}"/>
                    </a:ext>
                  </a:extLst>
                </p:cNvPr>
                <p:cNvCxnSpPr/>
                <p:nvPr/>
              </p:nvCxnSpPr>
              <p:spPr>
                <a:xfrm>
                  <a:off x="5106543" y="719999"/>
                  <a:ext cx="0" cy="8280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A96179F-555C-4E66-B594-5FBFBBA91C2F}"/>
                  </a:ext>
                </a:extLst>
              </p:cNvPr>
              <p:cNvGrpSpPr/>
              <p:nvPr/>
            </p:nvGrpSpPr>
            <p:grpSpPr>
              <a:xfrm>
                <a:off x="8423941" y="628559"/>
                <a:ext cx="427647" cy="8280263"/>
                <a:chOff x="4678896" y="719999"/>
                <a:chExt cx="427647" cy="8280263"/>
              </a:xfrm>
            </p:grpSpPr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7ADA6292-97DB-4443-AA11-8B7BDDE68885}"/>
                    </a:ext>
                  </a:extLst>
                </p:cNvPr>
                <p:cNvCxnSpPr/>
                <p:nvPr/>
              </p:nvCxnSpPr>
              <p:spPr>
                <a:xfrm>
                  <a:off x="4678896" y="719999"/>
                  <a:ext cx="0" cy="8280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78C5F2F3-FA24-4896-BB9E-69B13099227C}"/>
                    </a:ext>
                  </a:extLst>
                </p:cNvPr>
                <p:cNvCxnSpPr/>
                <p:nvPr/>
              </p:nvCxnSpPr>
              <p:spPr>
                <a:xfrm>
                  <a:off x="5106543" y="719999"/>
                  <a:ext cx="0" cy="8280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90DB3849-69E7-4204-B36A-2DB19F417C76}"/>
                  </a:ext>
                </a:extLst>
              </p:cNvPr>
              <p:cNvGrpSpPr/>
              <p:nvPr/>
            </p:nvGrpSpPr>
            <p:grpSpPr>
              <a:xfrm>
                <a:off x="12490824" y="628559"/>
                <a:ext cx="427647" cy="8280263"/>
                <a:chOff x="4678896" y="719999"/>
                <a:chExt cx="427647" cy="8280263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B413C7FA-119B-44C0-A5A7-79A2311F4960}"/>
                    </a:ext>
                  </a:extLst>
                </p:cNvPr>
                <p:cNvCxnSpPr/>
                <p:nvPr/>
              </p:nvCxnSpPr>
              <p:spPr>
                <a:xfrm>
                  <a:off x="4678896" y="719999"/>
                  <a:ext cx="0" cy="8280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D03DF15-7DC1-442E-83DF-6B67F6FB1EBF}"/>
                    </a:ext>
                  </a:extLst>
                </p:cNvPr>
                <p:cNvCxnSpPr/>
                <p:nvPr/>
              </p:nvCxnSpPr>
              <p:spPr>
                <a:xfrm>
                  <a:off x="5106543" y="719999"/>
                  <a:ext cx="0" cy="8280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3391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50978-92A9-4E53-A9FF-93C83DD04515}"/>
              </a:ext>
            </a:extLst>
          </p:cNvPr>
          <p:cNvSpPr txBox="1"/>
          <p:nvPr/>
        </p:nvSpPr>
        <p:spPr>
          <a:xfrm>
            <a:off x="2822713" y="4008415"/>
            <a:ext cx="38779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我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  <a:p>
            <a:pPr algn="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希望录制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  <a:p>
            <a:pPr algn="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一门什么课程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4FEBCB-A276-432B-B79E-55B3CF233D35}"/>
              </a:ext>
            </a:extLst>
          </p:cNvPr>
          <p:cNvSpPr txBox="1"/>
          <p:nvPr/>
        </p:nvSpPr>
        <p:spPr>
          <a:xfrm>
            <a:off x="9581322" y="2970886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01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445533-2C92-41C6-9AD7-3472E2180B39}"/>
              </a:ext>
            </a:extLst>
          </p:cNvPr>
          <p:cNvSpPr txBox="1"/>
          <p:nvPr/>
        </p:nvSpPr>
        <p:spPr>
          <a:xfrm>
            <a:off x="10508974" y="306321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提出问题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AA9288-F264-4A1C-AC91-BF26FFFB579C}"/>
              </a:ext>
            </a:extLst>
          </p:cNvPr>
          <p:cNvSpPr txBox="1"/>
          <p:nvPr/>
        </p:nvSpPr>
        <p:spPr>
          <a:xfrm>
            <a:off x="9581322" y="380393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02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C8ECEE-B9AA-4D59-845A-774E14E9A9C2}"/>
              </a:ext>
            </a:extLst>
          </p:cNvPr>
          <p:cNvSpPr txBox="1"/>
          <p:nvPr/>
        </p:nvSpPr>
        <p:spPr>
          <a:xfrm>
            <a:off x="10508974" y="38962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分析问题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0FD4D8-EDB7-4E8F-B717-718C6B766894}"/>
              </a:ext>
            </a:extLst>
          </p:cNvPr>
          <p:cNvSpPr txBox="1"/>
          <p:nvPr/>
        </p:nvSpPr>
        <p:spPr>
          <a:xfrm>
            <a:off x="9581322" y="463699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03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FFBF05-AA25-4098-953F-45BC9B2832AA}"/>
              </a:ext>
            </a:extLst>
          </p:cNvPr>
          <p:cNvSpPr txBox="1"/>
          <p:nvPr/>
        </p:nvSpPr>
        <p:spPr>
          <a:xfrm>
            <a:off x="10508974" y="47293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解决问题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49901-8A31-4BDE-8909-A3D8E9C15D3C}"/>
              </a:ext>
            </a:extLst>
          </p:cNvPr>
          <p:cNvSpPr txBox="1"/>
          <p:nvPr/>
        </p:nvSpPr>
        <p:spPr>
          <a:xfrm>
            <a:off x="9581322" y="5470045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04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C98AC0-2630-455B-AC56-5A75A9D5D279}"/>
              </a:ext>
            </a:extLst>
          </p:cNvPr>
          <p:cNvSpPr txBox="1"/>
          <p:nvPr/>
        </p:nvSpPr>
        <p:spPr>
          <a:xfrm>
            <a:off x="10508974" y="556237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实际代码阅读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D18CCD-D6AB-4752-872B-66391613F701}"/>
              </a:ext>
            </a:extLst>
          </p:cNvPr>
          <p:cNvSpPr txBox="1"/>
          <p:nvPr/>
        </p:nvSpPr>
        <p:spPr>
          <a:xfrm>
            <a:off x="9581322" y="6303100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05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1AFBE6-B270-445C-A44C-B9124991A7AF}"/>
              </a:ext>
            </a:extLst>
          </p:cNvPr>
          <p:cNvSpPr txBox="1"/>
          <p:nvPr/>
        </p:nvSpPr>
        <p:spPr>
          <a:xfrm>
            <a:off x="10508974" y="639543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开源代码思路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CEE1E1F-47CF-4490-A128-D89C8FE2E82C}"/>
              </a:ext>
            </a:extLst>
          </p:cNvPr>
          <p:cNvGrpSpPr/>
          <p:nvPr/>
        </p:nvGrpSpPr>
        <p:grpSpPr>
          <a:xfrm>
            <a:off x="5567664" y="2624828"/>
            <a:ext cx="1465399" cy="1400001"/>
            <a:chOff x="2307000" y="6578633"/>
            <a:chExt cx="1465399" cy="140000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4F4B89A-79A1-4F16-8909-B93CD6B18DC5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8844145D-7156-4F40-9E57-427022DC084F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8D3768B9-312C-4EB6-A930-5535C27F6D66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0971359-09AD-4545-883B-67EDA6130C97}"/>
              </a:ext>
            </a:extLst>
          </p:cNvPr>
          <p:cNvSpPr/>
          <p:nvPr/>
        </p:nvSpPr>
        <p:spPr>
          <a:xfrm>
            <a:off x="-1" y="9000263"/>
            <a:ext cx="17279938" cy="720000"/>
          </a:xfrm>
          <a:prstGeom prst="rect">
            <a:avLst/>
          </a:prstGeom>
          <a:solidFill>
            <a:srgbClr val="75CE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4AD9D4-1066-4101-A67C-5F5E72824444}"/>
              </a:ext>
            </a:extLst>
          </p:cNvPr>
          <p:cNvGrpSpPr/>
          <p:nvPr/>
        </p:nvGrpSpPr>
        <p:grpSpPr>
          <a:xfrm>
            <a:off x="195549" y="8862379"/>
            <a:ext cx="1042283" cy="995768"/>
            <a:chOff x="195549" y="8862379"/>
            <a:chExt cx="1042283" cy="995768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9B5BAD0-A6FA-4F0B-B947-F05E4F201B53}"/>
                </a:ext>
              </a:extLst>
            </p:cNvPr>
            <p:cNvSpPr/>
            <p:nvPr/>
          </p:nvSpPr>
          <p:spPr>
            <a:xfrm>
              <a:off x="451603" y="9095839"/>
              <a:ext cx="512109" cy="512109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5D5F7F73-6207-4637-A3F7-E068353D4E62}"/>
                </a:ext>
              </a:extLst>
            </p:cNvPr>
            <p:cNvSpPr/>
            <p:nvPr/>
          </p:nvSpPr>
          <p:spPr>
            <a:xfrm>
              <a:off x="195549" y="9346038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F7503CE-EF5B-44C6-8057-F271FC6FE7DC}"/>
                </a:ext>
              </a:extLst>
            </p:cNvPr>
            <p:cNvSpPr/>
            <p:nvPr/>
          </p:nvSpPr>
          <p:spPr>
            <a:xfrm rot="11032779">
              <a:off x="725723" y="8862379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B8DDEE7-4F82-4B74-883A-B445A83C3DF6}"/>
              </a:ext>
            </a:extLst>
          </p:cNvPr>
          <p:cNvSpPr txBox="1"/>
          <p:nvPr/>
        </p:nvSpPr>
        <p:spPr>
          <a:xfrm>
            <a:off x="1088957" y="9217191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Golang </a:t>
            </a:r>
            <a:r>
              <a: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学习专栏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0FF372C-C598-4334-B7A3-652D435DADD5}"/>
              </a:ext>
            </a:extLst>
          </p:cNvPr>
          <p:cNvSpPr/>
          <p:nvPr/>
        </p:nvSpPr>
        <p:spPr>
          <a:xfrm>
            <a:off x="16379124" y="9170092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5CEDE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5</a:t>
            </a:r>
            <a:endParaRPr lang="zh-CN" altLang="en-US" dirty="0">
              <a:solidFill>
                <a:srgbClr val="75CEDE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709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50978-92A9-4E53-A9FF-93C83DD04515}"/>
              </a:ext>
            </a:extLst>
          </p:cNvPr>
          <p:cNvSpPr txBox="1"/>
          <p:nvPr/>
        </p:nvSpPr>
        <p:spPr>
          <a:xfrm>
            <a:off x="2822712" y="4078008"/>
            <a:ext cx="38779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在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  <a:p>
            <a:pPr algn="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课程录制中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  <a:p>
            <a:pPr algn="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我会做些什么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4FEBCB-A276-432B-B79E-55B3CF233D35}"/>
              </a:ext>
            </a:extLst>
          </p:cNvPr>
          <p:cNvSpPr txBox="1"/>
          <p:nvPr/>
        </p:nvSpPr>
        <p:spPr>
          <a:xfrm>
            <a:off x="9321830" y="2220098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01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445533-2C92-41C6-9AD7-3472E2180B39}"/>
              </a:ext>
            </a:extLst>
          </p:cNvPr>
          <p:cNvSpPr txBox="1"/>
          <p:nvPr/>
        </p:nvSpPr>
        <p:spPr>
          <a:xfrm>
            <a:off x="10249482" y="231243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讲解基本语法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AA9288-F264-4A1C-AC91-BF26FFFB579C}"/>
              </a:ext>
            </a:extLst>
          </p:cNvPr>
          <p:cNvSpPr txBox="1"/>
          <p:nvPr/>
        </p:nvSpPr>
        <p:spPr>
          <a:xfrm>
            <a:off x="9321830" y="2988160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02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C8ECEE-B9AA-4D59-845A-774E14E9A9C2}"/>
              </a:ext>
            </a:extLst>
          </p:cNvPr>
          <p:cNvSpPr txBox="1"/>
          <p:nvPr/>
        </p:nvSpPr>
        <p:spPr>
          <a:xfrm>
            <a:off x="10249482" y="308049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分析问题的思路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0FD4D8-EDB7-4E8F-B717-718C6B766894}"/>
              </a:ext>
            </a:extLst>
          </p:cNvPr>
          <p:cNvSpPr txBox="1"/>
          <p:nvPr/>
        </p:nvSpPr>
        <p:spPr>
          <a:xfrm>
            <a:off x="9321830" y="375622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03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FFBF05-AA25-4098-953F-45BC9B2832AA}"/>
              </a:ext>
            </a:extLst>
          </p:cNvPr>
          <p:cNvSpPr txBox="1"/>
          <p:nvPr/>
        </p:nvSpPr>
        <p:spPr>
          <a:xfrm>
            <a:off x="10249482" y="384855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代码编写的思路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49901-8A31-4BDE-8909-A3D8E9C15D3C}"/>
              </a:ext>
            </a:extLst>
          </p:cNvPr>
          <p:cNvSpPr txBox="1"/>
          <p:nvPr/>
        </p:nvSpPr>
        <p:spPr>
          <a:xfrm>
            <a:off x="9321830" y="4524284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04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C98AC0-2630-455B-AC56-5A75A9D5D279}"/>
              </a:ext>
            </a:extLst>
          </p:cNvPr>
          <p:cNvSpPr txBox="1"/>
          <p:nvPr/>
        </p:nvSpPr>
        <p:spPr>
          <a:xfrm>
            <a:off x="10249482" y="461661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开源代码思路讲解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D18CCD-D6AB-4752-872B-66391613F701}"/>
              </a:ext>
            </a:extLst>
          </p:cNvPr>
          <p:cNvSpPr txBox="1"/>
          <p:nvPr/>
        </p:nvSpPr>
        <p:spPr>
          <a:xfrm>
            <a:off x="9321830" y="5292346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05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1AFBE6-B270-445C-A44C-B9124991A7AF}"/>
              </a:ext>
            </a:extLst>
          </p:cNvPr>
          <p:cNvSpPr txBox="1"/>
          <p:nvPr/>
        </p:nvSpPr>
        <p:spPr>
          <a:xfrm>
            <a:off x="10249482" y="53846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内置库使用说明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EE306E-5B16-44B9-8C1C-9CA115D5C588}"/>
              </a:ext>
            </a:extLst>
          </p:cNvPr>
          <p:cNvSpPr txBox="1"/>
          <p:nvPr/>
        </p:nvSpPr>
        <p:spPr>
          <a:xfrm>
            <a:off x="9321830" y="6060408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06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BB32B1-4E80-48D0-A06B-1891E2201722}"/>
              </a:ext>
            </a:extLst>
          </p:cNvPr>
          <p:cNvSpPr txBox="1"/>
          <p:nvPr/>
        </p:nvSpPr>
        <p:spPr>
          <a:xfrm>
            <a:off x="10249482" y="615274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知名第三方库阅读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82FEBF-FA66-431E-A0D6-484FBAA10E61}"/>
              </a:ext>
            </a:extLst>
          </p:cNvPr>
          <p:cNvSpPr txBox="1"/>
          <p:nvPr/>
        </p:nvSpPr>
        <p:spPr>
          <a:xfrm>
            <a:off x="9321830" y="6828470"/>
            <a:ext cx="776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07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8C8F5A-10A2-430D-8DB5-1DEA0580A9BD}"/>
              </a:ext>
            </a:extLst>
          </p:cNvPr>
          <p:cNvSpPr txBox="1"/>
          <p:nvPr/>
        </p:nvSpPr>
        <p:spPr>
          <a:xfrm>
            <a:off x="10249482" y="692080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分享一些好的编程思路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DB9854C-0937-4267-96B7-9789EC2FB814}"/>
              </a:ext>
            </a:extLst>
          </p:cNvPr>
          <p:cNvGrpSpPr/>
          <p:nvPr/>
        </p:nvGrpSpPr>
        <p:grpSpPr>
          <a:xfrm>
            <a:off x="5567664" y="2624828"/>
            <a:ext cx="1465399" cy="1400001"/>
            <a:chOff x="2307000" y="6578633"/>
            <a:chExt cx="1465399" cy="1400001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8D16343-E599-46FF-892E-586BEA007F9B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9E8D28E1-821E-46DF-8A44-FF51DDF3143E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7377E83E-203B-4C4A-A105-ED38E1001814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DACF292-FAEA-477A-9A7C-3951062A9393}"/>
              </a:ext>
            </a:extLst>
          </p:cNvPr>
          <p:cNvSpPr/>
          <p:nvPr/>
        </p:nvSpPr>
        <p:spPr>
          <a:xfrm>
            <a:off x="-1" y="9000263"/>
            <a:ext cx="17279938" cy="720000"/>
          </a:xfrm>
          <a:prstGeom prst="rect">
            <a:avLst/>
          </a:prstGeom>
          <a:solidFill>
            <a:srgbClr val="75CE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A596859-8256-497A-9A11-01782C6F5F6F}"/>
              </a:ext>
            </a:extLst>
          </p:cNvPr>
          <p:cNvGrpSpPr/>
          <p:nvPr/>
        </p:nvGrpSpPr>
        <p:grpSpPr>
          <a:xfrm>
            <a:off x="195549" y="8862379"/>
            <a:ext cx="1042283" cy="995768"/>
            <a:chOff x="195549" y="8862379"/>
            <a:chExt cx="1042283" cy="99576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1579AF9-52ED-4F8B-8997-6414B6FCEA30}"/>
                </a:ext>
              </a:extLst>
            </p:cNvPr>
            <p:cNvSpPr/>
            <p:nvPr/>
          </p:nvSpPr>
          <p:spPr>
            <a:xfrm>
              <a:off x="451603" y="9095839"/>
              <a:ext cx="512109" cy="512109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041FE8F4-E64F-4916-8646-B7A0C258ECB8}"/>
                </a:ext>
              </a:extLst>
            </p:cNvPr>
            <p:cNvSpPr/>
            <p:nvPr/>
          </p:nvSpPr>
          <p:spPr>
            <a:xfrm>
              <a:off x="195549" y="9346038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854232CB-5E73-4105-A976-2367E6DB32FC}"/>
                </a:ext>
              </a:extLst>
            </p:cNvPr>
            <p:cNvSpPr/>
            <p:nvPr/>
          </p:nvSpPr>
          <p:spPr>
            <a:xfrm rot="11032779">
              <a:off x="725723" y="8862379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80EA37A-AA63-4071-BB05-BAFD9253D122}"/>
              </a:ext>
            </a:extLst>
          </p:cNvPr>
          <p:cNvSpPr txBox="1"/>
          <p:nvPr/>
        </p:nvSpPr>
        <p:spPr>
          <a:xfrm>
            <a:off x="1088957" y="9217191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Golang </a:t>
            </a:r>
            <a:r>
              <a: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学习专栏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C4F16AF-5DC2-4C6C-A317-CA8621EBA2A4}"/>
              </a:ext>
            </a:extLst>
          </p:cNvPr>
          <p:cNvSpPr/>
          <p:nvPr/>
        </p:nvSpPr>
        <p:spPr>
          <a:xfrm>
            <a:off x="16379124" y="9170092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5CEDE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6</a:t>
            </a:r>
            <a:endParaRPr lang="zh-CN" altLang="en-US" dirty="0">
              <a:solidFill>
                <a:srgbClr val="75CEDE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603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0129007-EE07-4EAF-8817-8223581FA4BE}"/>
              </a:ext>
            </a:extLst>
          </p:cNvPr>
          <p:cNvSpPr txBox="1"/>
          <p:nvPr/>
        </p:nvSpPr>
        <p:spPr>
          <a:xfrm>
            <a:off x="4837044" y="3760857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在课程录制中，我不会做什么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85ABED-33F7-4127-89DA-A884F45CB378}"/>
              </a:ext>
            </a:extLst>
          </p:cNvPr>
          <p:cNvSpPr txBox="1"/>
          <p:nvPr/>
        </p:nvSpPr>
        <p:spPr>
          <a:xfrm>
            <a:off x="4837044" y="531352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直播写代码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DE390F-886D-4054-BB63-A29152056AFE}"/>
              </a:ext>
            </a:extLst>
          </p:cNvPr>
          <p:cNvSpPr txBox="1"/>
          <p:nvPr/>
        </p:nvSpPr>
        <p:spPr>
          <a:xfrm>
            <a:off x="5401301" y="61145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时间成本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B9335-AAC7-4572-989E-7D5EF9E74E5E}"/>
              </a:ext>
            </a:extLst>
          </p:cNvPr>
          <p:cNvSpPr txBox="1"/>
          <p:nvPr/>
        </p:nvSpPr>
        <p:spPr>
          <a:xfrm>
            <a:off x="5401301" y="68310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写代码不够精准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2E01E7F-870A-4980-8E17-93DDB0E27B07}"/>
              </a:ext>
            </a:extLst>
          </p:cNvPr>
          <p:cNvSpPr/>
          <p:nvPr/>
        </p:nvSpPr>
        <p:spPr>
          <a:xfrm>
            <a:off x="4979772" y="6226975"/>
            <a:ext cx="236820" cy="2368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E76AE9-7594-4423-862D-B2ACDDEF9E9C}"/>
              </a:ext>
            </a:extLst>
          </p:cNvPr>
          <p:cNvSpPr/>
          <p:nvPr/>
        </p:nvSpPr>
        <p:spPr>
          <a:xfrm>
            <a:off x="4979772" y="6943457"/>
            <a:ext cx="236820" cy="2368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3938BC-6ABB-42C9-9BC4-245463159CEA}"/>
              </a:ext>
            </a:extLst>
          </p:cNvPr>
          <p:cNvSpPr/>
          <p:nvPr/>
        </p:nvSpPr>
        <p:spPr>
          <a:xfrm>
            <a:off x="4275436" y="5456725"/>
            <a:ext cx="236820" cy="2368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0AAE421-81F6-407A-80C9-081FF093F922}"/>
              </a:ext>
            </a:extLst>
          </p:cNvPr>
          <p:cNvGrpSpPr/>
          <p:nvPr/>
        </p:nvGrpSpPr>
        <p:grpSpPr>
          <a:xfrm>
            <a:off x="2810037" y="3414799"/>
            <a:ext cx="1465399" cy="1400001"/>
            <a:chOff x="2307000" y="6578633"/>
            <a:chExt cx="1465399" cy="140000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003C1E6-AF6A-4C94-BEB3-FA7DB470BCF7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F0D6D8B7-4C58-4B6B-9E92-F1755CD53905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>
              <a:extLst>
                <a:ext uri="{FF2B5EF4-FFF2-40B4-BE49-F238E27FC236}">
                  <a16:creationId xmlns:a16="http://schemas.microsoft.com/office/drawing/2014/main" id="{0D0D55BB-62C0-431E-8519-8B69AFF5F240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2756116-EDA0-485D-A071-23CAC3F1D46F}"/>
              </a:ext>
            </a:extLst>
          </p:cNvPr>
          <p:cNvSpPr/>
          <p:nvPr/>
        </p:nvSpPr>
        <p:spPr>
          <a:xfrm>
            <a:off x="-1" y="9000263"/>
            <a:ext cx="17279938" cy="720000"/>
          </a:xfrm>
          <a:prstGeom prst="rect">
            <a:avLst/>
          </a:prstGeom>
          <a:solidFill>
            <a:srgbClr val="75CE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E5EE110-33AD-4074-96D0-C15ECDD5467F}"/>
              </a:ext>
            </a:extLst>
          </p:cNvPr>
          <p:cNvGrpSpPr/>
          <p:nvPr/>
        </p:nvGrpSpPr>
        <p:grpSpPr>
          <a:xfrm>
            <a:off x="195549" y="8862379"/>
            <a:ext cx="1042283" cy="995768"/>
            <a:chOff x="195549" y="8862379"/>
            <a:chExt cx="1042283" cy="99576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9B55D0A-624F-44C8-A3B0-7530F24AE79A}"/>
                </a:ext>
              </a:extLst>
            </p:cNvPr>
            <p:cNvSpPr/>
            <p:nvPr/>
          </p:nvSpPr>
          <p:spPr>
            <a:xfrm>
              <a:off x="451603" y="9095839"/>
              <a:ext cx="512109" cy="512109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A615A21A-AF28-4DFE-A3C9-111A3D1FDD77}"/>
                </a:ext>
              </a:extLst>
            </p:cNvPr>
            <p:cNvSpPr/>
            <p:nvPr/>
          </p:nvSpPr>
          <p:spPr>
            <a:xfrm>
              <a:off x="195549" y="9346038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6F3B4AE-13A5-40C3-AAAB-1505ABE23129}"/>
                </a:ext>
              </a:extLst>
            </p:cNvPr>
            <p:cNvSpPr/>
            <p:nvPr/>
          </p:nvSpPr>
          <p:spPr>
            <a:xfrm rot="11032779">
              <a:off x="725723" y="8862379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370A2F3-7306-49E7-B75B-C09D62B9F838}"/>
              </a:ext>
            </a:extLst>
          </p:cNvPr>
          <p:cNvSpPr txBox="1"/>
          <p:nvPr/>
        </p:nvSpPr>
        <p:spPr>
          <a:xfrm>
            <a:off x="1088957" y="9217191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Golang </a:t>
            </a:r>
            <a:r>
              <a: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学习专栏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9C834E1-2957-4B18-A9CB-7B5AA1245048}"/>
              </a:ext>
            </a:extLst>
          </p:cNvPr>
          <p:cNvSpPr/>
          <p:nvPr/>
        </p:nvSpPr>
        <p:spPr>
          <a:xfrm>
            <a:off x="16379124" y="9170092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5CEDE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7</a:t>
            </a:r>
            <a:endParaRPr lang="zh-CN" altLang="en-US" dirty="0">
              <a:solidFill>
                <a:srgbClr val="75CEDE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05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0A4232-EC67-4B84-A711-B46F5D5886F9}"/>
              </a:ext>
            </a:extLst>
          </p:cNvPr>
          <p:cNvSpPr txBox="1"/>
          <p:nvPr/>
        </p:nvSpPr>
        <p:spPr>
          <a:xfrm>
            <a:off x="6791546" y="4198411"/>
            <a:ext cx="36968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00B050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Thanks</a:t>
            </a:r>
            <a:endParaRPr lang="zh-CN" altLang="en-US" sz="8000" dirty="0">
              <a:solidFill>
                <a:srgbClr val="00B050"/>
              </a:solidFill>
              <a:latin typeface="苹方 特粗" panose="020B0800000000000000" pitchFamily="34" charset="-122"/>
              <a:ea typeface="苹方 特粗" panose="020B08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51F8F2-13DC-4E08-8D1D-663DA23D7569}"/>
              </a:ext>
            </a:extLst>
          </p:cNvPr>
          <p:cNvCxnSpPr/>
          <p:nvPr/>
        </p:nvCxnSpPr>
        <p:spPr>
          <a:xfrm>
            <a:off x="8824686" y="5675085"/>
            <a:ext cx="1524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9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DEAC65-AE63-4AC9-B2D9-E970547BB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75" y="2812256"/>
            <a:ext cx="4095750" cy="409575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E162300-397D-4D30-AEDA-073BCF988EF6}"/>
              </a:ext>
            </a:extLst>
          </p:cNvPr>
          <p:cNvGrpSpPr/>
          <p:nvPr/>
        </p:nvGrpSpPr>
        <p:grpSpPr>
          <a:xfrm>
            <a:off x="7837714" y="7750629"/>
            <a:ext cx="1501325" cy="338554"/>
            <a:chOff x="7837714" y="7750629"/>
            <a:chExt cx="1501325" cy="33855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4216959-9DD6-4191-95D2-5AA7016D2616}"/>
                </a:ext>
              </a:extLst>
            </p:cNvPr>
            <p:cNvSpPr/>
            <p:nvPr/>
          </p:nvSpPr>
          <p:spPr>
            <a:xfrm>
              <a:off x="7837714" y="7750629"/>
              <a:ext cx="1501325" cy="338554"/>
            </a:xfrm>
            <a:prstGeom prst="roundRect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3B632D6-AD45-46B0-A13C-EB531FE2108D}"/>
                </a:ext>
              </a:extLst>
            </p:cNvPr>
            <p:cNvSpPr txBox="1"/>
            <p:nvPr/>
          </p:nvSpPr>
          <p:spPr>
            <a:xfrm>
              <a:off x="7889306" y="7750629"/>
              <a:ext cx="1398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solidFill>
                    <a:schemeClr val="bg1"/>
                  </a:solidFill>
                  <a:latin typeface="苹方-简" panose="020B0400000000000000" pitchFamily="34" charset="-128"/>
                  <a:ea typeface="苹方-简" panose="020B0400000000000000" pitchFamily="34" charset="-128"/>
                </a:rPr>
                <a:t>wu_xiaoshen</a:t>
              </a:r>
              <a:endPara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5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FA2EF94-FD20-4F6F-9293-61F4522065AD}"/>
              </a:ext>
            </a:extLst>
          </p:cNvPr>
          <p:cNvSpPr/>
          <p:nvPr/>
        </p:nvSpPr>
        <p:spPr>
          <a:xfrm>
            <a:off x="7937868" y="8403196"/>
            <a:ext cx="1325797" cy="562630"/>
          </a:xfrm>
          <a:prstGeom prst="roundRect">
            <a:avLst>
              <a:gd name="adj" fmla="val 50000"/>
            </a:avLst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71C2C8-67A1-4C03-B85F-2B2CC8B87479}"/>
              </a:ext>
            </a:extLst>
          </p:cNvPr>
          <p:cNvSpPr txBox="1"/>
          <p:nvPr/>
        </p:nvSpPr>
        <p:spPr>
          <a:xfrm>
            <a:off x="5847077" y="2474929"/>
            <a:ext cx="584006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i="1" dirty="0">
                <a:solidFill>
                  <a:srgbClr val="4C9955"/>
                </a:solidFill>
                <a:latin typeface="!!HelveticaBlack" panose="020B0603050302020204" pitchFamily="34" charset="0"/>
              </a:rPr>
              <a:t>HELLO!</a:t>
            </a:r>
            <a:endParaRPr lang="zh-CN" altLang="en-US" sz="11500" i="1" dirty="0">
              <a:solidFill>
                <a:srgbClr val="4C9955"/>
              </a:solidFill>
              <a:latin typeface="!!HelveticaBlack" panose="020B06030503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AC374B-FA3A-4AAC-B016-84E961878E00}"/>
              </a:ext>
            </a:extLst>
          </p:cNvPr>
          <p:cNvSpPr txBox="1"/>
          <p:nvPr/>
        </p:nvSpPr>
        <p:spPr>
          <a:xfrm>
            <a:off x="6478953" y="4570477"/>
            <a:ext cx="432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4C9955"/>
                </a:solidFill>
                <a:latin typeface="!!Helvetica" pitchFamily="2" charset="0"/>
              </a:rPr>
              <a:t>Nice to meet you, I am </a:t>
            </a:r>
            <a:r>
              <a:rPr lang="en-US" altLang="zh-CN" sz="2400" i="1" dirty="0" err="1">
                <a:solidFill>
                  <a:srgbClr val="4C9955"/>
                </a:solidFill>
                <a:latin typeface="!!Helvetica" pitchFamily="2" charset="0"/>
              </a:rPr>
              <a:t>XieWei</a:t>
            </a:r>
            <a:endParaRPr lang="zh-CN" altLang="en-US" sz="2400" i="1" dirty="0">
              <a:solidFill>
                <a:srgbClr val="4C9955"/>
              </a:solidFill>
              <a:latin typeface="!!Helvetica" pitchFamily="2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D6CBE49-9E97-4779-93BF-AE79F929FC67}"/>
              </a:ext>
            </a:extLst>
          </p:cNvPr>
          <p:cNvGrpSpPr/>
          <p:nvPr/>
        </p:nvGrpSpPr>
        <p:grpSpPr>
          <a:xfrm>
            <a:off x="8172250" y="6085867"/>
            <a:ext cx="864000" cy="1440000"/>
            <a:chOff x="8208763" y="5752038"/>
            <a:chExt cx="864000" cy="1440000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3A0C5A5-43A7-4D60-9830-6BF291103272}"/>
                </a:ext>
              </a:extLst>
            </p:cNvPr>
            <p:cNvSpPr/>
            <p:nvPr/>
          </p:nvSpPr>
          <p:spPr>
            <a:xfrm>
              <a:off x="8208763" y="5752038"/>
              <a:ext cx="864000" cy="144000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FEAEBD6-38D6-4784-AF95-9CCFD3945AEF}"/>
                </a:ext>
              </a:extLst>
            </p:cNvPr>
            <p:cNvSpPr/>
            <p:nvPr/>
          </p:nvSpPr>
          <p:spPr>
            <a:xfrm>
              <a:off x="8531969" y="6364038"/>
              <a:ext cx="216000" cy="216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椭圆 5">
            <a:extLst>
              <a:ext uri="{FF2B5EF4-FFF2-40B4-BE49-F238E27FC236}">
                <a16:creationId xmlns:a16="http://schemas.microsoft.com/office/drawing/2014/main" id="{1E0E5DB3-B8D4-4019-A1B6-817E2D36D7DF}"/>
              </a:ext>
            </a:extLst>
          </p:cNvPr>
          <p:cNvSpPr/>
          <p:nvPr/>
        </p:nvSpPr>
        <p:spPr>
          <a:xfrm>
            <a:off x="-4598197" y="925"/>
            <a:ext cx="9720000" cy="9720000"/>
          </a:xfrm>
          <a:prstGeom prst="ellipse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E01736-2959-4268-81D6-EC09E3A64EF7}"/>
              </a:ext>
            </a:extLst>
          </p:cNvPr>
          <p:cNvSpPr txBox="1"/>
          <p:nvPr/>
        </p:nvSpPr>
        <p:spPr>
          <a:xfrm>
            <a:off x="8088861" y="865890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VOL.001</a:t>
            </a:r>
            <a:endParaRPr lang="zh-CN" altLang="en-US" sz="1600" dirty="0">
              <a:solidFill>
                <a:srgbClr val="00B05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770DD13-6739-4E47-80FD-AFA35F408DE0}"/>
              </a:ext>
            </a:extLst>
          </p:cNvPr>
          <p:cNvCxnSpPr>
            <a:cxnSpLocks/>
          </p:cNvCxnSpPr>
          <p:nvPr/>
        </p:nvCxnSpPr>
        <p:spPr>
          <a:xfrm>
            <a:off x="8052162" y="1330808"/>
            <a:ext cx="11041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0110FC8-0CDE-4625-8C1F-FD957FF48598}"/>
              </a:ext>
            </a:extLst>
          </p:cNvPr>
          <p:cNvSpPr/>
          <p:nvPr/>
        </p:nvSpPr>
        <p:spPr>
          <a:xfrm>
            <a:off x="13044287" y="0"/>
            <a:ext cx="9720000" cy="9720000"/>
          </a:xfrm>
          <a:prstGeom prst="ellipse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6261551-E279-450E-983E-03908E7BCBC0}"/>
              </a:ext>
            </a:extLst>
          </p:cNvPr>
          <p:cNvSpPr txBox="1"/>
          <p:nvPr/>
        </p:nvSpPr>
        <p:spPr>
          <a:xfrm>
            <a:off x="8115247" y="8467515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golang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34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9D603B-7B1F-40C5-86AD-BC726EBF3F60}"/>
              </a:ext>
            </a:extLst>
          </p:cNvPr>
          <p:cNvSpPr txBox="1"/>
          <p:nvPr/>
        </p:nvSpPr>
        <p:spPr>
          <a:xfrm>
            <a:off x="5719939" y="1276323"/>
            <a:ext cx="584006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i="1" dirty="0">
                <a:solidFill>
                  <a:srgbClr val="75CEDE"/>
                </a:solidFill>
                <a:latin typeface="!!HelveticaBlack" panose="020B0603050302020204" pitchFamily="34" charset="0"/>
              </a:rPr>
              <a:t>HELLO!</a:t>
            </a:r>
            <a:endParaRPr lang="zh-CN" altLang="en-US" sz="11500" i="1" dirty="0">
              <a:solidFill>
                <a:srgbClr val="75CEDE"/>
              </a:solidFill>
              <a:latin typeface="!!HelveticaBlack" panose="020B06030503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23537603&amp;di=4ac6aa8608d26c53e914215099b523d1&amp;imgtype=jpg&amp;er=1&amp;src=http%3A%2F%2Fstatic.open-open.com%2Flib%2FuploadImg%2F20150302%2F20150302165415_953.png">
            <a:extLst>
              <a:ext uri="{FF2B5EF4-FFF2-40B4-BE49-F238E27FC236}">
                <a16:creationId xmlns:a16="http://schemas.microsoft.com/office/drawing/2014/main" id="{9B40E37D-6F61-4608-AC04-B7DDB9B47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69" y="4860131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1A255C62-F6D8-44C7-A125-18F9640D3493}"/>
              </a:ext>
            </a:extLst>
          </p:cNvPr>
          <p:cNvSpPr/>
          <p:nvPr/>
        </p:nvSpPr>
        <p:spPr>
          <a:xfrm>
            <a:off x="-777042" y="-635683"/>
            <a:ext cx="2879370" cy="2879370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3CEFCD-8495-4755-923D-323905E8855E}"/>
              </a:ext>
            </a:extLst>
          </p:cNvPr>
          <p:cNvSpPr/>
          <p:nvPr/>
        </p:nvSpPr>
        <p:spPr>
          <a:xfrm>
            <a:off x="-777042" y="8119235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96E8E6-FA64-4FA4-A0A6-B5FF70E31F78}"/>
              </a:ext>
            </a:extLst>
          </p:cNvPr>
          <p:cNvSpPr/>
          <p:nvPr/>
        </p:nvSpPr>
        <p:spPr>
          <a:xfrm>
            <a:off x="12130575" y="3613496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C495B5E-24C8-43F7-8891-80C4988D9857}"/>
              </a:ext>
            </a:extLst>
          </p:cNvPr>
          <p:cNvSpPr/>
          <p:nvPr/>
        </p:nvSpPr>
        <p:spPr>
          <a:xfrm>
            <a:off x="14140071" y="7027722"/>
            <a:ext cx="2438400" cy="2438400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6D9DD5-9814-4F11-8284-F7C7C0E781C1}"/>
              </a:ext>
            </a:extLst>
          </p:cNvPr>
          <p:cNvSpPr/>
          <p:nvPr/>
        </p:nvSpPr>
        <p:spPr>
          <a:xfrm>
            <a:off x="2851464" y="5899496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2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A255C62-F6D8-44C7-A125-18F9640D3493}"/>
              </a:ext>
            </a:extLst>
          </p:cNvPr>
          <p:cNvSpPr/>
          <p:nvPr/>
        </p:nvSpPr>
        <p:spPr>
          <a:xfrm>
            <a:off x="-777042" y="-635683"/>
            <a:ext cx="2879370" cy="2879370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3CEFCD-8495-4755-923D-323905E8855E}"/>
              </a:ext>
            </a:extLst>
          </p:cNvPr>
          <p:cNvSpPr/>
          <p:nvPr/>
        </p:nvSpPr>
        <p:spPr>
          <a:xfrm>
            <a:off x="-777042" y="8119235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96E8E6-FA64-4FA4-A0A6-B5FF70E31F78}"/>
              </a:ext>
            </a:extLst>
          </p:cNvPr>
          <p:cNvSpPr/>
          <p:nvPr/>
        </p:nvSpPr>
        <p:spPr>
          <a:xfrm>
            <a:off x="12944627" y="2634649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C495B5E-24C8-43F7-8891-80C4988D9857}"/>
              </a:ext>
            </a:extLst>
          </p:cNvPr>
          <p:cNvSpPr/>
          <p:nvPr/>
        </p:nvSpPr>
        <p:spPr>
          <a:xfrm>
            <a:off x="14140071" y="7027722"/>
            <a:ext cx="2438400" cy="2438400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6D9DD5-9814-4F11-8284-F7C7C0E781C1}"/>
              </a:ext>
            </a:extLst>
          </p:cNvPr>
          <p:cNvSpPr/>
          <p:nvPr/>
        </p:nvSpPr>
        <p:spPr>
          <a:xfrm>
            <a:off x="2819172" y="4439968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D71398-731F-4C51-B924-EDCACCA09480}"/>
              </a:ext>
            </a:extLst>
          </p:cNvPr>
          <p:cNvSpPr/>
          <p:nvPr/>
        </p:nvSpPr>
        <p:spPr>
          <a:xfrm>
            <a:off x="7052762" y="3376817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264B204-42A7-4304-BE0A-886488F9EF19}"/>
              </a:ext>
            </a:extLst>
          </p:cNvPr>
          <p:cNvSpPr/>
          <p:nvPr/>
        </p:nvSpPr>
        <p:spPr>
          <a:xfrm>
            <a:off x="10227098" y="6681464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C85EB06-6BB3-4A04-ACD0-E5FB1FFB33C4}"/>
              </a:ext>
            </a:extLst>
          </p:cNvPr>
          <p:cNvSpPr/>
          <p:nvPr/>
        </p:nvSpPr>
        <p:spPr>
          <a:xfrm>
            <a:off x="6101023" y="7167496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DB8D22-EC4A-4F34-A1A8-244EF26396F5}"/>
              </a:ext>
            </a:extLst>
          </p:cNvPr>
          <p:cNvSpPr/>
          <p:nvPr/>
        </p:nvSpPr>
        <p:spPr>
          <a:xfrm>
            <a:off x="9534931" y="1291948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D8B4AA1-1635-40FD-87A6-523ED6E88217}"/>
              </a:ext>
            </a:extLst>
          </p:cNvPr>
          <p:cNvSpPr/>
          <p:nvPr/>
        </p:nvSpPr>
        <p:spPr>
          <a:xfrm>
            <a:off x="3643066" y="1053177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BDF3AB-752C-4F8E-864A-09585A82A8A4}"/>
              </a:ext>
            </a:extLst>
          </p:cNvPr>
          <p:cNvSpPr txBox="1"/>
          <p:nvPr/>
        </p:nvSpPr>
        <p:spPr>
          <a:xfrm>
            <a:off x="3989510" y="18048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语法简单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ECB5E1-97B6-466F-982E-0DA4102B4BFD}"/>
              </a:ext>
            </a:extLst>
          </p:cNvPr>
          <p:cNvSpPr txBox="1"/>
          <p:nvPr/>
        </p:nvSpPr>
        <p:spPr>
          <a:xfrm>
            <a:off x="7429381" y="41285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垃圾回收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0A1216-3A2B-4C90-A3CF-333575937643}"/>
              </a:ext>
            </a:extLst>
          </p:cNvPr>
          <p:cNvSpPr txBox="1"/>
          <p:nvPr/>
        </p:nvSpPr>
        <p:spPr>
          <a:xfrm>
            <a:off x="3165616" y="51916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支持并发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D85608-A602-44F6-848E-2757A2D7D7BF}"/>
              </a:ext>
            </a:extLst>
          </p:cNvPr>
          <p:cNvSpPr txBox="1"/>
          <p:nvPr/>
        </p:nvSpPr>
        <p:spPr>
          <a:xfrm>
            <a:off x="10009615" y="184669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内置库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CCC48F-58AF-48AD-8B43-BEA844F5FA77}"/>
              </a:ext>
            </a:extLst>
          </p:cNvPr>
          <p:cNvSpPr txBox="1"/>
          <p:nvPr/>
        </p:nvSpPr>
        <p:spPr>
          <a:xfrm>
            <a:off x="13291071" y="337681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内存分配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C6B3BF5-F7EF-4E31-88D0-5858AD72500B}"/>
              </a:ext>
            </a:extLst>
          </p:cNvPr>
          <p:cNvSpPr txBox="1"/>
          <p:nvPr/>
        </p:nvSpPr>
        <p:spPr>
          <a:xfrm>
            <a:off x="10573542" y="74331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第三方库</a:t>
            </a:r>
          </a:p>
        </p:txBody>
      </p:sp>
    </p:spTree>
    <p:extLst>
      <p:ext uri="{BB962C8B-B14F-4D97-AF65-F5344CB8AC3E}">
        <p14:creationId xmlns:p14="http://schemas.microsoft.com/office/powerpoint/2010/main" val="208392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7143689-69C3-4029-8AFD-6B55E09FE07F}"/>
              </a:ext>
            </a:extLst>
          </p:cNvPr>
          <p:cNvGrpSpPr/>
          <p:nvPr/>
        </p:nvGrpSpPr>
        <p:grpSpPr>
          <a:xfrm>
            <a:off x="3797146" y="4562760"/>
            <a:ext cx="9614208" cy="584775"/>
            <a:chOff x="3855308" y="4276150"/>
            <a:chExt cx="9614208" cy="58477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B23F67A-E79D-4F6A-8BDD-0E733BF7C5A0}"/>
                </a:ext>
              </a:extLst>
            </p:cNvPr>
            <p:cNvSpPr txBox="1"/>
            <p:nvPr/>
          </p:nvSpPr>
          <p:spPr>
            <a:xfrm>
              <a:off x="3855308" y="4276150"/>
              <a:ext cx="1460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00B050"/>
                  </a:solidFill>
                  <a:latin typeface="!!Helvetica" pitchFamily="2" charset="0"/>
                </a:rPr>
                <a:t>Python</a:t>
              </a:r>
              <a:endParaRPr lang="zh-CN" altLang="en-US" sz="3200" dirty="0">
                <a:solidFill>
                  <a:srgbClr val="00B050"/>
                </a:solidFill>
                <a:latin typeface="!!Helvetica" pitchFamily="2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4416230-7A3B-4E7D-94E5-EAE17661E5AE}"/>
                </a:ext>
              </a:extLst>
            </p:cNvPr>
            <p:cNvSpPr txBox="1"/>
            <p:nvPr/>
          </p:nvSpPr>
          <p:spPr>
            <a:xfrm>
              <a:off x="11963976" y="4276150"/>
              <a:ext cx="15055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00B050"/>
                  </a:solidFill>
                  <a:latin typeface="!!Helvetica" pitchFamily="2" charset="0"/>
                </a:rPr>
                <a:t>Golang</a:t>
              </a:r>
              <a:endParaRPr lang="zh-CN" altLang="en-US" sz="3200" dirty="0">
                <a:solidFill>
                  <a:srgbClr val="00B050"/>
                </a:solidFill>
                <a:latin typeface="!!Helvetica" pitchFamily="2" charset="0"/>
              </a:endParaRPr>
            </a:p>
          </p:txBody>
        </p:sp>
        <p:sp>
          <p:nvSpPr>
            <p:cNvPr id="4" name="箭头: V 形 3">
              <a:extLst>
                <a:ext uri="{FF2B5EF4-FFF2-40B4-BE49-F238E27FC236}">
                  <a16:creationId xmlns:a16="http://schemas.microsoft.com/office/drawing/2014/main" id="{495DBE02-1AFB-482D-B8C1-9217C6E7CD9A}"/>
                </a:ext>
              </a:extLst>
            </p:cNvPr>
            <p:cNvSpPr/>
            <p:nvPr/>
          </p:nvSpPr>
          <p:spPr>
            <a:xfrm>
              <a:off x="8392835" y="4321402"/>
              <a:ext cx="494270" cy="494270"/>
            </a:xfrm>
            <a:prstGeom prst="chevr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椭圆 4">
            <a:extLst>
              <a:ext uri="{FF2B5EF4-FFF2-40B4-BE49-F238E27FC236}">
                <a16:creationId xmlns:a16="http://schemas.microsoft.com/office/drawing/2014/main" id="{8BA08A34-F30D-472B-87AD-1BB16036260F}"/>
              </a:ext>
            </a:extLst>
          </p:cNvPr>
          <p:cNvSpPr/>
          <p:nvPr/>
        </p:nvSpPr>
        <p:spPr>
          <a:xfrm>
            <a:off x="852975" y="671514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F744FF-A170-42EA-8021-BA5C6C52027E}"/>
              </a:ext>
            </a:extLst>
          </p:cNvPr>
          <p:cNvSpPr/>
          <p:nvPr/>
        </p:nvSpPr>
        <p:spPr>
          <a:xfrm>
            <a:off x="6087584" y="6012139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EBA6C59-90A7-43AB-B95C-E21B9CC3A1FF}"/>
              </a:ext>
            </a:extLst>
          </p:cNvPr>
          <p:cNvSpPr/>
          <p:nvPr/>
        </p:nvSpPr>
        <p:spPr>
          <a:xfrm>
            <a:off x="11566039" y="5548313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80D0560-E3A1-4679-98B5-0055B8E950E0}"/>
              </a:ext>
            </a:extLst>
          </p:cNvPr>
          <p:cNvSpPr/>
          <p:nvPr/>
        </p:nvSpPr>
        <p:spPr>
          <a:xfrm>
            <a:off x="12917761" y="1188348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C61C95-2E99-4ACB-B104-80ABBA7874EA}"/>
              </a:ext>
            </a:extLst>
          </p:cNvPr>
          <p:cNvSpPr/>
          <p:nvPr/>
        </p:nvSpPr>
        <p:spPr>
          <a:xfrm>
            <a:off x="1149830" y="6559546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47DFDB-2C9A-4F74-861E-79A881C97B8D}"/>
              </a:ext>
            </a:extLst>
          </p:cNvPr>
          <p:cNvSpPr/>
          <p:nvPr/>
        </p:nvSpPr>
        <p:spPr>
          <a:xfrm>
            <a:off x="7936159" y="1351442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B30D7E6-DD9B-4527-A74F-FF9D2DE5E9FD}"/>
              </a:ext>
            </a:extLst>
          </p:cNvPr>
          <p:cNvSpPr/>
          <p:nvPr/>
        </p:nvSpPr>
        <p:spPr>
          <a:xfrm>
            <a:off x="6616948" y="399703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27A4997-722C-402F-B0C0-40A0B77BE14D}"/>
              </a:ext>
            </a:extLst>
          </p:cNvPr>
          <p:cNvSpPr/>
          <p:nvPr/>
        </p:nvSpPr>
        <p:spPr>
          <a:xfrm>
            <a:off x="14926061" y="7580176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95165AB-8244-480C-A205-84F9AB467356}"/>
              </a:ext>
            </a:extLst>
          </p:cNvPr>
          <p:cNvSpPr/>
          <p:nvPr/>
        </p:nvSpPr>
        <p:spPr>
          <a:xfrm>
            <a:off x="9288879" y="7604194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5BA6BFB-8A02-40B8-BB85-024170E71B22}"/>
              </a:ext>
            </a:extLst>
          </p:cNvPr>
          <p:cNvSpPr/>
          <p:nvPr/>
        </p:nvSpPr>
        <p:spPr>
          <a:xfrm>
            <a:off x="11765007" y="6652455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1032AC4-D970-4A56-8631-A4C0FF7E861D}"/>
              </a:ext>
            </a:extLst>
          </p:cNvPr>
          <p:cNvSpPr/>
          <p:nvPr/>
        </p:nvSpPr>
        <p:spPr>
          <a:xfrm>
            <a:off x="3855308" y="1771445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8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E48C27-0142-4BD1-8020-DBE82F67E433}"/>
              </a:ext>
            </a:extLst>
          </p:cNvPr>
          <p:cNvSpPr txBox="1"/>
          <p:nvPr/>
        </p:nvSpPr>
        <p:spPr>
          <a:xfrm>
            <a:off x="716691" y="630194"/>
            <a:ext cx="446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!!Helvetica" pitchFamily="2" charset="0"/>
              </a:rPr>
              <a:t>解析简书全站</a:t>
            </a:r>
            <a:r>
              <a:rPr lang="en-US" altLang="zh-CN" sz="3200" b="1" dirty="0">
                <a:solidFill>
                  <a:srgbClr val="00B050"/>
                </a:solidFill>
                <a:latin typeface="!!Helvetica" pitchFamily="2" charset="0"/>
              </a:rPr>
              <a:t>, </a:t>
            </a:r>
            <a:r>
              <a:rPr lang="zh-CN" altLang="en-US" sz="3200" b="1" dirty="0">
                <a:solidFill>
                  <a:srgbClr val="00B050"/>
                </a:solidFill>
                <a:latin typeface="!!Helvetica" pitchFamily="2" charset="0"/>
              </a:rPr>
              <a:t>生成 </a:t>
            </a:r>
            <a:r>
              <a:rPr lang="en-US" altLang="zh-CN" sz="3200" dirty="0">
                <a:solidFill>
                  <a:srgbClr val="00B050"/>
                </a:solidFill>
                <a:latin typeface="!!Helvetica" pitchFamily="2" charset="0"/>
              </a:rPr>
              <a:t>API</a:t>
            </a:r>
            <a:endParaRPr lang="zh-CN" altLang="en-US" sz="3200" dirty="0">
              <a:solidFill>
                <a:srgbClr val="00B050"/>
              </a:solidFill>
              <a:latin typeface="!!Helvetica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0711143-DFF2-4471-B84E-F9B3C4B29511}"/>
              </a:ext>
            </a:extLst>
          </p:cNvPr>
          <p:cNvSpPr/>
          <p:nvPr/>
        </p:nvSpPr>
        <p:spPr>
          <a:xfrm>
            <a:off x="840259" y="1470454"/>
            <a:ext cx="15754865" cy="6820930"/>
          </a:xfrm>
          <a:prstGeom prst="roundRect">
            <a:avLst>
              <a:gd name="adj" fmla="val 2537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>
                <a:lumMod val="90000"/>
              </a:schemeClr>
            </a:solidFill>
          </a:ln>
          <a:effectLst>
            <a:outerShdw sx="101000" sy="101000" algn="ctr" rotWithShape="0">
              <a:schemeClr val="bg1">
                <a:lumMod val="9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B8F085-8D0F-44AE-9A99-27E87B4F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331" y="4669631"/>
            <a:ext cx="295275" cy="381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A246862-217E-46CE-A060-A26C2BFCEB5F}"/>
              </a:ext>
            </a:extLst>
          </p:cNvPr>
          <p:cNvSpPr/>
          <p:nvPr/>
        </p:nvSpPr>
        <p:spPr>
          <a:xfrm>
            <a:off x="-1" y="9000263"/>
            <a:ext cx="17279938" cy="720000"/>
          </a:xfrm>
          <a:prstGeom prst="rect">
            <a:avLst/>
          </a:prstGeom>
          <a:solidFill>
            <a:srgbClr val="75CE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C8C46DB-CD7F-4CB7-874F-988704DDCE8C}"/>
              </a:ext>
            </a:extLst>
          </p:cNvPr>
          <p:cNvGrpSpPr/>
          <p:nvPr/>
        </p:nvGrpSpPr>
        <p:grpSpPr>
          <a:xfrm>
            <a:off x="195549" y="8862379"/>
            <a:ext cx="1042283" cy="995768"/>
            <a:chOff x="195549" y="8862379"/>
            <a:chExt cx="1042283" cy="99576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D70263F-DD55-4830-8A13-540D5ED8C5A2}"/>
                </a:ext>
              </a:extLst>
            </p:cNvPr>
            <p:cNvSpPr/>
            <p:nvPr/>
          </p:nvSpPr>
          <p:spPr>
            <a:xfrm>
              <a:off x="451603" y="9095839"/>
              <a:ext cx="512109" cy="512109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7E7D83E7-2A8F-43AA-9069-F8EA66A7B192}"/>
                </a:ext>
              </a:extLst>
            </p:cNvPr>
            <p:cNvSpPr/>
            <p:nvPr/>
          </p:nvSpPr>
          <p:spPr>
            <a:xfrm>
              <a:off x="195549" y="9346038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5844350D-D1DD-4510-A206-5561D68DB5AD}"/>
                </a:ext>
              </a:extLst>
            </p:cNvPr>
            <p:cNvSpPr/>
            <p:nvPr/>
          </p:nvSpPr>
          <p:spPr>
            <a:xfrm rot="11032779">
              <a:off x="725723" y="8862379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B0E258D-AFB7-4252-99E8-56744CD1E721}"/>
              </a:ext>
            </a:extLst>
          </p:cNvPr>
          <p:cNvSpPr txBox="1"/>
          <p:nvPr/>
        </p:nvSpPr>
        <p:spPr>
          <a:xfrm>
            <a:off x="1088957" y="9217191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Golang </a:t>
            </a:r>
            <a:r>
              <a: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学习专栏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4A149BF-1851-4092-B0A3-32C2AF0028FC}"/>
              </a:ext>
            </a:extLst>
          </p:cNvPr>
          <p:cNvSpPr/>
          <p:nvPr/>
        </p:nvSpPr>
        <p:spPr>
          <a:xfrm>
            <a:off x="16379124" y="9170092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5CEDE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1</a:t>
            </a:r>
            <a:endParaRPr lang="zh-CN" altLang="en-US" dirty="0">
              <a:solidFill>
                <a:srgbClr val="75CEDE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133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301F14-AA95-4046-BCBE-A281233147DF}"/>
              </a:ext>
            </a:extLst>
          </p:cNvPr>
          <p:cNvSpPr txBox="1"/>
          <p:nvPr/>
        </p:nvSpPr>
        <p:spPr>
          <a:xfrm>
            <a:off x="716691" y="630194"/>
            <a:ext cx="446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!!Helvetica" pitchFamily="2" charset="0"/>
              </a:rPr>
              <a:t>命令行工具</a:t>
            </a:r>
            <a:r>
              <a:rPr lang="en-US" altLang="zh-CN" sz="3200" b="1" dirty="0">
                <a:solidFill>
                  <a:srgbClr val="00B050"/>
                </a:solidFill>
                <a:latin typeface="!!Helvetica" pitchFamily="2" charset="0"/>
              </a:rPr>
              <a:t>: </a:t>
            </a:r>
            <a:r>
              <a:rPr lang="en-US" altLang="zh-CN" sz="3200" b="1" dirty="0" err="1">
                <a:solidFill>
                  <a:srgbClr val="00B050"/>
                </a:solidFill>
                <a:latin typeface="!!Helvetica" pitchFamily="2" charset="0"/>
              </a:rPr>
              <a:t>YiYi</a:t>
            </a:r>
            <a:endParaRPr lang="zh-CN" altLang="en-US" sz="3200" dirty="0">
              <a:solidFill>
                <a:srgbClr val="00B050"/>
              </a:solidFill>
              <a:latin typeface="!!Helvetica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7CD59D5-6E51-470C-B607-E65B617C6475}"/>
              </a:ext>
            </a:extLst>
          </p:cNvPr>
          <p:cNvSpPr/>
          <p:nvPr/>
        </p:nvSpPr>
        <p:spPr>
          <a:xfrm>
            <a:off x="840259" y="1470454"/>
            <a:ext cx="15754865" cy="6820930"/>
          </a:xfrm>
          <a:prstGeom prst="roundRect">
            <a:avLst>
              <a:gd name="adj" fmla="val 2537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>
                <a:lumMod val="75000"/>
              </a:schemeClr>
            </a:solidFill>
          </a:ln>
          <a:effectLst>
            <a:outerShdw blurRad="25400" sx="101000" sy="101000" algn="ctr" rotWithShape="0">
              <a:schemeClr val="bg1">
                <a:lumMod val="9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146B86-5BA0-4A8D-A69C-898800E482B7}"/>
              </a:ext>
            </a:extLst>
          </p:cNvPr>
          <p:cNvSpPr/>
          <p:nvPr/>
        </p:nvSpPr>
        <p:spPr>
          <a:xfrm>
            <a:off x="-1" y="9000263"/>
            <a:ext cx="17279938" cy="720000"/>
          </a:xfrm>
          <a:prstGeom prst="rect">
            <a:avLst/>
          </a:prstGeom>
          <a:solidFill>
            <a:srgbClr val="75CE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8CCF2DE-84D2-4A2D-9651-07DCC3D7C9E2}"/>
              </a:ext>
            </a:extLst>
          </p:cNvPr>
          <p:cNvGrpSpPr/>
          <p:nvPr/>
        </p:nvGrpSpPr>
        <p:grpSpPr>
          <a:xfrm>
            <a:off x="195549" y="8862379"/>
            <a:ext cx="1042283" cy="995768"/>
            <a:chOff x="195549" y="8862379"/>
            <a:chExt cx="1042283" cy="99576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30D56EF-E131-474F-942B-4DDA69253B13}"/>
                </a:ext>
              </a:extLst>
            </p:cNvPr>
            <p:cNvSpPr/>
            <p:nvPr/>
          </p:nvSpPr>
          <p:spPr>
            <a:xfrm>
              <a:off x="451603" y="9095839"/>
              <a:ext cx="512109" cy="512109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55973D03-7EEB-43C3-A6DB-6BFB545940BD}"/>
                </a:ext>
              </a:extLst>
            </p:cNvPr>
            <p:cNvSpPr/>
            <p:nvPr/>
          </p:nvSpPr>
          <p:spPr>
            <a:xfrm>
              <a:off x="195549" y="9346038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A9E738F5-4D3A-4C85-B633-6C22873CE2FA}"/>
                </a:ext>
              </a:extLst>
            </p:cNvPr>
            <p:cNvSpPr/>
            <p:nvPr/>
          </p:nvSpPr>
          <p:spPr>
            <a:xfrm rot="11032779">
              <a:off x="725723" y="8862379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37DDBFE-C8CB-4C2D-B42E-9DE5CFA7912A}"/>
              </a:ext>
            </a:extLst>
          </p:cNvPr>
          <p:cNvSpPr txBox="1"/>
          <p:nvPr/>
        </p:nvSpPr>
        <p:spPr>
          <a:xfrm>
            <a:off x="1088957" y="9217191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Golang </a:t>
            </a:r>
            <a:r>
              <a: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学习专栏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F4CC4AC-E4ED-4531-9E75-E7DED73F9EF9}"/>
              </a:ext>
            </a:extLst>
          </p:cNvPr>
          <p:cNvSpPr/>
          <p:nvPr/>
        </p:nvSpPr>
        <p:spPr>
          <a:xfrm>
            <a:off x="16379124" y="9170092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5CEDE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2</a:t>
            </a:r>
            <a:endParaRPr lang="zh-CN" altLang="en-US" dirty="0">
              <a:solidFill>
                <a:srgbClr val="75CEDE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04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: 空心 2">
            <a:extLst>
              <a:ext uri="{FF2B5EF4-FFF2-40B4-BE49-F238E27FC236}">
                <a16:creationId xmlns:a16="http://schemas.microsoft.com/office/drawing/2014/main" id="{BD2640D6-75ED-483C-BF16-F16F3755924A}"/>
              </a:ext>
            </a:extLst>
          </p:cNvPr>
          <p:cNvSpPr/>
          <p:nvPr/>
        </p:nvSpPr>
        <p:spPr>
          <a:xfrm>
            <a:off x="7918449" y="4138611"/>
            <a:ext cx="1440000" cy="1440000"/>
          </a:xfrm>
          <a:prstGeom prst="donut">
            <a:avLst>
              <a:gd name="adj" fmla="val 2083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9C43405-58BE-48AC-9E1F-CEC38DE62DBC}"/>
              </a:ext>
            </a:extLst>
          </p:cNvPr>
          <p:cNvSpPr/>
          <p:nvPr/>
        </p:nvSpPr>
        <p:spPr>
          <a:xfrm rot="5400000">
            <a:off x="8536519" y="4716925"/>
            <a:ext cx="288000" cy="28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39029C-44D1-4169-992B-939651E8ADE0}"/>
              </a:ext>
            </a:extLst>
          </p:cNvPr>
          <p:cNvSpPr/>
          <p:nvPr/>
        </p:nvSpPr>
        <p:spPr>
          <a:xfrm>
            <a:off x="-1" y="9000263"/>
            <a:ext cx="17279938" cy="720000"/>
          </a:xfrm>
          <a:prstGeom prst="rect">
            <a:avLst/>
          </a:prstGeom>
          <a:solidFill>
            <a:srgbClr val="75CE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446377-BBA9-4F27-88F2-D5DDEE2B7744}"/>
              </a:ext>
            </a:extLst>
          </p:cNvPr>
          <p:cNvGrpSpPr/>
          <p:nvPr/>
        </p:nvGrpSpPr>
        <p:grpSpPr>
          <a:xfrm>
            <a:off x="195549" y="8862379"/>
            <a:ext cx="1042283" cy="995768"/>
            <a:chOff x="195549" y="8862379"/>
            <a:chExt cx="1042283" cy="99576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E6B34F-F462-4005-B587-540DAA7D87AB}"/>
                </a:ext>
              </a:extLst>
            </p:cNvPr>
            <p:cNvSpPr/>
            <p:nvPr/>
          </p:nvSpPr>
          <p:spPr>
            <a:xfrm>
              <a:off x="451603" y="9095839"/>
              <a:ext cx="512109" cy="512109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D369E278-624F-4231-B455-7472537FFF7F}"/>
                </a:ext>
              </a:extLst>
            </p:cNvPr>
            <p:cNvSpPr/>
            <p:nvPr/>
          </p:nvSpPr>
          <p:spPr>
            <a:xfrm>
              <a:off x="195549" y="9346038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D2B4FC1B-B2F2-479F-A9D3-1FFE8C47D720}"/>
                </a:ext>
              </a:extLst>
            </p:cNvPr>
            <p:cNvSpPr/>
            <p:nvPr/>
          </p:nvSpPr>
          <p:spPr>
            <a:xfrm rot="11032779">
              <a:off x="725723" y="8862379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61B5ABA-F69F-419C-ACD8-C9C907D4B9A9}"/>
              </a:ext>
            </a:extLst>
          </p:cNvPr>
          <p:cNvSpPr txBox="1"/>
          <p:nvPr/>
        </p:nvSpPr>
        <p:spPr>
          <a:xfrm>
            <a:off x="1088957" y="9217191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Golang </a:t>
            </a:r>
            <a:r>
              <a: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学习专栏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0E8732-AEC4-4DA1-B582-277BA2064880}"/>
              </a:ext>
            </a:extLst>
          </p:cNvPr>
          <p:cNvSpPr/>
          <p:nvPr/>
        </p:nvSpPr>
        <p:spPr>
          <a:xfrm>
            <a:off x="16379124" y="9170092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5CEDE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3</a:t>
            </a:r>
            <a:endParaRPr lang="zh-CN" altLang="en-US" dirty="0">
              <a:solidFill>
                <a:srgbClr val="75CEDE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663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798F8E-5917-4F2B-97C1-1E7F145243B8}"/>
              </a:ext>
            </a:extLst>
          </p:cNvPr>
          <p:cNvSpPr/>
          <p:nvPr/>
        </p:nvSpPr>
        <p:spPr>
          <a:xfrm>
            <a:off x="1199713" y="732873"/>
            <a:ext cx="14880512" cy="82561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9A2F36-33A9-4269-9FB4-A11F84E9DDD5}"/>
              </a:ext>
            </a:extLst>
          </p:cNvPr>
          <p:cNvSpPr txBox="1"/>
          <p:nvPr/>
        </p:nvSpPr>
        <p:spPr>
          <a:xfrm>
            <a:off x="7393474" y="112946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主要的形式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A3C56A-056C-40ED-965B-B5C5638073AE}"/>
              </a:ext>
            </a:extLst>
          </p:cNvPr>
          <p:cNvSpPr txBox="1"/>
          <p:nvPr/>
        </p:nvSpPr>
        <p:spPr>
          <a:xfrm>
            <a:off x="4142272" y="298691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10</a:t>
            </a:r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几分钟一节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C08F38-E22A-4806-9E13-EC6554091897}"/>
              </a:ext>
            </a:extLst>
          </p:cNvPr>
          <p:cNvSpPr txBox="1"/>
          <p:nvPr/>
        </p:nvSpPr>
        <p:spPr>
          <a:xfrm>
            <a:off x="4142272" y="466087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每周更新一两节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B881E6-FE4B-4224-A7E3-9D1AEC39DA5A}"/>
              </a:ext>
            </a:extLst>
          </p:cNvPr>
          <p:cNvSpPr txBox="1"/>
          <p:nvPr/>
        </p:nvSpPr>
        <p:spPr>
          <a:xfrm>
            <a:off x="4142272" y="6260583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录制总数大于</a:t>
            </a:r>
            <a:r>
              <a:rPr lang="en-US" altLang="zh-CN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30</a:t>
            </a:r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AE0FEA-1DE8-400B-B14F-52B13A2415BD}"/>
              </a:ext>
            </a:extLst>
          </p:cNvPr>
          <p:cNvSpPr txBox="1"/>
          <p:nvPr/>
        </p:nvSpPr>
        <p:spPr>
          <a:xfrm>
            <a:off x="11146791" y="298691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基本的语法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C7A89A5-1153-4416-A6BA-9A0100D4FEA2}"/>
              </a:ext>
            </a:extLst>
          </p:cNvPr>
          <p:cNvSpPr txBox="1"/>
          <p:nvPr/>
        </p:nvSpPr>
        <p:spPr>
          <a:xfrm>
            <a:off x="11146791" y="40655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内置库的讲解使用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6EE0AB-17CE-466B-80F8-B0D022489EEB}"/>
              </a:ext>
            </a:extLst>
          </p:cNvPr>
          <p:cNvSpPr txBox="1"/>
          <p:nvPr/>
        </p:nvSpPr>
        <p:spPr>
          <a:xfrm>
            <a:off x="11146791" y="516002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名库的源码阅读和使用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B58A9E8-5CF5-457D-9E43-6B992C0A59F4}"/>
              </a:ext>
            </a:extLst>
          </p:cNvPr>
          <p:cNvSpPr txBox="1"/>
          <p:nvPr/>
        </p:nvSpPr>
        <p:spPr>
          <a:xfrm>
            <a:off x="11146791" y="6225284"/>
            <a:ext cx="42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完整的示例：爬虫、</a:t>
            </a:r>
            <a:r>
              <a:rPr lang="en-US" altLang="zh-CN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web</a:t>
            </a:r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、命令行</a:t>
            </a:r>
            <a:r>
              <a:rPr lang="en-US" altLang="zh-CN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…</a:t>
            </a:r>
            <a:endParaRPr lang="zh-CN" altLang="en-US" sz="2000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F3A8EC3-1625-4446-B763-17152DF1969E}"/>
              </a:ext>
            </a:extLst>
          </p:cNvPr>
          <p:cNvGrpSpPr/>
          <p:nvPr/>
        </p:nvGrpSpPr>
        <p:grpSpPr>
          <a:xfrm>
            <a:off x="2342801" y="2490609"/>
            <a:ext cx="1465399" cy="1400001"/>
            <a:chOff x="2307000" y="6578633"/>
            <a:chExt cx="1465399" cy="140000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A36FDEE-457C-4A30-8244-A1266E742F0C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9ECE7474-6B32-4E2A-BDF1-B17EE994CBBC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B8092113-CA0A-47D5-98A2-D3075086994D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FF46860-44CC-4843-83E0-F51B28619553}"/>
              </a:ext>
            </a:extLst>
          </p:cNvPr>
          <p:cNvGrpSpPr/>
          <p:nvPr/>
        </p:nvGrpSpPr>
        <p:grpSpPr>
          <a:xfrm>
            <a:off x="2361379" y="4160130"/>
            <a:ext cx="1465399" cy="1400001"/>
            <a:chOff x="2307000" y="6578633"/>
            <a:chExt cx="1465399" cy="1400001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29CBE3C-0162-4E5D-866E-162010A54396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弧形 34">
              <a:extLst>
                <a:ext uri="{FF2B5EF4-FFF2-40B4-BE49-F238E27FC236}">
                  <a16:creationId xmlns:a16="http://schemas.microsoft.com/office/drawing/2014/main" id="{BCA5273A-A9A6-49CA-AAD0-57CDECD175B6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99134360-3DA0-484E-8169-CF59DF66C1FC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6862533-B4FA-4657-ABB5-230CBCC2EA79}"/>
              </a:ext>
            </a:extLst>
          </p:cNvPr>
          <p:cNvGrpSpPr/>
          <p:nvPr/>
        </p:nvGrpSpPr>
        <p:grpSpPr>
          <a:xfrm>
            <a:off x="2388815" y="5780637"/>
            <a:ext cx="1465399" cy="1400001"/>
            <a:chOff x="2307000" y="6578633"/>
            <a:chExt cx="1465399" cy="1400001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F29B822-0468-4F98-8EC1-CC164699FAE1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D0D5FD0C-D66C-45AA-AB9B-0610D7BE5FC1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E4BBE871-B8F8-4D1C-BCBE-CAE839F289FD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3F4BE89-BA63-4A68-AD64-0668FECED367}"/>
              </a:ext>
            </a:extLst>
          </p:cNvPr>
          <p:cNvGrpSpPr/>
          <p:nvPr/>
        </p:nvGrpSpPr>
        <p:grpSpPr>
          <a:xfrm>
            <a:off x="9443177" y="2514142"/>
            <a:ext cx="1465399" cy="1400001"/>
            <a:chOff x="2307000" y="6578633"/>
            <a:chExt cx="1465399" cy="140000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5EE3D9C-60AC-416D-A6BF-9F1CB92E1333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弧形 42">
              <a:extLst>
                <a:ext uri="{FF2B5EF4-FFF2-40B4-BE49-F238E27FC236}">
                  <a16:creationId xmlns:a16="http://schemas.microsoft.com/office/drawing/2014/main" id="{B383B52A-3E4F-4EBC-917B-066ADFF516B2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>
              <a:extLst>
                <a:ext uri="{FF2B5EF4-FFF2-40B4-BE49-F238E27FC236}">
                  <a16:creationId xmlns:a16="http://schemas.microsoft.com/office/drawing/2014/main" id="{EDAD02FB-F917-4456-9C4B-121B4370D073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E9DD270-685D-4565-8707-BBACDB745745}"/>
              </a:ext>
            </a:extLst>
          </p:cNvPr>
          <p:cNvGrpSpPr/>
          <p:nvPr/>
        </p:nvGrpSpPr>
        <p:grpSpPr>
          <a:xfrm>
            <a:off x="9443177" y="3588463"/>
            <a:ext cx="1465399" cy="1400001"/>
            <a:chOff x="2307000" y="6578633"/>
            <a:chExt cx="1465399" cy="1400001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203FE0F-773D-4028-AC5F-0E621EC1E6C1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58B1852A-4603-4087-8C05-9D40CE2D2F20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339C5412-3C1F-42F3-B645-EC209B3AFEF4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757F0CD-B944-41B7-9223-F09EC55D53E5}"/>
              </a:ext>
            </a:extLst>
          </p:cNvPr>
          <p:cNvGrpSpPr/>
          <p:nvPr/>
        </p:nvGrpSpPr>
        <p:grpSpPr>
          <a:xfrm>
            <a:off x="9443177" y="4662784"/>
            <a:ext cx="1465399" cy="1400001"/>
            <a:chOff x="2307000" y="6578633"/>
            <a:chExt cx="1465399" cy="1400001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348E099-037F-4A42-9E63-F1A860B96B21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09160FE7-ED80-4A8C-97C4-BAD0DA294DBA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弧形 51">
              <a:extLst>
                <a:ext uri="{FF2B5EF4-FFF2-40B4-BE49-F238E27FC236}">
                  <a16:creationId xmlns:a16="http://schemas.microsoft.com/office/drawing/2014/main" id="{79C5BFF4-3B78-47AD-9B9F-D5BD81F6E353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2371EAB-A29A-49A9-8F34-AE406EBE0ED2}"/>
              </a:ext>
            </a:extLst>
          </p:cNvPr>
          <p:cNvGrpSpPr/>
          <p:nvPr/>
        </p:nvGrpSpPr>
        <p:grpSpPr>
          <a:xfrm>
            <a:off x="9443177" y="5737105"/>
            <a:ext cx="1465399" cy="1400001"/>
            <a:chOff x="2307000" y="6578633"/>
            <a:chExt cx="1465399" cy="140000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4827DA5-C1F9-4FD8-839C-F70A0D8AA5B6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>
              <a:extLst>
                <a:ext uri="{FF2B5EF4-FFF2-40B4-BE49-F238E27FC236}">
                  <a16:creationId xmlns:a16="http://schemas.microsoft.com/office/drawing/2014/main" id="{0F08E35A-BB1D-4625-BEF3-6132068101C7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B338A189-EA28-4C9E-B2FE-22D5B18EF305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91EB34E5-C8AE-493C-AF9D-657DC7A9A14E}"/>
              </a:ext>
            </a:extLst>
          </p:cNvPr>
          <p:cNvSpPr/>
          <p:nvPr/>
        </p:nvSpPr>
        <p:spPr>
          <a:xfrm>
            <a:off x="-1" y="9000263"/>
            <a:ext cx="17279938" cy="720000"/>
          </a:xfrm>
          <a:prstGeom prst="rect">
            <a:avLst/>
          </a:prstGeom>
          <a:solidFill>
            <a:srgbClr val="75CE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0873227-C6F8-4361-8279-8F6095908A80}"/>
              </a:ext>
            </a:extLst>
          </p:cNvPr>
          <p:cNvGrpSpPr/>
          <p:nvPr/>
        </p:nvGrpSpPr>
        <p:grpSpPr>
          <a:xfrm>
            <a:off x="195549" y="8862379"/>
            <a:ext cx="1042283" cy="995768"/>
            <a:chOff x="195549" y="8862379"/>
            <a:chExt cx="1042283" cy="995768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0EEDF65-DEE8-4ECE-B45F-1BA3630147AC}"/>
                </a:ext>
              </a:extLst>
            </p:cNvPr>
            <p:cNvSpPr/>
            <p:nvPr/>
          </p:nvSpPr>
          <p:spPr>
            <a:xfrm>
              <a:off x="451603" y="9095839"/>
              <a:ext cx="512109" cy="512109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1C554878-974D-4894-AF05-00B60A7125F1}"/>
                </a:ext>
              </a:extLst>
            </p:cNvPr>
            <p:cNvSpPr/>
            <p:nvPr/>
          </p:nvSpPr>
          <p:spPr>
            <a:xfrm>
              <a:off x="195549" y="9346038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弧形 64">
              <a:extLst>
                <a:ext uri="{FF2B5EF4-FFF2-40B4-BE49-F238E27FC236}">
                  <a16:creationId xmlns:a16="http://schemas.microsoft.com/office/drawing/2014/main" id="{E4672F39-FEEE-434A-8864-FC17A5EB9D87}"/>
                </a:ext>
              </a:extLst>
            </p:cNvPr>
            <p:cNvSpPr/>
            <p:nvPr/>
          </p:nvSpPr>
          <p:spPr>
            <a:xfrm rot="11032779">
              <a:off x="725723" y="8862379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E8F5543E-65ED-4C13-A93C-7D2C03D6F624}"/>
              </a:ext>
            </a:extLst>
          </p:cNvPr>
          <p:cNvSpPr txBox="1"/>
          <p:nvPr/>
        </p:nvSpPr>
        <p:spPr>
          <a:xfrm>
            <a:off x="1088957" y="9217191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Golang </a:t>
            </a:r>
            <a:r>
              <a: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学习专栏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1D2ED1A7-FD5B-4627-91CF-77F0BAA7761C}"/>
              </a:ext>
            </a:extLst>
          </p:cNvPr>
          <p:cNvSpPr/>
          <p:nvPr/>
        </p:nvSpPr>
        <p:spPr>
          <a:xfrm>
            <a:off x="16379124" y="9170092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5CEDE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4</a:t>
            </a:r>
            <a:endParaRPr lang="zh-CN" altLang="en-US" dirty="0">
              <a:solidFill>
                <a:srgbClr val="75CEDE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79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204</Words>
  <Application>Microsoft Office PowerPoint</Application>
  <PresentationFormat>自定义</PresentationFormat>
  <Paragraphs>73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等线 Light</vt:lpstr>
      <vt:lpstr>方正兰亭黑简体</vt:lpstr>
      <vt:lpstr>苹方 特粗</vt:lpstr>
      <vt:lpstr>苹方-简</vt:lpstr>
      <vt:lpstr>!!Helvetica</vt:lpstr>
      <vt:lpstr>!!HelveticaBlack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xie</dc:creator>
  <cp:lastModifiedBy>wei xie</cp:lastModifiedBy>
  <cp:revision>140</cp:revision>
  <dcterms:created xsi:type="dcterms:W3CDTF">2018-04-05T11:35:52Z</dcterms:created>
  <dcterms:modified xsi:type="dcterms:W3CDTF">2018-04-10T16:26:18Z</dcterms:modified>
</cp:coreProperties>
</file>