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72799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2" userDrawn="1">
          <p15:clr>
            <a:srgbClr val="A4A3A4"/>
          </p15:clr>
        </p15:guide>
        <p15:guide id="2" pos="54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140" y="306"/>
      </p:cViewPr>
      <p:guideLst>
        <p:guide orient="horz" pos="3062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1590794"/>
            <a:ext cx="12959954" cy="3384092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5105389"/>
            <a:ext cx="12959954" cy="2346813"/>
          </a:xfrm>
        </p:spPr>
        <p:txBody>
          <a:bodyPr/>
          <a:lstStyle>
            <a:lvl1pPr marL="0" indent="0" algn="ctr">
              <a:buNone/>
              <a:defRPr sz="3402"/>
            </a:lvl1pPr>
            <a:lvl2pPr marL="647990" indent="0" algn="ctr">
              <a:buNone/>
              <a:defRPr sz="2835"/>
            </a:lvl2pPr>
            <a:lvl3pPr marL="1295979" indent="0" algn="ctr">
              <a:buNone/>
              <a:defRPr sz="2551"/>
            </a:lvl3pPr>
            <a:lvl4pPr marL="1943969" indent="0" algn="ctr">
              <a:buNone/>
              <a:defRPr sz="2268"/>
            </a:lvl4pPr>
            <a:lvl5pPr marL="2591958" indent="0" algn="ctr">
              <a:buNone/>
              <a:defRPr sz="2268"/>
            </a:lvl5pPr>
            <a:lvl6pPr marL="3239948" indent="0" algn="ctr">
              <a:buNone/>
              <a:defRPr sz="2268"/>
            </a:lvl6pPr>
            <a:lvl7pPr marL="3887937" indent="0" algn="ctr">
              <a:buNone/>
              <a:defRPr sz="2268"/>
            </a:lvl7pPr>
            <a:lvl8pPr marL="4535927" indent="0" algn="ctr">
              <a:buNone/>
              <a:defRPr sz="2268"/>
            </a:lvl8pPr>
            <a:lvl9pPr marL="5183916" indent="0" algn="ctr">
              <a:buNone/>
              <a:defRPr sz="226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17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6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517514"/>
            <a:ext cx="3725987" cy="82374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517514"/>
            <a:ext cx="10961961" cy="823747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20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51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2423317"/>
            <a:ext cx="14903947" cy="404335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6504927"/>
            <a:ext cx="14903947" cy="2126307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1pPr>
            <a:lvl2pPr marL="64799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5979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3969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195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3994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793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592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391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76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2587570"/>
            <a:ext cx="7343974" cy="61674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2587570"/>
            <a:ext cx="7343974" cy="61674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53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517514"/>
            <a:ext cx="14903947" cy="18788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2382815"/>
            <a:ext cx="7310223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3550596"/>
            <a:ext cx="7310223" cy="522239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2382815"/>
            <a:ext cx="7346224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3550596"/>
            <a:ext cx="7346224" cy="522239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02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1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1399539"/>
            <a:ext cx="8747969" cy="6907687"/>
          </a:xfrm>
        </p:spPr>
        <p:txBody>
          <a:bodyPr/>
          <a:lstStyle>
            <a:lvl1pPr>
              <a:defRPr sz="4535"/>
            </a:lvl1pPr>
            <a:lvl2pPr>
              <a:defRPr sz="3968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09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1399539"/>
            <a:ext cx="8747969" cy="6907687"/>
          </a:xfrm>
        </p:spPr>
        <p:txBody>
          <a:bodyPr anchor="t"/>
          <a:lstStyle>
            <a:lvl1pPr marL="0" indent="0">
              <a:buNone/>
              <a:defRPr sz="4535"/>
            </a:lvl1pPr>
            <a:lvl2pPr marL="647990" indent="0">
              <a:buNone/>
              <a:defRPr sz="3968"/>
            </a:lvl2pPr>
            <a:lvl3pPr marL="1295979" indent="0">
              <a:buNone/>
              <a:defRPr sz="3402"/>
            </a:lvl3pPr>
            <a:lvl4pPr marL="1943969" indent="0">
              <a:buNone/>
              <a:defRPr sz="2835"/>
            </a:lvl4pPr>
            <a:lvl5pPr marL="2591958" indent="0">
              <a:buNone/>
              <a:defRPr sz="2835"/>
            </a:lvl5pPr>
            <a:lvl6pPr marL="3239948" indent="0">
              <a:buNone/>
              <a:defRPr sz="2835"/>
            </a:lvl6pPr>
            <a:lvl7pPr marL="3887937" indent="0">
              <a:buNone/>
              <a:defRPr sz="2835"/>
            </a:lvl7pPr>
            <a:lvl8pPr marL="4535927" indent="0">
              <a:buNone/>
              <a:defRPr sz="2835"/>
            </a:lvl8pPr>
            <a:lvl9pPr marL="5183916" indent="0">
              <a:buNone/>
              <a:defRPr sz="28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63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517514"/>
            <a:ext cx="14903947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2587570"/>
            <a:ext cx="14903947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1044E-5B5D-453D-B981-9F3E26A138E1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9009244"/>
            <a:ext cx="5831979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6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95979" rtl="0" eaLnBrk="1" latinLnBrk="0" hangingPunct="1">
        <a:lnSpc>
          <a:spcPct val="90000"/>
        </a:lnSpc>
        <a:spcBef>
          <a:spcPct val="0"/>
        </a:spcBef>
        <a:buNone/>
        <a:defRPr sz="62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995" indent="-323995" algn="l" defTabSz="1295979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97198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1997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796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595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394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193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5992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7911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799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7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396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195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3994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793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592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3916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4AA21EA-C3BC-44EB-ACB2-B3CE81AFD6C7}"/>
              </a:ext>
            </a:extLst>
          </p:cNvPr>
          <p:cNvSpPr/>
          <p:nvPr/>
        </p:nvSpPr>
        <p:spPr>
          <a:xfrm>
            <a:off x="1399126" y="983853"/>
            <a:ext cx="14481686" cy="7681119"/>
          </a:xfrm>
          <a:prstGeom prst="roundRect">
            <a:avLst>
              <a:gd name="adj" fmla="val 467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CC5172E-011D-4E22-8858-59A79952C25D}"/>
              </a:ext>
            </a:extLst>
          </p:cNvPr>
          <p:cNvSpPr txBox="1"/>
          <p:nvPr/>
        </p:nvSpPr>
        <p:spPr>
          <a:xfrm>
            <a:off x="2401957" y="1894107"/>
            <a:ext cx="6878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00B050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Golang </a:t>
            </a:r>
            <a:r>
              <a:rPr lang="zh-CN" altLang="en-US" sz="6000" dirty="0">
                <a:solidFill>
                  <a:srgbClr val="00B050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教程第一节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086FB6F-8C04-4251-A5F8-9A59302A669F}"/>
              </a:ext>
            </a:extLst>
          </p:cNvPr>
          <p:cNvSpPr txBox="1"/>
          <p:nvPr/>
        </p:nvSpPr>
        <p:spPr>
          <a:xfrm>
            <a:off x="2534479" y="3165162"/>
            <a:ext cx="4178300" cy="54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环境搭建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51A41C2-F688-48B8-B29B-4384EB4D7E84}"/>
              </a:ext>
            </a:extLst>
          </p:cNvPr>
          <p:cNvSpPr/>
          <p:nvPr/>
        </p:nvSpPr>
        <p:spPr>
          <a:xfrm>
            <a:off x="2667000" y="6906867"/>
            <a:ext cx="720000" cy="720000"/>
          </a:xfrm>
          <a:prstGeom prst="ellipse">
            <a:avLst/>
          </a:prstGeom>
          <a:solidFill>
            <a:srgbClr val="00B05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1BD0597-AB5F-4793-846A-5AEA720163CB}"/>
              </a:ext>
            </a:extLst>
          </p:cNvPr>
          <p:cNvSpPr/>
          <p:nvPr/>
        </p:nvSpPr>
        <p:spPr>
          <a:xfrm>
            <a:off x="7673113" y="6942867"/>
            <a:ext cx="2160000" cy="648000"/>
          </a:xfrm>
          <a:prstGeom prst="roundRect">
            <a:avLst>
              <a:gd name="adj" fmla="val 50000"/>
            </a:avLst>
          </a:prstGeom>
          <a:solidFill>
            <a:srgbClr val="73D49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9F051858-289B-4F36-A3F2-B9CA393A776F}"/>
              </a:ext>
            </a:extLst>
          </p:cNvPr>
          <p:cNvSpPr/>
          <p:nvPr/>
        </p:nvSpPr>
        <p:spPr>
          <a:xfrm>
            <a:off x="2307000" y="7258634"/>
            <a:ext cx="720000" cy="720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弧形 32">
            <a:extLst>
              <a:ext uri="{FF2B5EF4-FFF2-40B4-BE49-F238E27FC236}">
                <a16:creationId xmlns:a16="http://schemas.microsoft.com/office/drawing/2014/main" id="{4FAFC809-DD52-4D3E-B712-0AC18092CF06}"/>
              </a:ext>
            </a:extLst>
          </p:cNvPr>
          <p:cNvSpPr/>
          <p:nvPr/>
        </p:nvSpPr>
        <p:spPr>
          <a:xfrm rot="11032779">
            <a:off x="3052399" y="6578633"/>
            <a:ext cx="720000" cy="720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弧形 33">
            <a:extLst>
              <a:ext uri="{FF2B5EF4-FFF2-40B4-BE49-F238E27FC236}">
                <a16:creationId xmlns:a16="http://schemas.microsoft.com/office/drawing/2014/main" id="{E9CB726F-7520-4726-BF6A-79B950031816}"/>
              </a:ext>
            </a:extLst>
          </p:cNvPr>
          <p:cNvSpPr/>
          <p:nvPr/>
        </p:nvSpPr>
        <p:spPr>
          <a:xfrm>
            <a:off x="7313113" y="6942867"/>
            <a:ext cx="1296000" cy="1296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弧形 34">
            <a:extLst>
              <a:ext uri="{FF2B5EF4-FFF2-40B4-BE49-F238E27FC236}">
                <a16:creationId xmlns:a16="http://schemas.microsoft.com/office/drawing/2014/main" id="{E6CBE8C3-5C1B-4756-9C81-A46225B11E21}"/>
              </a:ext>
            </a:extLst>
          </p:cNvPr>
          <p:cNvSpPr/>
          <p:nvPr/>
        </p:nvSpPr>
        <p:spPr>
          <a:xfrm rot="10800000">
            <a:off x="8969113" y="6258867"/>
            <a:ext cx="1296000" cy="1296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EF68F8F-CD6C-45B9-8A16-92AFE371ADB8}"/>
              </a:ext>
            </a:extLst>
          </p:cNvPr>
          <p:cNvGrpSpPr/>
          <p:nvPr/>
        </p:nvGrpSpPr>
        <p:grpSpPr>
          <a:xfrm>
            <a:off x="12535226" y="5188765"/>
            <a:ext cx="5755310" cy="6100204"/>
            <a:chOff x="12989890" y="5263463"/>
            <a:chExt cx="5755310" cy="6100204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62378B7-1034-4B38-930E-07BE16CAE3C3}"/>
                </a:ext>
              </a:extLst>
            </p:cNvPr>
            <p:cNvGrpSpPr/>
            <p:nvPr/>
          </p:nvGrpSpPr>
          <p:grpSpPr>
            <a:xfrm>
              <a:off x="12989890" y="6507560"/>
              <a:ext cx="5755310" cy="4856107"/>
              <a:chOff x="12989890" y="6507560"/>
              <a:chExt cx="5755310" cy="4856107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3B9B931-19FA-4A4A-8997-89C42444972D}"/>
                  </a:ext>
                </a:extLst>
              </p:cNvPr>
              <p:cNvSpPr/>
              <p:nvPr/>
            </p:nvSpPr>
            <p:spPr>
              <a:xfrm>
                <a:off x="14287500" y="6507560"/>
                <a:ext cx="4457700" cy="4457700"/>
              </a:xfrm>
              <a:prstGeom prst="ellipse">
                <a:avLst/>
              </a:prstGeom>
              <a:solidFill>
                <a:srgbClr val="73D49F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弧形 35">
                <a:extLst>
                  <a:ext uri="{FF2B5EF4-FFF2-40B4-BE49-F238E27FC236}">
                    <a16:creationId xmlns:a16="http://schemas.microsoft.com/office/drawing/2014/main" id="{A327CE69-606C-4554-8B85-97921AAAD2EB}"/>
                  </a:ext>
                </a:extLst>
              </p:cNvPr>
              <p:cNvSpPr/>
              <p:nvPr/>
            </p:nvSpPr>
            <p:spPr>
              <a:xfrm>
                <a:off x="12989890" y="6906867"/>
                <a:ext cx="4456800" cy="4456800"/>
              </a:xfrm>
              <a:prstGeom prst="arc">
                <a:avLst>
                  <a:gd name="adj1" fmla="val 16200000"/>
                  <a:gd name="adj2" fmla="val 3263546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B47E9328-C166-4E80-9DA7-9AC23822C801}"/>
                </a:ext>
              </a:extLst>
            </p:cNvPr>
            <p:cNvSpPr/>
            <p:nvPr/>
          </p:nvSpPr>
          <p:spPr>
            <a:xfrm rot="5400000">
              <a:off x="13880900" y="5263463"/>
              <a:ext cx="4456800" cy="4456800"/>
            </a:xfrm>
            <a:prstGeom prst="arc">
              <a:avLst>
                <a:gd name="adj1" fmla="val 16200000"/>
                <a:gd name="adj2" fmla="val 3263546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FB44A0CE-375F-4F65-917A-DF2CEB6755CE}"/>
              </a:ext>
            </a:extLst>
          </p:cNvPr>
          <p:cNvSpPr txBox="1"/>
          <p:nvPr/>
        </p:nvSpPr>
        <p:spPr>
          <a:xfrm>
            <a:off x="2582890" y="4190931"/>
            <a:ext cx="1128932" cy="542136"/>
          </a:xfrm>
          <a:prstGeom prst="rect">
            <a:avLst/>
          </a:prstGeom>
          <a:solidFill>
            <a:srgbClr val="00B050">
              <a:alpha val="65000"/>
            </a:srgbClr>
          </a:solidFill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谢伟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D4FA795-6943-4F2D-A3F4-4133A4A8D07E}"/>
              </a:ext>
            </a:extLst>
          </p:cNvPr>
          <p:cNvGrpSpPr/>
          <p:nvPr/>
        </p:nvGrpSpPr>
        <p:grpSpPr>
          <a:xfrm>
            <a:off x="-3935417" y="-2392906"/>
            <a:ext cx="5755310" cy="6100204"/>
            <a:chOff x="12989890" y="5263463"/>
            <a:chExt cx="5755310" cy="6100204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71A8E54-63AE-41EA-9445-DA069BC0754C}"/>
                </a:ext>
              </a:extLst>
            </p:cNvPr>
            <p:cNvGrpSpPr/>
            <p:nvPr/>
          </p:nvGrpSpPr>
          <p:grpSpPr>
            <a:xfrm>
              <a:off x="12989890" y="6507560"/>
              <a:ext cx="5755310" cy="4856107"/>
              <a:chOff x="12989890" y="6507560"/>
              <a:chExt cx="5755310" cy="4856107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9D6BBD8F-86CC-4DCF-AA92-C9B4D5085BAB}"/>
                  </a:ext>
                </a:extLst>
              </p:cNvPr>
              <p:cNvSpPr/>
              <p:nvPr/>
            </p:nvSpPr>
            <p:spPr>
              <a:xfrm>
                <a:off x="14287500" y="6507560"/>
                <a:ext cx="4457700" cy="4457700"/>
              </a:xfrm>
              <a:prstGeom prst="ellipse">
                <a:avLst/>
              </a:prstGeom>
              <a:solidFill>
                <a:srgbClr val="73D49F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弧形 48">
                <a:extLst>
                  <a:ext uri="{FF2B5EF4-FFF2-40B4-BE49-F238E27FC236}">
                    <a16:creationId xmlns:a16="http://schemas.microsoft.com/office/drawing/2014/main" id="{96EAE3D3-7B8E-4E17-950B-81AF4FC2B85B}"/>
                  </a:ext>
                </a:extLst>
              </p:cNvPr>
              <p:cNvSpPr/>
              <p:nvPr/>
            </p:nvSpPr>
            <p:spPr>
              <a:xfrm>
                <a:off x="12989890" y="6906867"/>
                <a:ext cx="4456800" cy="4456800"/>
              </a:xfrm>
              <a:prstGeom prst="arc">
                <a:avLst>
                  <a:gd name="adj1" fmla="val 16200000"/>
                  <a:gd name="adj2" fmla="val 3263546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弧形 46">
              <a:extLst>
                <a:ext uri="{FF2B5EF4-FFF2-40B4-BE49-F238E27FC236}">
                  <a16:creationId xmlns:a16="http://schemas.microsoft.com/office/drawing/2014/main" id="{416FBACE-4518-4125-B2C3-9D0B025160AC}"/>
                </a:ext>
              </a:extLst>
            </p:cNvPr>
            <p:cNvSpPr/>
            <p:nvPr/>
          </p:nvSpPr>
          <p:spPr>
            <a:xfrm rot="5400000">
              <a:off x="13880900" y="5263463"/>
              <a:ext cx="4456800" cy="4456800"/>
            </a:xfrm>
            <a:prstGeom prst="arc">
              <a:avLst>
                <a:gd name="adj1" fmla="val 16200000"/>
                <a:gd name="adj2" fmla="val 3263546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294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4AA21EA-C3BC-44EB-ACB2-B3CE81AFD6C7}"/>
              </a:ext>
            </a:extLst>
          </p:cNvPr>
          <p:cNvSpPr/>
          <p:nvPr/>
        </p:nvSpPr>
        <p:spPr>
          <a:xfrm>
            <a:off x="1399126" y="983853"/>
            <a:ext cx="14481686" cy="7681119"/>
          </a:xfrm>
          <a:prstGeom prst="roundRect">
            <a:avLst>
              <a:gd name="adj" fmla="val 467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227D12B-472B-4B6B-9F0C-DAD650A1EDCE}"/>
              </a:ext>
            </a:extLst>
          </p:cNvPr>
          <p:cNvGrpSpPr/>
          <p:nvPr/>
        </p:nvGrpSpPr>
        <p:grpSpPr>
          <a:xfrm>
            <a:off x="3329891" y="2063895"/>
            <a:ext cx="1465399" cy="1400001"/>
            <a:chOff x="2307000" y="6578633"/>
            <a:chExt cx="1465399" cy="1400001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851A41C2-F688-48B8-B29B-4384EB4D7E84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弧形 31">
              <a:extLst>
                <a:ext uri="{FF2B5EF4-FFF2-40B4-BE49-F238E27FC236}">
                  <a16:creationId xmlns:a16="http://schemas.microsoft.com/office/drawing/2014/main" id="{9F051858-289B-4F36-A3F2-B9CA393A776F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32">
              <a:extLst>
                <a:ext uri="{FF2B5EF4-FFF2-40B4-BE49-F238E27FC236}">
                  <a16:creationId xmlns:a16="http://schemas.microsoft.com/office/drawing/2014/main" id="{4FAFC809-DD52-4D3E-B712-0AC18092CF06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EF68F8F-CD6C-45B9-8A16-92AFE371ADB8}"/>
              </a:ext>
            </a:extLst>
          </p:cNvPr>
          <p:cNvGrpSpPr/>
          <p:nvPr/>
        </p:nvGrpSpPr>
        <p:grpSpPr>
          <a:xfrm>
            <a:off x="12535226" y="5188765"/>
            <a:ext cx="5755310" cy="6100204"/>
            <a:chOff x="12989890" y="5263463"/>
            <a:chExt cx="5755310" cy="6100204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62378B7-1034-4B38-930E-07BE16CAE3C3}"/>
                </a:ext>
              </a:extLst>
            </p:cNvPr>
            <p:cNvGrpSpPr/>
            <p:nvPr/>
          </p:nvGrpSpPr>
          <p:grpSpPr>
            <a:xfrm>
              <a:off x="12989890" y="6507560"/>
              <a:ext cx="5755310" cy="4856107"/>
              <a:chOff x="12989890" y="6507560"/>
              <a:chExt cx="5755310" cy="4856107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3B9B931-19FA-4A4A-8997-89C42444972D}"/>
                  </a:ext>
                </a:extLst>
              </p:cNvPr>
              <p:cNvSpPr/>
              <p:nvPr/>
            </p:nvSpPr>
            <p:spPr>
              <a:xfrm>
                <a:off x="14287500" y="6507560"/>
                <a:ext cx="4457700" cy="4457700"/>
              </a:xfrm>
              <a:prstGeom prst="ellipse">
                <a:avLst/>
              </a:prstGeom>
              <a:solidFill>
                <a:srgbClr val="73D49F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弧形 35">
                <a:extLst>
                  <a:ext uri="{FF2B5EF4-FFF2-40B4-BE49-F238E27FC236}">
                    <a16:creationId xmlns:a16="http://schemas.microsoft.com/office/drawing/2014/main" id="{A327CE69-606C-4554-8B85-97921AAAD2EB}"/>
                  </a:ext>
                </a:extLst>
              </p:cNvPr>
              <p:cNvSpPr/>
              <p:nvPr/>
            </p:nvSpPr>
            <p:spPr>
              <a:xfrm>
                <a:off x="12989890" y="6906867"/>
                <a:ext cx="4456800" cy="4456800"/>
              </a:xfrm>
              <a:prstGeom prst="arc">
                <a:avLst>
                  <a:gd name="adj1" fmla="val 16200000"/>
                  <a:gd name="adj2" fmla="val 3263546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B47E9328-C166-4E80-9DA7-9AC23822C801}"/>
                </a:ext>
              </a:extLst>
            </p:cNvPr>
            <p:cNvSpPr/>
            <p:nvPr/>
          </p:nvSpPr>
          <p:spPr>
            <a:xfrm rot="5400000">
              <a:off x="13880900" y="5263463"/>
              <a:ext cx="4456800" cy="4456800"/>
            </a:xfrm>
            <a:prstGeom prst="arc">
              <a:avLst>
                <a:gd name="adj1" fmla="val 16200000"/>
                <a:gd name="adj2" fmla="val 3263546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D4FA795-6943-4F2D-A3F4-4133A4A8D07E}"/>
              </a:ext>
            </a:extLst>
          </p:cNvPr>
          <p:cNvGrpSpPr/>
          <p:nvPr/>
        </p:nvGrpSpPr>
        <p:grpSpPr>
          <a:xfrm>
            <a:off x="-3935417" y="-2392906"/>
            <a:ext cx="5755310" cy="6100204"/>
            <a:chOff x="12989890" y="5263463"/>
            <a:chExt cx="5755310" cy="6100204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71A8E54-63AE-41EA-9445-DA069BC0754C}"/>
                </a:ext>
              </a:extLst>
            </p:cNvPr>
            <p:cNvGrpSpPr/>
            <p:nvPr/>
          </p:nvGrpSpPr>
          <p:grpSpPr>
            <a:xfrm>
              <a:off x="12989890" y="6507560"/>
              <a:ext cx="5755310" cy="4856107"/>
              <a:chOff x="12989890" y="6507560"/>
              <a:chExt cx="5755310" cy="4856107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9D6BBD8F-86CC-4DCF-AA92-C9B4D5085BAB}"/>
                  </a:ext>
                </a:extLst>
              </p:cNvPr>
              <p:cNvSpPr/>
              <p:nvPr/>
            </p:nvSpPr>
            <p:spPr>
              <a:xfrm>
                <a:off x="14287500" y="6507560"/>
                <a:ext cx="4457700" cy="4457700"/>
              </a:xfrm>
              <a:prstGeom prst="ellipse">
                <a:avLst/>
              </a:prstGeom>
              <a:solidFill>
                <a:srgbClr val="73D49F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弧形 48">
                <a:extLst>
                  <a:ext uri="{FF2B5EF4-FFF2-40B4-BE49-F238E27FC236}">
                    <a16:creationId xmlns:a16="http://schemas.microsoft.com/office/drawing/2014/main" id="{96EAE3D3-7B8E-4E17-950B-81AF4FC2B85B}"/>
                  </a:ext>
                </a:extLst>
              </p:cNvPr>
              <p:cNvSpPr/>
              <p:nvPr/>
            </p:nvSpPr>
            <p:spPr>
              <a:xfrm>
                <a:off x="12989890" y="6906867"/>
                <a:ext cx="4456800" cy="4456800"/>
              </a:xfrm>
              <a:prstGeom prst="arc">
                <a:avLst>
                  <a:gd name="adj1" fmla="val 16200000"/>
                  <a:gd name="adj2" fmla="val 3263546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弧形 46">
              <a:extLst>
                <a:ext uri="{FF2B5EF4-FFF2-40B4-BE49-F238E27FC236}">
                  <a16:creationId xmlns:a16="http://schemas.microsoft.com/office/drawing/2014/main" id="{416FBACE-4518-4125-B2C3-9D0B025160AC}"/>
                </a:ext>
              </a:extLst>
            </p:cNvPr>
            <p:cNvSpPr/>
            <p:nvPr/>
          </p:nvSpPr>
          <p:spPr>
            <a:xfrm rot="5400000">
              <a:off x="13880900" y="5263463"/>
              <a:ext cx="4456800" cy="4456800"/>
            </a:xfrm>
            <a:prstGeom prst="arc">
              <a:avLst>
                <a:gd name="adj1" fmla="val 16200000"/>
                <a:gd name="adj2" fmla="val 3263546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CDDF83E-A285-43E5-8B4A-B2F27C57F4F9}"/>
              </a:ext>
            </a:extLst>
          </p:cNvPr>
          <p:cNvGrpSpPr/>
          <p:nvPr/>
        </p:nvGrpSpPr>
        <p:grpSpPr>
          <a:xfrm>
            <a:off x="3329891" y="3581016"/>
            <a:ext cx="1465399" cy="1400001"/>
            <a:chOff x="2307000" y="6578633"/>
            <a:chExt cx="1465399" cy="1400001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A83661B-E8AB-4261-974F-C6CA87D7AE37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1A52345B-89DA-4B9B-ABE3-2B441CCE7C51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437C6C5D-E717-4F8C-9D08-6BF34E842629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7123E7B-2CF3-4399-8C93-3C571D83C23D}"/>
              </a:ext>
            </a:extLst>
          </p:cNvPr>
          <p:cNvGrpSpPr/>
          <p:nvPr/>
        </p:nvGrpSpPr>
        <p:grpSpPr>
          <a:xfrm>
            <a:off x="3329891" y="5098136"/>
            <a:ext cx="1465399" cy="1400001"/>
            <a:chOff x="2307000" y="6578633"/>
            <a:chExt cx="1465399" cy="1400001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BF500842-1CB1-4D09-96DF-290C21F3E863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弧形 42">
              <a:extLst>
                <a:ext uri="{FF2B5EF4-FFF2-40B4-BE49-F238E27FC236}">
                  <a16:creationId xmlns:a16="http://schemas.microsoft.com/office/drawing/2014/main" id="{BBE2042D-F720-4428-8423-F24B0AD84CBE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弧形 49">
              <a:extLst>
                <a:ext uri="{FF2B5EF4-FFF2-40B4-BE49-F238E27FC236}">
                  <a16:creationId xmlns:a16="http://schemas.microsoft.com/office/drawing/2014/main" id="{31E08A2E-1DF3-4C43-A31F-31FB2C1A1B21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46D49D0-EDE0-4851-A433-55B5228523B9}"/>
              </a:ext>
            </a:extLst>
          </p:cNvPr>
          <p:cNvSpPr txBox="1"/>
          <p:nvPr/>
        </p:nvSpPr>
        <p:spPr>
          <a:xfrm>
            <a:off x="4886315" y="2521296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下载 </a:t>
            </a:r>
            <a:r>
              <a:rPr lang="en-US" altLang="zh-CN" sz="24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go </a:t>
            </a:r>
            <a:r>
              <a:rPr lang="zh-CN" altLang="en-US" sz="24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源代码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1F00A43-F2EA-4132-9D86-B55742A5C8B8}"/>
              </a:ext>
            </a:extLst>
          </p:cNvPr>
          <p:cNvSpPr txBox="1"/>
          <p:nvPr/>
        </p:nvSpPr>
        <p:spPr>
          <a:xfrm>
            <a:off x="4886315" y="4025351"/>
            <a:ext cx="2778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配置</a:t>
            </a:r>
            <a:r>
              <a:rPr lang="en-US" altLang="zh-CN" sz="2000" dirty="0" err="1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GoRoot</a:t>
            </a:r>
            <a:r>
              <a:rPr lang="en-US" altLang="zh-CN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, </a:t>
            </a:r>
            <a:r>
              <a:rPr lang="en-US" altLang="zh-CN" sz="2000" dirty="0" err="1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GoPATH</a:t>
            </a:r>
            <a:endParaRPr lang="zh-CN" altLang="en-US" sz="2000" dirty="0">
              <a:solidFill>
                <a:srgbClr val="00B05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9BBC012-87D0-4D88-9820-92654DD774E1}"/>
              </a:ext>
            </a:extLst>
          </p:cNvPr>
          <p:cNvSpPr txBox="1"/>
          <p:nvPr/>
        </p:nvSpPr>
        <p:spPr>
          <a:xfrm>
            <a:off x="4886315" y="5586315"/>
            <a:ext cx="213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开发环境 </a:t>
            </a:r>
            <a:r>
              <a:rPr lang="en-US" altLang="zh-CN" sz="2000" dirty="0" err="1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Goland</a:t>
            </a:r>
            <a:endParaRPr lang="zh-CN" altLang="en-US" sz="2000" dirty="0">
              <a:solidFill>
                <a:srgbClr val="00B05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293DD11-7899-4458-B442-F6AF268E9194}"/>
              </a:ext>
            </a:extLst>
          </p:cNvPr>
          <p:cNvGrpSpPr/>
          <p:nvPr/>
        </p:nvGrpSpPr>
        <p:grpSpPr>
          <a:xfrm>
            <a:off x="3354564" y="6451885"/>
            <a:ext cx="1465399" cy="1400001"/>
            <a:chOff x="2307000" y="6578633"/>
            <a:chExt cx="1465399" cy="1400001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134E964-E8FB-4BC6-8D75-E58D0411221F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弧形 54">
              <a:extLst>
                <a:ext uri="{FF2B5EF4-FFF2-40B4-BE49-F238E27FC236}">
                  <a16:creationId xmlns:a16="http://schemas.microsoft.com/office/drawing/2014/main" id="{67CB2E78-EF9D-4D0F-B0F8-92288F522D29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弧形 55">
              <a:extLst>
                <a:ext uri="{FF2B5EF4-FFF2-40B4-BE49-F238E27FC236}">
                  <a16:creationId xmlns:a16="http://schemas.microsoft.com/office/drawing/2014/main" id="{51213937-5B7F-4874-B666-2B1A80BB0BBF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E0505310-3304-44D3-ACA9-D7AAF6CA489D}"/>
              </a:ext>
            </a:extLst>
          </p:cNvPr>
          <p:cNvSpPr txBox="1"/>
          <p:nvPr/>
        </p:nvSpPr>
        <p:spPr>
          <a:xfrm>
            <a:off x="4881311" y="6995363"/>
            <a:ext cx="2225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GoVendor</a:t>
            </a:r>
            <a:r>
              <a:rPr lang="en-US" altLang="zh-CN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 </a:t>
            </a:r>
            <a:r>
              <a:rPr lang="zh-CN" altLang="en-US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包管理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2C43F3A1-D370-40C8-A25D-6C25E5BDFDAB}"/>
              </a:ext>
            </a:extLst>
          </p:cNvPr>
          <p:cNvGrpSpPr/>
          <p:nvPr/>
        </p:nvGrpSpPr>
        <p:grpSpPr>
          <a:xfrm>
            <a:off x="8269333" y="2009873"/>
            <a:ext cx="1465399" cy="1400001"/>
            <a:chOff x="2307000" y="6578633"/>
            <a:chExt cx="1465399" cy="1400001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EBD9C481-F762-4CCA-B757-800F42BB5AD6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弧形 59">
              <a:extLst>
                <a:ext uri="{FF2B5EF4-FFF2-40B4-BE49-F238E27FC236}">
                  <a16:creationId xmlns:a16="http://schemas.microsoft.com/office/drawing/2014/main" id="{DA4F0C0B-5AAB-4E04-9198-8FEE78EBAFEA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弧形 60">
              <a:extLst>
                <a:ext uri="{FF2B5EF4-FFF2-40B4-BE49-F238E27FC236}">
                  <a16:creationId xmlns:a16="http://schemas.microsoft.com/office/drawing/2014/main" id="{A1ABFA08-10B8-4A3A-A941-66AEC7859A8D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BA1932CF-A0C0-42C4-AA7F-69C7690E6236}"/>
              </a:ext>
            </a:extLst>
          </p:cNvPr>
          <p:cNvSpPr txBox="1"/>
          <p:nvPr/>
        </p:nvSpPr>
        <p:spPr>
          <a:xfrm>
            <a:off x="9796080" y="255335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第一个程序</a:t>
            </a:r>
          </a:p>
        </p:txBody>
      </p:sp>
    </p:spTree>
    <p:extLst>
      <p:ext uri="{BB962C8B-B14F-4D97-AF65-F5344CB8AC3E}">
        <p14:creationId xmlns:p14="http://schemas.microsoft.com/office/powerpoint/2010/main" val="80332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4AA21EA-C3BC-44EB-ACB2-B3CE81AFD6C7}"/>
              </a:ext>
            </a:extLst>
          </p:cNvPr>
          <p:cNvSpPr/>
          <p:nvPr/>
        </p:nvSpPr>
        <p:spPr>
          <a:xfrm>
            <a:off x="1399126" y="983853"/>
            <a:ext cx="14481686" cy="7681119"/>
          </a:xfrm>
          <a:prstGeom prst="roundRect">
            <a:avLst>
              <a:gd name="adj" fmla="val 467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EF68F8F-CD6C-45B9-8A16-92AFE371ADB8}"/>
              </a:ext>
            </a:extLst>
          </p:cNvPr>
          <p:cNvGrpSpPr/>
          <p:nvPr/>
        </p:nvGrpSpPr>
        <p:grpSpPr>
          <a:xfrm>
            <a:off x="12535226" y="5188765"/>
            <a:ext cx="5755310" cy="6100204"/>
            <a:chOff x="12989890" y="5263463"/>
            <a:chExt cx="5755310" cy="6100204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62378B7-1034-4B38-930E-07BE16CAE3C3}"/>
                </a:ext>
              </a:extLst>
            </p:cNvPr>
            <p:cNvGrpSpPr/>
            <p:nvPr/>
          </p:nvGrpSpPr>
          <p:grpSpPr>
            <a:xfrm>
              <a:off x="12989890" y="6507560"/>
              <a:ext cx="5755310" cy="4856107"/>
              <a:chOff x="12989890" y="6507560"/>
              <a:chExt cx="5755310" cy="4856107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3B9B931-19FA-4A4A-8997-89C42444972D}"/>
                  </a:ext>
                </a:extLst>
              </p:cNvPr>
              <p:cNvSpPr/>
              <p:nvPr/>
            </p:nvSpPr>
            <p:spPr>
              <a:xfrm>
                <a:off x="14287500" y="6507560"/>
                <a:ext cx="4457700" cy="4457700"/>
              </a:xfrm>
              <a:prstGeom prst="ellipse">
                <a:avLst/>
              </a:prstGeom>
              <a:solidFill>
                <a:srgbClr val="73D49F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弧形 35">
                <a:extLst>
                  <a:ext uri="{FF2B5EF4-FFF2-40B4-BE49-F238E27FC236}">
                    <a16:creationId xmlns:a16="http://schemas.microsoft.com/office/drawing/2014/main" id="{A327CE69-606C-4554-8B85-97921AAAD2EB}"/>
                  </a:ext>
                </a:extLst>
              </p:cNvPr>
              <p:cNvSpPr/>
              <p:nvPr/>
            </p:nvSpPr>
            <p:spPr>
              <a:xfrm>
                <a:off x="12989890" y="6906867"/>
                <a:ext cx="4456800" cy="4456800"/>
              </a:xfrm>
              <a:prstGeom prst="arc">
                <a:avLst>
                  <a:gd name="adj1" fmla="val 16200000"/>
                  <a:gd name="adj2" fmla="val 3263546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B47E9328-C166-4E80-9DA7-9AC23822C801}"/>
                </a:ext>
              </a:extLst>
            </p:cNvPr>
            <p:cNvSpPr/>
            <p:nvPr/>
          </p:nvSpPr>
          <p:spPr>
            <a:xfrm rot="5400000">
              <a:off x="13880900" y="5263463"/>
              <a:ext cx="4456800" cy="4456800"/>
            </a:xfrm>
            <a:prstGeom prst="arc">
              <a:avLst>
                <a:gd name="adj1" fmla="val 16200000"/>
                <a:gd name="adj2" fmla="val 3263546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D4FA795-6943-4F2D-A3F4-4133A4A8D07E}"/>
              </a:ext>
            </a:extLst>
          </p:cNvPr>
          <p:cNvGrpSpPr/>
          <p:nvPr/>
        </p:nvGrpSpPr>
        <p:grpSpPr>
          <a:xfrm>
            <a:off x="-3935417" y="-2392906"/>
            <a:ext cx="5755310" cy="6100204"/>
            <a:chOff x="12989890" y="5263463"/>
            <a:chExt cx="5755310" cy="6100204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71A8E54-63AE-41EA-9445-DA069BC0754C}"/>
                </a:ext>
              </a:extLst>
            </p:cNvPr>
            <p:cNvGrpSpPr/>
            <p:nvPr/>
          </p:nvGrpSpPr>
          <p:grpSpPr>
            <a:xfrm>
              <a:off x="12989890" y="6507560"/>
              <a:ext cx="5755310" cy="4856107"/>
              <a:chOff x="12989890" y="6507560"/>
              <a:chExt cx="5755310" cy="4856107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9D6BBD8F-86CC-4DCF-AA92-C9B4D5085BAB}"/>
                  </a:ext>
                </a:extLst>
              </p:cNvPr>
              <p:cNvSpPr/>
              <p:nvPr/>
            </p:nvSpPr>
            <p:spPr>
              <a:xfrm>
                <a:off x="14287500" y="6507560"/>
                <a:ext cx="4457700" cy="4457700"/>
              </a:xfrm>
              <a:prstGeom prst="ellipse">
                <a:avLst/>
              </a:prstGeom>
              <a:solidFill>
                <a:srgbClr val="73D49F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弧形 48">
                <a:extLst>
                  <a:ext uri="{FF2B5EF4-FFF2-40B4-BE49-F238E27FC236}">
                    <a16:creationId xmlns:a16="http://schemas.microsoft.com/office/drawing/2014/main" id="{96EAE3D3-7B8E-4E17-950B-81AF4FC2B85B}"/>
                  </a:ext>
                </a:extLst>
              </p:cNvPr>
              <p:cNvSpPr/>
              <p:nvPr/>
            </p:nvSpPr>
            <p:spPr>
              <a:xfrm>
                <a:off x="12989890" y="6906867"/>
                <a:ext cx="4456800" cy="4456800"/>
              </a:xfrm>
              <a:prstGeom prst="arc">
                <a:avLst>
                  <a:gd name="adj1" fmla="val 16200000"/>
                  <a:gd name="adj2" fmla="val 3263546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弧形 46">
              <a:extLst>
                <a:ext uri="{FF2B5EF4-FFF2-40B4-BE49-F238E27FC236}">
                  <a16:creationId xmlns:a16="http://schemas.microsoft.com/office/drawing/2014/main" id="{416FBACE-4518-4125-B2C3-9D0B025160AC}"/>
                </a:ext>
              </a:extLst>
            </p:cNvPr>
            <p:cNvSpPr/>
            <p:nvPr/>
          </p:nvSpPr>
          <p:spPr>
            <a:xfrm rot="5400000">
              <a:off x="13880900" y="5263463"/>
              <a:ext cx="4456800" cy="4456800"/>
            </a:xfrm>
            <a:prstGeom prst="arc">
              <a:avLst>
                <a:gd name="adj1" fmla="val 16200000"/>
                <a:gd name="adj2" fmla="val 3263546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F50D31AC-5607-4A30-B03A-8D117550B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75" y="2812256"/>
            <a:ext cx="4095750" cy="4095750"/>
          </a:xfrm>
          <a:prstGeom prst="rect">
            <a:avLst/>
          </a:prstGeom>
        </p:spPr>
      </p:pic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47278D6-4A50-4773-AFB6-00E50838947B}"/>
              </a:ext>
            </a:extLst>
          </p:cNvPr>
          <p:cNvSpPr/>
          <p:nvPr/>
        </p:nvSpPr>
        <p:spPr>
          <a:xfrm>
            <a:off x="7890100" y="7712173"/>
            <a:ext cx="1501325" cy="338554"/>
          </a:xfrm>
          <a:prstGeom prst="roundRect">
            <a:avLst/>
          </a:prstGeom>
          <a:solidFill>
            <a:srgbClr val="00B05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0706E1F-698B-4078-8A53-218C6F4816C8}"/>
              </a:ext>
            </a:extLst>
          </p:cNvPr>
          <p:cNvSpPr txBox="1"/>
          <p:nvPr/>
        </p:nvSpPr>
        <p:spPr>
          <a:xfrm>
            <a:off x="7941692" y="7712173"/>
            <a:ext cx="139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wu_xiaoshen</a:t>
            </a:r>
            <a:endParaRPr lang="zh-CN" altLang="en-US" sz="1600" dirty="0">
              <a:solidFill>
                <a:schemeClr val="bg1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457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27</Words>
  <Application>Microsoft Office PowerPoint</Application>
  <PresentationFormat>自定义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苹方 特粗</vt:lpstr>
      <vt:lpstr>苹方-简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xie</dc:creator>
  <cp:lastModifiedBy>wei xie</cp:lastModifiedBy>
  <cp:revision>23</cp:revision>
  <dcterms:created xsi:type="dcterms:W3CDTF">2018-04-09T13:51:54Z</dcterms:created>
  <dcterms:modified xsi:type="dcterms:W3CDTF">2018-04-09T15:05:30Z</dcterms:modified>
</cp:coreProperties>
</file>