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tamaran Light" panose="020B0604020202020204" charset="0"/>
      <p:regular r:id="rId5"/>
      <p:bold r:id="rId6"/>
    </p:embeddedFon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Pathway Gothic One" panose="020B0604020202020204" charset="0"/>
      <p:regular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db4ea67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fdb4ea67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 idx="3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4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8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3">
  <p:cSld name="TITLE_ONLY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 idx="2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3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4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hasCustomPrompt="1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6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7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ctrTitle" idx="2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3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ctrTitle" idx="4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5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ctrTitle" idx="6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7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01">
  <p:cSld name="CUSTOM_27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ubTitle" idx="1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ctrTitle" idx="2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3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 idx="4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5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ctrTitle" idx="6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7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 idx="2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 idx="4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1">
  <p:cSld name="CUSTOM_14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1">
  <p:cSld name="CUSTOM_16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/>
          <p:nvPr/>
        </p:nvSpPr>
        <p:spPr>
          <a:xfrm rot="-5400000" flipH="1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2">
  <p:cSld name="CUSTOM_16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/>
          <p:nvPr/>
        </p:nvSpPr>
        <p:spPr>
          <a:xfrm rot="-5400000" flipH="1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 idx="2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3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ctrTitle" idx="4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ubTitle" idx="5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ctrTitle" idx="6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7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ctrTitle" idx="8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9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ctrTitle" idx="13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14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ctrTitle" idx="15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CUSTOM_3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3">
  <p:cSld name="CUSTOM_3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3">
  <p:cSld name="CUSTOM_3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 rot="10800000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01">
  <p:cSld name="CUSTOM_3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2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ctrTitle" idx="3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ctrTitle" idx="5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2">
  <p:cSld name="CUSTOM_34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2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ctrTitle" idx="3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ctrTitle" idx="4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1_1_2_1_1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1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devemos agrupar as bandeiras?</a:t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085" y="3455826"/>
            <a:ext cx="899094" cy="5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419" y="2498866"/>
            <a:ext cx="899093" cy="59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694" y="452444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1662" y="1084701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1010" y="1829072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316" y="4412595"/>
            <a:ext cx="899093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7952" y="259705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44355" y="1116989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960" y="4423660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2364" y="1100889"/>
            <a:ext cx="899098" cy="5991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73264" y="1074710"/>
            <a:ext cx="878486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34634" y="3940267"/>
            <a:ext cx="855936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76129" y="252979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573447" y="3375234"/>
            <a:ext cx="899059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5656" y="374302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526728" y="3356090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37782" y="1959108"/>
            <a:ext cx="899059" cy="59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80697" y="3534886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223094" y="178529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78501" y="4460154"/>
            <a:ext cx="899059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54152" y="2776453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423265" y="1849452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336505" y="412407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192857" y="1135564"/>
            <a:ext cx="878496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343559" y="1089446"/>
            <a:ext cx="899078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5349" y="181575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091606" y="4295554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5937694" y="371118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246097" y="3843641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2320186" y="2498851"/>
            <a:ext cx="899078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6078632" y="2691072"/>
            <a:ext cx="491614" cy="59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01627" y="1980456"/>
            <a:ext cx="823760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544741" y="3995973"/>
            <a:ext cx="899078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120707" y="1831664"/>
            <a:ext cx="899078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455216" y="1813137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550425" y="1128206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28902" y="1165566"/>
            <a:ext cx="899078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1264439" y="2691071"/>
            <a:ext cx="599155" cy="5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Livvic</vt:lpstr>
      <vt:lpstr>Catamaran Light</vt:lpstr>
      <vt:lpstr>PT Sans</vt:lpstr>
      <vt:lpstr>Arial</vt:lpstr>
      <vt:lpstr>Fira Sans Extra Condensed Medium</vt:lpstr>
      <vt:lpstr>Pathway Gothic One</vt:lpstr>
      <vt:lpstr>Simple Light</vt:lpstr>
      <vt:lpstr>Town Planning</vt:lpstr>
      <vt:lpstr>Como devemos agrupar as bandeiras?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devemos agrupar as bandeiras?</dc:title>
  <dc:creator>Logon Aluno</dc:creator>
  <cp:lastModifiedBy>Logon Aluno</cp:lastModifiedBy>
  <cp:revision>3</cp:revision>
  <dcterms:modified xsi:type="dcterms:W3CDTF">2023-03-27T22:32:52Z</dcterms:modified>
</cp:coreProperties>
</file>