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6F15C-19F3-4FA2-848C-BD4B52ADA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EC7785-5EF0-4109-BA3A-446E0C060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79072-4D87-47BF-982C-017DBFC1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BA3-7403-42CE-9F48-2C46991BC05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5D6D7E-BA25-4894-B93E-67C3E682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5D4341-0458-4192-941E-76577461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648-0DCE-4888-9D8D-4B275EB0AA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7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5E91A-ABD4-4105-B90D-BAFC8A98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9BE407-9F3F-4255-BEE6-4514EF33B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D93CB-9D29-4152-BFA1-6E380549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BA3-7403-42CE-9F48-2C46991BC05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50A198-40D4-4B12-8B51-5FFDC8C8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6BFE82-6F20-4E12-A582-B3253854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648-0DCE-4888-9D8D-4B275EB0AA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1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FBA26A-FA31-405A-90AA-10501FB02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53BC6A-E97B-49D8-A712-4E2B757C9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D2EDDB-CC2B-46B6-AB88-1F1C6E01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BA3-7403-42CE-9F48-2C46991BC05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4744C-95F7-4DBC-A9F6-FC51D6A7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22B40-F03F-4BFC-A906-5604AFF1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648-0DCE-4888-9D8D-4B275EB0AA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6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C8D59-A202-49B1-8494-DB5AE63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2A403-0EF0-4783-9D25-22C38A9F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C48578-DFB5-4C1B-8F58-0716D5AE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BA3-7403-42CE-9F48-2C46991BC05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A4A1C-D6BC-47C1-A8F8-5426663D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3C928-F06C-45B0-A2DF-0A41D1BF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648-0DCE-4888-9D8D-4B275EB0AA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5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BFA93-37F1-4E10-88AA-79D5BBD1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83C97A-20EA-4DE3-9C43-68FC6A5F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B7544-4339-418B-B779-B5FB3969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BA3-7403-42CE-9F48-2C46991BC05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2840C8-45EF-4223-B91E-6F1D32C5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DF1A1F-7F21-41B3-B470-79E36312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648-0DCE-4888-9D8D-4B275EB0AA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6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30716-AB7B-4487-8379-EDAC43EA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F7A84-9651-46FE-BD2F-ED29566DA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99ED48-BF16-4A58-AAFE-E88B2E91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2DCCCE-A8A1-474C-9EB5-4042CA15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BA3-7403-42CE-9F48-2C46991BC05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A1020-3DAB-4A20-B344-ADB74640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977626-A077-46A9-ABAE-F9C5B4D3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648-0DCE-4888-9D8D-4B275EB0AA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1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1CD27-7510-4772-B75C-2C4EE96D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74DE98-9A8B-4F29-B114-CBF8E9375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612A57-AE4D-4D0B-B79C-F367DE475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067C50-6A2C-4136-862D-121BDBE49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D7C94B-EF93-4140-9AC4-49E941DDB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38224C-B772-4101-B22A-4A46EBF1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BA3-7403-42CE-9F48-2C46991BC05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D27789-2155-47CA-96C9-034325B3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D19E35-A743-4C69-BDDA-AC8378D7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648-0DCE-4888-9D8D-4B275EB0AA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6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BBAF3-48C7-40BB-83D8-D4BC0EDB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2903BF-2B3E-4A09-A6B0-82747719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BA3-7403-42CE-9F48-2C46991BC05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DEF1CF-DF5B-4CE0-851C-41C39A84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AA2E06-4B9F-4AC7-964D-47076767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648-0DCE-4888-9D8D-4B275EB0AA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02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AE1364-5673-4F18-9B81-15FA3360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BA3-7403-42CE-9F48-2C46991BC05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4FFC29-D11E-4966-B05C-A59DF13D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117F11-094E-4E00-8A82-A6CA9FF4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648-0DCE-4888-9D8D-4B275EB0AA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4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1F2A2-5550-43CD-9419-4D772833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3AFDD-39E3-4C46-9CB3-0F9A1527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2AC51F-3B56-4D4B-B663-3ADFD60D6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8C3EB0-5FE1-485E-99C0-B7E0ED7F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BA3-7403-42CE-9F48-2C46991BC05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BFBE08-1625-45F2-BAE7-B935641A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53898B-1CFE-4A20-9E14-044048C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648-0DCE-4888-9D8D-4B275EB0AA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67201-CC7A-4EFD-85E0-B4E9500F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89303B-B4CE-4A21-83D0-0FBA0C984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42A0F0-1B23-4A99-90BD-343867AD8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B543B8-5187-45B4-A7B9-6D1B4AB1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BA3-7403-42CE-9F48-2C46991BC05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600DB1-7BE0-43FB-A71F-33F827FA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A1FE4C-70FB-418A-95D5-A9F8D6E3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1C648-0DCE-4888-9D8D-4B275EB0AA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5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F2E271-5C1C-46F4-974D-299C7073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D1DE20-951C-4CE9-B6D5-3EFD203C8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141CE-13AD-4BDE-AB3E-2B5762C3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BDBA3-7403-42CE-9F48-2C46991BC05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96267-0975-477E-B97D-AB5B88DD4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2280F-3682-431D-9078-A4FBDE420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1C648-0DCE-4888-9D8D-4B275EB0AA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9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AF316DE-ACDC-4213-AB71-1797BA36C401}"/>
              </a:ext>
            </a:extLst>
          </p:cNvPr>
          <p:cNvSpPr txBox="1"/>
          <p:nvPr/>
        </p:nvSpPr>
        <p:spPr>
          <a:xfrm>
            <a:off x="5345520" y="1800632"/>
            <a:ext cx="6618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Intersection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Dictionary of adjacent intersections =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Key = Intersection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Value = Linking path starting at the intersection and ending at the neighbor (all path are one-directional, but the reverse path is automatically built)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2CF662-CAFD-4D9D-8DC6-E66C77F91CBC}"/>
              </a:ext>
            </a:extLst>
          </p:cNvPr>
          <p:cNvSpPr txBox="1"/>
          <p:nvPr/>
        </p:nvSpPr>
        <p:spPr>
          <a:xfrm>
            <a:off x="1640960" y="1807721"/>
            <a:ext cx="30852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Path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Start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End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Foraging pheromone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Exploration pheromone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ECAC4F-9DF1-4F55-A2AE-B7D6187FA65B}"/>
              </a:ext>
            </a:extLst>
          </p:cNvPr>
          <p:cNvSpPr txBox="1"/>
          <p:nvPr/>
        </p:nvSpPr>
        <p:spPr>
          <a:xfrm>
            <a:off x="2938131" y="4863409"/>
            <a:ext cx="57167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Maze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Dictionary of intersections =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Key = Name of the intersection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Value =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Number of intersection (helps to build a visual graph)</a:t>
            </a:r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01A12879-510D-422F-9986-92B37F889218}"/>
              </a:ext>
            </a:extLst>
          </p:cNvPr>
          <p:cNvSpPr/>
          <p:nvPr/>
        </p:nvSpPr>
        <p:spPr>
          <a:xfrm rot="5400000">
            <a:off x="6535792" y="-1015739"/>
            <a:ext cx="338528" cy="10518465"/>
          </a:xfrm>
          <a:prstGeom prst="rightBrace">
            <a:avLst>
              <a:gd name="adj1" fmla="val 93135"/>
              <a:gd name="adj2" fmla="val 817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675FA7B-2146-4529-8B96-5E6E6706300C}"/>
              </a:ext>
            </a:extLst>
          </p:cNvPr>
          <p:cNvSpPr txBox="1">
            <a:spLocks/>
          </p:cNvSpPr>
          <p:nvPr/>
        </p:nvSpPr>
        <p:spPr>
          <a:xfrm>
            <a:off x="835334" y="624711"/>
            <a:ext cx="10515600" cy="744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/>
              <a:t>Classes used to build a maze</a:t>
            </a:r>
          </a:p>
        </p:txBody>
      </p:sp>
    </p:spTree>
    <p:extLst>
      <p:ext uri="{BB962C8B-B14F-4D97-AF65-F5344CB8AC3E}">
        <p14:creationId xmlns:p14="http://schemas.microsoft.com/office/powerpoint/2010/main" val="113971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D4E30C2A-4F2B-4BDE-B548-817E9F1F5266}"/>
              </a:ext>
            </a:extLst>
          </p:cNvPr>
          <p:cNvGrpSpPr/>
          <p:nvPr/>
        </p:nvGrpSpPr>
        <p:grpSpPr>
          <a:xfrm>
            <a:off x="678710" y="155219"/>
            <a:ext cx="10834577" cy="3196604"/>
            <a:chOff x="678711" y="431403"/>
            <a:chExt cx="10834577" cy="59747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60525D-BB86-4ACD-84F7-C5D7E60BCDBF}"/>
                </a:ext>
              </a:extLst>
            </p:cNvPr>
            <p:cNvSpPr/>
            <p:nvPr/>
          </p:nvSpPr>
          <p:spPr>
            <a:xfrm>
              <a:off x="678711" y="451884"/>
              <a:ext cx="10834577" cy="5954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752A455-3D64-4F88-873C-1B0070DA975F}"/>
                </a:ext>
              </a:extLst>
            </p:cNvPr>
            <p:cNvSpPr txBox="1"/>
            <p:nvPr/>
          </p:nvSpPr>
          <p:spPr>
            <a:xfrm>
              <a:off x="678711" y="431403"/>
              <a:ext cx="11660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/>
                <a:t>Maze</a:t>
              </a:r>
              <a:endParaRPr lang="en-GB" sz="2800" b="1" dirty="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B82183D6-AFAE-4948-B68E-2450C950F059}"/>
              </a:ext>
            </a:extLst>
          </p:cNvPr>
          <p:cNvGrpSpPr/>
          <p:nvPr/>
        </p:nvGrpSpPr>
        <p:grpSpPr>
          <a:xfrm>
            <a:off x="1261730" y="694310"/>
            <a:ext cx="7740502" cy="2637003"/>
            <a:chOff x="1261729" y="1364595"/>
            <a:chExt cx="7740502" cy="2637003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B2E0D7CD-8C20-44F9-ACC6-40AA810B5F01}"/>
                </a:ext>
              </a:extLst>
            </p:cNvPr>
            <p:cNvGrpSpPr/>
            <p:nvPr/>
          </p:nvGrpSpPr>
          <p:grpSpPr>
            <a:xfrm>
              <a:off x="1261729" y="1364595"/>
              <a:ext cx="7740502" cy="2040049"/>
              <a:chOff x="1286540" y="797442"/>
              <a:chExt cx="7740502" cy="2040049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4ADB7287-32AC-4465-9207-4DDE060CCC4A}"/>
                  </a:ext>
                </a:extLst>
              </p:cNvPr>
              <p:cNvGrpSpPr/>
              <p:nvPr/>
            </p:nvGrpSpPr>
            <p:grpSpPr>
              <a:xfrm>
                <a:off x="1286540" y="797442"/>
                <a:ext cx="7740502" cy="435935"/>
                <a:chOff x="1286540" y="797442"/>
                <a:chExt cx="7740502" cy="435935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FAD5EC86-1965-4B29-930F-DFBD844424A4}"/>
                    </a:ext>
                  </a:extLst>
                </p:cNvPr>
                <p:cNvGrpSpPr/>
                <p:nvPr/>
              </p:nvGrpSpPr>
              <p:grpSpPr>
                <a:xfrm>
                  <a:off x="1286540" y="797442"/>
                  <a:ext cx="7740502" cy="435935"/>
                  <a:chOff x="1286540" y="797442"/>
                  <a:chExt cx="4699590" cy="435935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0137BE8-CBBE-48B6-B1BA-FA8BE8A1023F}"/>
                      </a:ext>
                    </a:extLst>
                  </p:cNvPr>
                  <p:cNvSpPr/>
                  <p:nvPr/>
                </p:nvSpPr>
                <p:spPr>
                  <a:xfrm>
                    <a:off x="1286540" y="797442"/>
                    <a:ext cx="1095153" cy="4359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F3F9ACEB-5166-47D7-9456-547668D73D1E}"/>
                      </a:ext>
                    </a:extLst>
                  </p:cNvPr>
                  <p:cNvSpPr/>
                  <p:nvPr/>
                </p:nvSpPr>
                <p:spPr>
                  <a:xfrm>
                    <a:off x="2381693" y="797442"/>
                    <a:ext cx="3604437" cy="4359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084FEC65-8831-4B53-8B27-1F5846599D21}"/>
                    </a:ext>
                  </a:extLst>
                </p:cNvPr>
                <p:cNvSpPr txBox="1"/>
                <p:nvPr/>
              </p:nvSpPr>
              <p:spPr>
                <a:xfrm>
                  <a:off x="1286540" y="830743"/>
                  <a:ext cx="1803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‘’Intersection 1’’</a:t>
                  </a:r>
                  <a:endParaRPr lang="en-GB" dirty="0"/>
                </a:p>
              </p:txBody>
            </p:sp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EEC0CF1-FD7A-4D83-B85C-A688A271665F}"/>
                    </a:ext>
                  </a:extLst>
                </p:cNvPr>
                <p:cNvSpPr txBox="1"/>
                <p:nvPr/>
              </p:nvSpPr>
              <p:spPr>
                <a:xfrm>
                  <a:off x="3214576" y="830743"/>
                  <a:ext cx="4483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Intersection1 (type Intersection)</a:t>
                  </a:r>
                  <a:endParaRPr lang="en-GB" dirty="0"/>
                </a:p>
              </p:txBody>
            </p:sp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CCE3E78-5AE4-49E0-A279-8D15CFDA0E1F}"/>
                  </a:ext>
                </a:extLst>
              </p:cNvPr>
              <p:cNvGrpSpPr/>
              <p:nvPr/>
            </p:nvGrpSpPr>
            <p:grpSpPr>
              <a:xfrm>
                <a:off x="1286540" y="1599499"/>
                <a:ext cx="7740502" cy="435935"/>
                <a:chOff x="1286540" y="797442"/>
                <a:chExt cx="7740502" cy="435935"/>
              </a:xfrm>
            </p:grpSpPr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15EDD409-9C17-4768-9352-D5678ECEC82A}"/>
                    </a:ext>
                  </a:extLst>
                </p:cNvPr>
                <p:cNvGrpSpPr/>
                <p:nvPr/>
              </p:nvGrpSpPr>
              <p:grpSpPr>
                <a:xfrm>
                  <a:off x="1286540" y="797442"/>
                  <a:ext cx="7740502" cy="435935"/>
                  <a:chOff x="1286540" y="797442"/>
                  <a:chExt cx="4699590" cy="435935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05BA282-5812-4B4B-81CA-060FECE3236F}"/>
                      </a:ext>
                    </a:extLst>
                  </p:cNvPr>
                  <p:cNvSpPr/>
                  <p:nvPr/>
                </p:nvSpPr>
                <p:spPr>
                  <a:xfrm>
                    <a:off x="1286540" y="797442"/>
                    <a:ext cx="1095153" cy="4359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24DF8256-ED17-4F6F-B75A-7FEF2F6EF23F}"/>
                      </a:ext>
                    </a:extLst>
                  </p:cNvPr>
                  <p:cNvSpPr/>
                  <p:nvPr/>
                </p:nvSpPr>
                <p:spPr>
                  <a:xfrm>
                    <a:off x="2381693" y="797442"/>
                    <a:ext cx="3604437" cy="4359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D339468C-DA15-467D-AE40-FA943FF27F74}"/>
                    </a:ext>
                  </a:extLst>
                </p:cNvPr>
                <p:cNvSpPr txBox="1"/>
                <p:nvPr/>
              </p:nvSpPr>
              <p:spPr>
                <a:xfrm>
                  <a:off x="1286540" y="830743"/>
                  <a:ext cx="1803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‘’Intersection 2’’</a:t>
                  </a:r>
                  <a:endParaRPr lang="en-GB" dirty="0"/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7B45704A-436A-403E-8369-778ED6543BA0}"/>
                    </a:ext>
                  </a:extLst>
                </p:cNvPr>
                <p:cNvSpPr txBox="1"/>
                <p:nvPr/>
              </p:nvSpPr>
              <p:spPr>
                <a:xfrm>
                  <a:off x="3214576" y="830743"/>
                  <a:ext cx="51000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Intersection2 (type Intersection)</a:t>
                  </a:r>
                  <a:endParaRPr lang="en-GB" dirty="0"/>
                </a:p>
              </p:txBody>
            </p:sp>
          </p:grp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D0888FF9-0312-48C2-B78A-2E7380393CBF}"/>
                  </a:ext>
                </a:extLst>
              </p:cNvPr>
              <p:cNvGrpSpPr/>
              <p:nvPr/>
            </p:nvGrpSpPr>
            <p:grpSpPr>
              <a:xfrm>
                <a:off x="1286540" y="2401556"/>
                <a:ext cx="7740502" cy="435935"/>
                <a:chOff x="1286540" y="797442"/>
                <a:chExt cx="7740502" cy="435935"/>
              </a:xfrm>
            </p:grpSpPr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00878E26-3E6F-4A75-8676-5BA4F65173B5}"/>
                    </a:ext>
                  </a:extLst>
                </p:cNvPr>
                <p:cNvGrpSpPr/>
                <p:nvPr/>
              </p:nvGrpSpPr>
              <p:grpSpPr>
                <a:xfrm>
                  <a:off x="1286540" y="797442"/>
                  <a:ext cx="7740502" cy="435935"/>
                  <a:chOff x="1286540" y="797442"/>
                  <a:chExt cx="4699590" cy="435935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65EACE8-FB7A-4FD2-B227-1DA0AA7224C8}"/>
                      </a:ext>
                    </a:extLst>
                  </p:cNvPr>
                  <p:cNvSpPr/>
                  <p:nvPr/>
                </p:nvSpPr>
                <p:spPr>
                  <a:xfrm>
                    <a:off x="1286540" y="797442"/>
                    <a:ext cx="1095153" cy="4359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7807E55-4DC2-45B3-ABBE-9572AC6CA8DD}"/>
                      </a:ext>
                    </a:extLst>
                  </p:cNvPr>
                  <p:cNvSpPr/>
                  <p:nvPr/>
                </p:nvSpPr>
                <p:spPr>
                  <a:xfrm>
                    <a:off x="2381693" y="797442"/>
                    <a:ext cx="3604437" cy="4359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588249F0-8766-4692-A8CC-6AFEC210E370}"/>
                    </a:ext>
                  </a:extLst>
                </p:cNvPr>
                <p:cNvSpPr txBox="1"/>
                <p:nvPr/>
              </p:nvSpPr>
              <p:spPr>
                <a:xfrm>
                  <a:off x="1286540" y="830743"/>
                  <a:ext cx="1803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‘’Intersection 3’’</a:t>
                  </a:r>
                  <a:endParaRPr lang="en-GB" dirty="0"/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386AC7AB-A27A-42DD-9ECA-0AA08FC33528}"/>
                    </a:ext>
                  </a:extLst>
                </p:cNvPr>
                <p:cNvSpPr txBox="1"/>
                <p:nvPr/>
              </p:nvSpPr>
              <p:spPr>
                <a:xfrm>
                  <a:off x="3214577" y="830743"/>
                  <a:ext cx="41112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Intersection3 (type Intersection)</a:t>
                  </a:r>
                  <a:endParaRPr lang="en-GB" dirty="0"/>
                </a:p>
              </p:txBody>
            </p:sp>
          </p:grpSp>
        </p:grp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68CA6812-CAC3-4986-9A9D-169D42EE4513}"/>
                </a:ext>
              </a:extLst>
            </p:cNvPr>
            <p:cNvSpPr txBox="1"/>
            <p:nvPr/>
          </p:nvSpPr>
          <p:spPr>
            <a:xfrm>
              <a:off x="4550736" y="3539933"/>
              <a:ext cx="563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…</a:t>
              </a:r>
              <a:endParaRPr lang="en-GB" sz="2400" b="1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F0A7C62-31CF-436B-B3E8-B0C5E46DC33D}"/>
              </a:ext>
            </a:extLst>
          </p:cNvPr>
          <p:cNvGrpSpPr/>
          <p:nvPr/>
        </p:nvGrpSpPr>
        <p:grpSpPr>
          <a:xfrm>
            <a:off x="678710" y="3508289"/>
            <a:ext cx="10834577" cy="3194492"/>
            <a:chOff x="678711" y="431403"/>
            <a:chExt cx="10834577" cy="597471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60B381F-1257-4581-AD3F-9F536C42B4E6}"/>
                </a:ext>
              </a:extLst>
            </p:cNvPr>
            <p:cNvSpPr/>
            <p:nvPr/>
          </p:nvSpPr>
          <p:spPr>
            <a:xfrm>
              <a:off x="678711" y="451884"/>
              <a:ext cx="10834577" cy="5954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9C48521F-BC2E-4E6A-9514-4EFC4A77ABA3}"/>
                </a:ext>
              </a:extLst>
            </p:cNvPr>
            <p:cNvSpPr txBox="1"/>
            <p:nvPr/>
          </p:nvSpPr>
          <p:spPr>
            <a:xfrm>
              <a:off x="678711" y="431403"/>
              <a:ext cx="1639188" cy="1375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Intersection</a:t>
              </a:r>
              <a:endParaRPr lang="en-GB" sz="2000" b="1" dirty="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12EB23E-15FD-4D0D-9882-DDDABC492069}"/>
              </a:ext>
            </a:extLst>
          </p:cNvPr>
          <p:cNvGrpSpPr/>
          <p:nvPr/>
        </p:nvGrpSpPr>
        <p:grpSpPr>
          <a:xfrm>
            <a:off x="1561210" y="4009830"/>
            <a:ext cx="7740504" cy="435935"/>
            <a:chOff x="1286538" y="797442"/>
            <a:chExt cx="7740504" cy="435935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6FD05A3F-7E96-4889-9620-72587ED9A518}"/>
                </a:ext>
              </a:extLst>
            </p:cNvPr>
            <p:cNvGrpSpPr/>
            <p:nvPr/>
          </p:nvGrpSpPr>
          <p:grpSpPr>
            <a:xfrm>
              <a:off x="1286538" y="797442"/>
              <a:ext cx="7740504" cy="435935"/>
              <a:chOff x="1286539" y="797442"/>
              <a:chExt cx="4699591" cy="43593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CA9C567-0331-4A55-A882-8AA77232BF05}"/>
                  </a:ext>
                </a:extLst>
              </p:cNvPr>
              <p:cNvSpPr/>
              <p:nvPr/>
            </p:nvSpPr>
            <p:spPr>
              <a:xfrm>
                <a:off x="1286539" y="797442"/>
                <a:ext cx="1815069" cy="4359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BCC1601-2049-4C38-8EBD-DC2FB4151651}"/>
                  </a:ext>
                </a:extLst>
              </p:cNvPr>
              <p:cNvSpPr/>
              <p:nvPr/>
            </p:nvSpPr>
            <p:spPr>
              <a:xfrm>
                <a:off x="3101608" y="797442"/>
                <a:ext cx="2884522" cy="4359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79E4740-DE1B-4477-911D-DF25A75A06FF}"/>
                </a:ext>
              </a:extLst>
            </p:cNvPr>
            <p:cNvSpPr txBox="1"/>
            <p:nvPr/>
          </p:nvSpPr>
          <p:spPr>
            <a:xfrm>
              <a:off x="1286539" y="830743"/>
              <a:ext cx="3139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Neighbor1 (type Intersection)</a:t>
              </a:r>
              <a:endParaRPr lang="en-GB" dirty="0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0CAB284-A4FC-4AE1-9CE1-2BFEE8F97809}"/>
                </a:ext>
              </a:extLst>
            </p:cNvPr>
            <p:cNvSpPr txBox="1"/>
            <p:nvPr/>
          </p:nvSpPr>
          <p:spPr>
            <a:xfrm>
              <a:off x="4426266" y="841694"/>
              <a:ext cx="448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PathA</a:t>
              </a:r>
              <a:r>
                <a:rPr lang="fr-FR" dirty="0"/>
                <a:t> (type Path)</a:t>
              </a:r>
              <a:endParaRPr lang="en-GB" dirty="0"/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40512525-2D6D-474E-BBD6-AAFCC138C133}"/>
              </a:ext>
            </a:extLst>
          </p:cNvPr>
          <p:cNvSpPr txBox="1"/>
          <p:nvPr/>
        </p:nvSpPr>
        <p:spPr>
          <a:xfrm>
            <a:off x="4850219" y="6185168"/>
            <a:ext cx="56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…</a:t>
            </a:r>
            <a:endParaRPr lang="en-GB" sz="2400" b="1" dirty="0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8FD0215-FB4B-4AEC-8C76-33DDE1FE1888}"/>
              </a:ext>
            </a:extLst>
          </p:cNvPr>
          <p:cNvGrpSpPr/>
          <p:nvPr/>
        </p:nvGrpSpPr>
        <p:grpSpPr>
          <a:xfrm>
            <a:off x="1565435" y="4811887"/>
            <a:ext cx="7740504" cy="435935"/>
            <a:chOff x="1286538" y="797442"/>
            <a:chExt cx="7740504" cy="435935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7A021DCF-B477-4FF2-A489-7AAF9CF4BF51}"/>
                </a:ext>
              </a:extLst>
            </p:cNvPr>
            <p:cNvGrpSpPr/>
            <p:nvPr/>
          </p:nvGrpSpPr>
          <p:grpSpPr>
            <a:xfrm>
              <a:off x="1286538" y="797442"/>
              <a:ext cx="7740504" cy="435935"/>
              <a:chOff x="1286539" y="797442"/>
              <a:chExt cx="4699591" cy="43593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A44A6ED-B511-4A42-9748-1C3CB631F6E9}"/>
                  </a:ext>
                </a:extLst>
              </p:cNvPr>
              <p:cNvSpPr/>
              <p:nvPr/>
            </p:nvSpPr>
            <p:spPr>
              <a:xfrm>
                <a:off x="1286539" y="797442"/>
                <a:ext cx="1815069" cy="4359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D377A13-D94B-43AE-995E-A17CCD06F922}"/>
                  </a:ext>
                </a:extLst>
              </p:cNvPr>
              <p:cNvSpPr/>
              <p:nvPr/>
            </p:nvSpPr>
            <p:spPr>
              <a:xfrm>
                <a:off x="3101608" y="797442"/>
                <a:ext cx="2884522" cy="4359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C5204212-A037-472A-94B7-27C4977648AE}"/>
                </a:ext>
              </a:extLst>
            </p:cNvPr>
            <p:cNvSpPr txBox="1"/>
            <p:nvPr/>
          </p:nvSpPr>
          <p:spPr>
            <a:xfrm>
              <a:off x="1286539" y="830743"/>
              <a:ext cx="3139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Neighbor2 (type Intersection)</a:t>
              </a:r>
              <a:endParaRPr lang="en-GB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2AB148-8972-43A5-8FE0-A6DA192FC846}"/>
                </a:ext>
              </a:extLst>
            </p:cNvPr>
            <p:cNvSpPr txBox="1"/>
            <p:nvPr/>
          </p:nvSpPr>
          <p:spPr>
            <a:xfrm>
              <a:off x="4409855" y="824793"/>
              <a:ext cx="448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PathB</a:t>
              </a:r>
              <a:r>
                <a:rPr lang="fr-FR" dirty="0"/>
                <a:t> (type Path)</a:t>
              </a:r>
              <a:endParaRPr lang="en-GB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6AC9487-F592-41AA-9823-A2B01E698DA9}"/>
              </a:ext>
            </a:extLst>
          </p:cNvPr>
          <p:cNvGrpSpPr/>
          <p:nvPr/>
        </p:nvGrpSpPr>
        <p:grpSpPr>
          <a:xfrm>
            <a:off x="1561210" y="5613943"/>
            <a:ext cx="7740504" cy="435935"/>
            <a:chOff x="1286538" y="797442"/>
            <a:chExt cx="7740504" cy="43593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C1CBF4A-8204-4A2C-94DC-5B27915FBFCE}"/>
                </a:ext>
              </a:extLst>
            </p:cNvPr>
            <p:cNvGrpSpPr/>
            <p:nvPr/>
          </p:nvGrpSpPr>
          <p:grpSpPr>
            <a:xfrm>
              <a:off x="1286538" y="797442"/>
              <a:ext cx="7740504" cy="435935"/>
              <a:chOff x="1286539" y="797442"/>
              <a:chExt cx="4699591" cy="43593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5434A1D-F203-4F2E-BEC1-EAE164413684}"/>
                  </a:ext>
                </a:extLst>
              </p:cNvPr>
              <p:cNvSpPr/>
              <p:nvPr/>
            </p:nvSpPr>
            <p:spPr>
              <a:xfrm>
                <a:off x="1286539" y="797442"/>
                <a:ext cx="1815069" cy="4359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03CC1E0-E088-41E1-8EED-DB79A4A048D0}"/>
                  </a:ext>
                </a:extLst>
              </p:cNvPr>
              <p:cNvSpPr/>
              <p:nvPr/>
            </p:nvSpPr>
            <p:spPr>
              <a:xfrm>
                <a:off x="3101608" y="797442"/>
                <a:ext cx="2884522" cy="4359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93586A5A-09CA-449E-B55F-6CB7171B8435}"/>
                </a:ext>
              </a:extLst>
            </p:cNvPr>
            <p:cNvSpPr txBox="1"/>
            <p:nvPr/>
          </p:nvSpPr>
          <p:spPr>
            <a:xfrm>
              <a:off x="1286539" y="830743"/>
              <a:ext cx="3139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Neighbor3 (type Intersection)</a:t>
              </a:r>
              <a:endParaRPr lang="en-GB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A0072429-FE49-45C2-9F4F-1A3326F2E868}"/>
                </a:ext>
              </a:extLst>
            </p:cNvPr>
            <p:cNvSpPr txBox="1"/>
            <p:nvPr/>
          </p:nvSpPr>
          <p:spPr>
            <a:xfrm>
              <a:off x="4426266" y="830743"/>
              <a:ext cx="448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PathC</a:t>
              </a:r>
              <a:r>
                <a:rPr lang="fr-FR" dirty="0"/>
                <a:t> (type Path)</a:t>
              </a:r>
              <a:endParaRPr lang="en-GB" dirty="0"/>
            </a:p>
          </p:txBody>
        </p:sp>
      </p:grp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148EDAC5-E31D-41BE-A63A-5121C61FA4FB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rot="5400000">
            <a:off x="2968234" y="1231128"/>
            <a:ext cx="807232" cy="3747091"/>
          </a:xfrm>
          <a:prstGeom prst="curvedConnector3">
            <a:avLst>
              <a:gd name="adj1" fmla="val 4473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4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B6717-98F1-4124-BB13-B8FA4D56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How to call the various objects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7E55AF-C7D6-4980-A24C-096D2603C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38545"/>
            <a:ext cx="10515600" cy="52237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Create a maze:</a:t>
            </a:r>
          </a:p>
          <a:p>
            <a:pPr marL="457200" lvl="1" indent="0">
              <a:buNone/>
            </a:pPr>
            <a:r>
              <a:rPr lang="en-US" i="1" dirty="0"/>
              <a:t>	maze = Maze()</a:t>
            </a:r>
          </a:p>
          <a:p>
            <a:r>
              <a:rPr lang="en-US" dirty="0"/>
              <a:t>Get the name of intersection1:</a:t>
            </a:r>
          </a:p>
          <a:p>
            <a:pPr marL="457200" lvl="1" indent="0">
              <a:buNone/>
            </a:pPr>
            <a:r>
              <a:rPr lang="en-US" i="1" dirty="0"/>
              <a:t>	intersection1.get_id()</a:t>
            </a:r>
          </a:p>
          <a:p>
            <a:r>
              <a:rPr lang="en-US" dirty="0"/>
              <a:t>Get access to an intersection using its name ‘name’: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err="1"/>
              <a:t>maze.get_intersection</a:t>
            </a:r>
            <a:r>
              <a:rPr lang="en-US" i="1" dirty="0"/>
              <a:t>(‘name’)</a:t>
            </a:r>
          </a:p>
          <a:p>
            <a:r>
              <a:rPr lang="en-US" dirty="0"/>
              <a:t>Get the neighbors of intersection1:</a:t>
            </a:r>
          </a:p>
          <a:p>
            <a:pPr marL="457200" lvl="1" indent="0">
              <a:buNone/>
            </a:pPr>
            <a:r>
              <a:rPr lang="en-US" i="1" dirty="0"/>
              <a:t>	intersection1.get_connections()</a:t>
            </a:r>
          </a:p>
          <a:p>
            <a:r>
              <a:rPr lang="en-US" dirty="0"/>
              <a:t>Get the path going from intersection1 to intersection2:</a:t>
            </a:r>
          </a:p>
          <a:p>
            <a:pPr marL="457200" lvl="1" indent="0">
              <a:buNone/>
            </a:pPr>
            <a:r>
              <a:rPr lang="en-US" i="1" dirty="0"/>
              <a:t>	intersection1.get_path(intersection2)</a:t>
            </a:r>
          </a:p>
        </p:txBody>
      </p:sp>
    </p:spTree>
    <p:extLst>
      <p:ext uri="{BB962C8B-B14F-4D97-AF65-F5344CB8AC3E}">
        <p14:creationId xmlns:p14="http://schemas.microsoft.com/office/powerpoint/2010/main" val="280087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9189E-9286-470F-AACD-66615A0A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Tower_of_hanoi.py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EB983A-E5DE-4911-98C6-F20DB9C7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726"/>
            <a:ext cx="4286693" cy="132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tower_hanoi</a:t>
            </a:r>
            <a:r>
              <a:rPr lang="en-US" dirty="0"/>
              <a:t>(</a:t>
            </a:r>
            <a:r>
              <a:rPr lang="en-US" dirty="0" err="1"/>
              <a:t>size,name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Maze as a lot of symmetry</a:t>
            </a:r>
          </a:p>
          <a:p>
            <a:pPr lvl="1"/>
            <a:r>
              <a:rPr lang="en-US" dirty="0"/>
              <a:t>Recursive function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35B94E3-B5E3-4FCC-8E62-C200BCE5D2F5}"/>
              </a:ext>
            </a:extLst>
          </p:cNvPr>
          <p:cNvGrpSpPr/>
          <p:nvPr/>
        </p:nvGrpSpPr>
        <p:grpSpPr>
          <a:xfrm>
            <a:off x="5453528" y="676971"/>
            <a:ext cx="3593471" cy="3628259"/>
            <a:chOff x="6518093" y="681038"/>
            <a:chExt cx="3593471" cy="362825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77AB359-65FA-453C-B5C1-C5FAF1F43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34707" b="34213"/>
            <a:stretch/>
          </p:blipFill>
          <p:spPr>
            <a:xfrm>
              <a:off x="6592860" y="681038"/>
              <a:ext cx="3518704" cy="2838340"/>
            </a:xfrm>
            <a:prstGeom prst="triangle">
              <a:avLst>
                <a:gd name="adj" fmla="val 47804"/>
              </a:avLst>
            </a:prstGeom>
          </p:spPr>
        </p:pic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3E1B154-9E11-4946-A239-668D4863E147}"/>
                </a:ext>
              </a:extLst>
            </p:cNvPr>
            <p:cNvSpPr/>
            <p:nvPr/>
          </p:nvSpPr>
          <p:spPr>
            <a:xfrm>
              <a:off x="7793664" y="790593"/>
              <a:ext cx="967563" cy="967563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B1B83F0-266E-47D1-8899-F9344510243A}"/>
                </a:ext>
              </a:extLst>
            </p:cNvPr>
            <p:cNvSpPr/>
            <p:nvPr/>
          </p:nvSpPr>
          <p:spPr>
            <a:xfrm>
              <a:off x="7398487" y="790593"/>
              <a:ext cx="1757916" cy="1757916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07D37AC-2853-4569-93D1-0204EB163DA8}"/>
                </a:ext>
              </a:extLst>
            </p:cNvPr>
            <p:cNvSpPr/>
            <p:nvPr/>
          </p:nvSpPr>
          <p:spPr>
            <a:xfrm>
              <a:off x="6518093" y="790593"/>
              <a:ext cx="3518704" cy="3518704"/>
            </a:xfrm>
            <a:prstGeom prst="ellipse">
              <a:avLst/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3F11F2B-5459-49EA-AFC5-2903A55614F2}"/>
              </a:ext>
            </a:extLst>
          </p:cNvPr>
          <p:cNvSpPr txBox="1"/>
          <p:nvPr/>
        </p:nvSpPr>
        <p:spPr>
          <a:xfrm>
            <a:off x="772337" y="4759799"/>
            <a:ext cx="6924325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mirror_Hanoi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(size)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setup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2 tower of Hanoi mazes (‘up’, and ‘down’)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them together on both sides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4E5F211-6B81-4F8B-B95F-B89246925AFD}"/>
              </a:ext>
            </a:extLst>
          </p:cNvPr>
          <p:cNvGrpSpPr/>
          <p:nvPr/>
        </p:nvGrpSpPr>
        <p:grpSpPr>
          <a:xfrm>
            <a:off x="9616047" y="0"/>
            <a:ext cx="2155755" cy="5417192"/>
            <a:chOff x="8495706" y="206111"/>
            <a:chExt cx="2155755" cy="5417192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227BABCA-936D-45CF-B3D9-516F874D8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44" r="9273"/>
            <a:stretch/>
          </p:blipFill>
          <p:spPr>
            <a:xfrm>
              <a:off x="8595575" y="206111"/>
              <a:ext cx="2055886" cy="5417192"/>
            </a:xfrm>
            <a:prstGeom prst="diamond">
              <a:avLst/>
            </a:prstGeom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1A1DE83-E138-4763-959F-CEA18A6F4CA8}"/>
                </a:ext>
              </a:extLst>
            </p:cNvPr>
            <p:cNvGrpSpPr/>
            <p:nvPr/>
          </p:nvGrpSpPr>
          <p:grpSpPr>
            <a:xfrm>
              <a:off x="8495706" y="386391"/>
              <a:ext cx="2155755" cy="2537563"/>
              <a:chOff x="8495706" y="386391"/>
              <a:chExt cx="2155755" cy="2537563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2F56B93-7BBE-4269-80EA-ECEBDE14A178}"/>
                  </a:ext>
                </a:extLst>
              </p:cNvPr>
              <p:cNvSpPr txBox="1"/>
              <p:nvPr/>
            </p:nvSpPr>
            <p:spPr>
              <a:xfrm>
                <a:off x="8495706" y="420693"/>
                <a:ext cx="1722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‘Up’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D7BE40E-09AE-4E7E-A1CB-2F5E01F25251}"/>
                  </a:ext>
                </a:extLst>
              </p:cNvPr>
              <p:cNvSpPr/>
              <p:nvPr/>
            </p:nvSpPr>
            <p:spPr>
              <a:xfrm>
                <a:off x="8495706" y="386391"/>
                <a:ext cx="2155755" cy="25375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D6673FA4-40BC-416A-98BF-A25CCF120738}"/>
                </a:ext>
              </a:extLst>
            </p:cNvPr>
            <p:cNvGrpSpPr/>
            <p:nvPr/>
          </p:nvGrpSpPr>
          <p:grpSpPr>
            <a:xfrm>
              <a:off x="8495706" y="3010682"/>
              <a:ext cx="2155755" cy="2612621"/>
              <a:chOff x="8495706" y="3010682"/>
              <a:chExt cx="2155755" cy="2612621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578934E-1626-402A-8C18-AD8D6C1C669C}"/>
                  </a:ext>
                </a:extLst>
              </p:cNvPr>
              <p:cNvSpPr txBox="1"/>
              <p:nvPr/>
            </p:nvSpPr>
            <p:spPr>
              <a:xfrm>
                <a:off x="8495706" y="5230626"/>
                <a:ext cx="1722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‘Down’</a:t>
                </a:r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E382C5-CDE1-4C25-A32B-613365659075}"/>
                  </a:ext>
                </a:extLst>
              </p:cNvPr>
              <p:cNvSpPr/>
              <p:nvPr/>
            </p:nvSpPr>
            <p:spPr>
              <a:xfrm>
                <a:off x="8495706" y="3010682"/>
                <a:ext cx="2155755" cy="26126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D4096B53-F907-4997-A7B8-E26DA49C1012}"/>
              </a:ext>
            </a:extLst>
          </p:cNvPr>
          <p:cNvSpPr txBox="1"/>
          <p:nvPr/>
        </p:nvSpPr>
        <p:spPr>
          <a:xfrm>
            <a:off x="5983093" y="4363688"/>
            <a:ext cx="245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tower_hanoi</a:t>
            </a:r>
            <a:r>
              <a:rPr lang="fr-FR" dirty="0"/>
              <a:t>(3)</a:t>
            </a:r>
            <a:endParaRPr lang="en-GB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CC9CB15-8E08-4145-B8BC-612659A1A3F9}"/>
              </a:ext>
            </a:extLst>
          </p:cNvPr>
          <p:cNvSpPr txBox="1"/>
          <p:nvPr/>
        </p:nvSpPr>
        <p:spPr>
          <a:xfrm>
            <a:off x="9516229" y="5451494"/>
            <a:ext cx="245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mirror_hanoi</a:t>
            </a:r>
            <a:r>
              <a:rPr lang="fr-FR" dirty="0"/>
              <a:t>(3)</a:t>
            </a:r>
            <a:endParaRPr lang="en-GB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72126CB-56FF-449B-ADD9-9708F7CE1CE1}"/>
              </a:ext>
            </a:extLst>
          </p:cNvPr>
          <p:cNvSpPr txBox="1"/>
          <p:nvPr/>
        </p:nvSpPr>
        <p:spPr>
          <a:xfrm>
            <a:off x="7051234" y="417194"/>
            <a:ext cx="31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GB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503278-8AA5-40E0-A8BF-6517F8C0956B}"/>
              </a:ext>
            </a:extLst>
          </p:cNvPr>
          <p:cNvSpPr txBox="1"/>
          <p:nvPr/>
        </p:nvSpPr>
        <p:spPr>
          <a:xfrm>
            <a:off x="6014946" y="1641315"/>
            <a:ext cx="31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9E501AE-A560-4FBC-9A5E-D6DC514BAAD6}"/>
              </a:ext>
            </a:extLst>
          </p:cNvPr>
          <p:cNvSpPr txBox="1"/>
          <p:nvPr/>
        </p:nvSpPr>
        <p:spPr>
          <a:xfrm>
            <a:off x="8483178" y="1027906"/>
            <a:ext cx="31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9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C9E1C-5BDA-45C2-BCE4-4B1D4158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Layout_maze.py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44BC0-8F9A-4482-9645-1750D63E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314" y="1420511"/>
            <a:ext cx="7285074" cy="1162124"/>
          </a:xfrm>
        </p:spPr>
        <p:txBody>
          <a:bodyPr>
            <a:normAutofit/>
          </a:bodyPr>
          <a:lstStyle/>
          <a:p>
            <a:r>
              <a:rPr lang="fr-FR" dirty="0"/>
              <a:t>Install </a:t>
            </a:r>
            <a:r>
              <a:rPr lang="fr-FR" dirty="0" err="1"/>
              <a:t>igraph</a:t>
            </a:r>
            <a:endParaRPr lang="fr-FR" dirty="0"/>
          </a:p>
          <a:p>
            <a:r>
              <a:rPr lang="fr-FR" dirty="0"/>
              <a:t>Plot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representation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works</a:t>
            </a: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7F911C-24E0-4805-BFAA-2736A153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21" y="2582635"/>
            <a:ext cx="3775467" cy="37754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176BEC-FAC8-4F20-BEDB-82432A6E7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3" y="2704082"/>
            <a:ext cx="3775467" cy="37754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D059175-90DB-4A84-8867-1679288B182D}"/>
              </a:ext>
            </a:extLst>
          </p:cNvPr>
          <p:cNvSpPr txBox="1"/>
          <p:nvPr/>
        </p:nvSpPr>
        <p:spPr>
          <a:xfrm>
            <a:off x="1591746" y="6416330"/>
            <a:ext cx="245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tower_hanoi</a:t>
            </a:r>
            <a:r>
              <a:rPr lang="fr-FR" dirty="0"/>
              <a:t>(3)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AA2E69-F116-4093-89BE-8E99BAF05702}"/>
              </a:ext>
            </a:extLst>
          </p:cNvPr>
          <p:cNvSpPr txBox="1"/>
          <p:nvPr/>
        </p:nvSpPr>
        <p:spPr>
          <a:xfrm>
            <a:off x="7484892" y="6416330"/>
            <a:ext cx="245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mirror_hanoi</a:t>
            </a:r>
            <a:r>
              <a:rPr lang="fr-FR" dirty="0"/>
              <a:t>(3)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4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9277A-874E-4720-A30E-3E070A19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Characteristics ants should have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DEFC2-636F-452B-B69F-16E22F40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Current_intersection</a:t>
            </a:r>
            <a:endParaRPr lang="en-US" dirty="0"/>
          </a:p>
          <a:p>
            <a:r>
              <a:rPr lang="en-US" dirty="0" err="1"/>
              <a:t>Former_intersection</a:t>
            </a:r>
            <a:endParaRPr lang="en-US" dirty="0"/>
          </a:p>
          <a:p>
            <a:r>
              <a:rPr lang="en-US" dirty="0" err="1"/>
              <a:t>Next_intersection</a:t>
            </a:r>
            <a:endParaRPr lang="en-US" dirty="0"/>
          </a:p>
          <a:p>
            <a:r>
              <a:rPr lang="en-US" dirty="0" err="1"/>
              <a:t>Current_path</a:t>
            </a:r>
            <a:endParaRPr lang="en-US" dirty="0"/>
          </a:p>
          <a:p>
            <a:r>
              <a:rPr lang="en-US" dirty="0" err="1"/>
              <a:t>Current_angle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54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340</Words>
  <Application>Microsoft Office PowerPoint</Application>
  <PresentationFormat>Grand écran</PresentationFormat>
  <Paragraphs>71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How to call the various objects</vt:lpstr>
      <vt:lpstr>Tower_of_hanoi.py</vt:lpstr>
      <vt:lpstr>Layout_maze.py</vt:lpstr>
      <vt:lpstr>Characteristics ants should 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Evra</dc:creator>
  <cp:lastModifiedBy>Bastien Evra</cp:lastModifiedBy>
  <cp:revision>10</cp:revision>
  <dcterms:created xsi:type="dcterms:W3CDTF">2021-03-08T08:14:04Z</dcterms:created>
  <dcterms:modified xsi:type="dcterms:W3CDTF">2021-03-08T09:21:25Z</dcterms:modified>
</cp:coreProperties>
</file>