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Learning Hub in Review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56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Learning Hub in Review</vt:lpstr>
    </vt:vector>
  </TitlesOfParts>
  <Company>Capitec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Theron (Information Technology)</dc:creator>
  <cp:lastModifiedBy>Francois Theron (Information Technology)</cp:lastModifiedBy>
  <cp:revision>2</cp:revision>
  <dcterms:created xsi:type="dcterms:W3CDTF">2019-03-08T06:53:12Z</dcterms:created>
  <dcterms:modified xsi:type="dcterms:W3CDTF">2019-03-08T06:54:24Z</dcterms:modified>
</cp:coreProperties>
</file>