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0075"/>
          </a:xfrm>
        </p:spPr>
        <p:txBody>
          <a:bodyPr>
            <a:normAutofit fontScale="90000"/>
          </a:bodyPr>
          <a:lstStyle/>
          <a:p>
            <a:r>
              <a:rPr lang="en-ZA" dirty="0"/>
              <a:t>Learning Hub in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475875"/>
            <a:ext cx="6400800" cy="4315326"/>
          </a:xfrm>
        </p:spPr>
        <p:txBody>
          <a:bodyPr/>
          <a:lstStyle/>
          <a:p>
            <a:r>
              <a:rPr lang="en-ZA" dirty="0"/>
              <a:t>Architecture</a:t>
            </a:r>
          </a:p>
          <a:p>
            <a:r>
              <a:rPr lang="en-ZA" dirty="0"/>
              <a:t>Tools</a:t>
            </a:r>
          </a:p>
          <a:p>
            <a:r>
              <a:rPr lang="en-ZA" dirty="0"/>
              <a:t>Decisions</a:t>
            </a:r>
          </a:p>
          <a:p>
            <a:r>
              <a:rPr lang="en-ZA" dirty="0"/>
              <a:t>1,2,3 Part Solutions</a:t>
            </a:r>
          </a:p>
          <a:p>
            <a:endParaRPr lang="en-ZA" dirty="0"/>
          </a:p>
          <a:p>
            <a:r>
              <a:rPr lang="en-ZA" dirty="0"/>
              <a:t>Challenges Faced</a:t>
            </a:r>
          </a:p>
          <a:p>
            <a:r>
              <a:rPr lang="en-ZA" dirty="0"/>
              <a:t>Proposed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56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68B7-4022-4854-8A65-706A24B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1C4E-200E-4B20-9702-88357B6F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</a:t>
            </a:r>
            <a:r>
              <a:rPr lang="en-US" dirty="0"/>
              <a:t> This layer contains the </a:t>
            </a:r>
            <a:r>
              <a:rPr lang="en-US" dirty="0" err="1"/>
              <a:t>api</a:t>
            </a:r>
            <a:r>
              <a:rPr lang="en-US" dirty="0"/>
              <a:t> (ASP.NET Core).</a:t>
            </a:r>
          </a:p>
          <a:p>
            <a:r>
              <a:rPr lang="en-US" b="1" dirty="0" err="1"/>
              <a:t>IoC</a:t>
            </a:r>
            <a:r>
              <a:rPr lang="en-US" b="1" dirty="0"/>
              <a:t>:</a:t>
            </a:r>
            <a:r>
              <a:rPr lang="en-US" dirty="0"/>
              <a:t> This layer provides inversion of control registering services.</a:t>
            </a:r>
          </a:p>
          <a:p>
            <a:r>
              <a:rPr lang="en-US" b="1" dirty="0"/>
              <a:t>Application:</a:t>
            </a:r>
            <a:r>
              <a:rPr lang="en-US" dirty="0"/>
              <a:t> This layer is responsible for flow control. It does not contain business rules or domain logic.</a:t>
            </a:r>
          </a:p>
          <a:p>
            <a:r>
              <a:rPr lang="en-US" b="1" dirty="0"/>
              <a:t>Domain:</a:t>
            </a:r>
            <a:r>
              <a:rPr lang="en-US" dirty="0"/>
              <a:t> This layer contains business rules and domain logic.</a:t>
            </a:r>
          </a:p>
          <a:p>
            <a:r>
              <a:rPr lang="en-US" b="1" dirty="0"/>
              <a:t>Model:</a:t>
            </a:r>
            <a:r>
              <a:rPr lang="en-US" dirty="0"/>
              <a:t> This layer is responsible for modeling objects such as entities, models and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r>
              <a:rPr lang="en-US" b="1" dirty="0"/>
              <a:t>Database:</a:t>
            </a:r>
            <a:r>
              <a:rPr lang="en-US" dirty="0"/>
              <a:t> This layer isolates and abstracts the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6774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AFA-205D-43AA-AC16-9D695A8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6FDF-7874-4046-A1E7-A88C9445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 err="1"/>
              <a:t>DotNetCore</a:t>
            </a:r>
            <a:endParaRPr lang="en-GB" dirty="0"/>
          </a:p>
          <a:p>
            <a:r>
              <a:rPr lang="en-GB" dirty="0" err="1"/>
              <a:t>Microsoft.EntityFrameWorkCore</a:t>
            </a:r>
            <a:endParaRPr lang="en-GB" dirty="0"/>
          </a:p>
          <a:p>
            <a:r>
              <a:rPr lang="en-US" dirty="0" err="1"/>
              <a:t>Microsoft.Azure.ServiceBus</a:t>
            </a:r>
            <a:endParaRPr lang="en-US" dirty="0"/>
          </a:p>
          <a:p>
            <a:r>
              <a:rPr lang="en-US" dirty="0" err="1"/>
              <a:t>NewtonSoft.Json</a:t>
            </a:r>
            <a:endParaRPr lang="en-US" dirty="0"/>
          </a:p>
          <a:p>
            <a:r>
              <a:rPr lang="en-GB" dirty="0" err="1"/>
              <a:t>Microsoft.Extensions.Caching.Memory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Decisions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.NET </a:t>
            </a:r>
            <a:r>
              <a:rPr lang="en-ZA" dirty="0" smtClean="0"/>
              <a:t>Core supports high performance and scalable systems.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53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Solving Part 1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0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Solving Part 2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13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Solving Part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71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Problems </a:t>
            </a:r>
            <a:r>
              <a:rPr lang="en-ZA" dirty="0"/>
              <a:t>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27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58C5-BEA1-435C-82FB-428A47C1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8FFB-9113-47D6-BD7F-8ABC0014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Architecture</a:t>
            </a:r>
          </a:p>
          <a:p>
            <a:r>
              <a:rPr lang="en-US" dirty="0"/>
              <a:t>Don’t use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  <a:endParaRPr lang="en-US" dirty="0" smtClean="0"/>
          </a:p>
          <a:p>
            <a:r>
              <a:rPr lang="en-US" dirty="0" smtClean="0"/>
              <a:t>Improve domain logic for Courses</a:t>
            </a:r>
          </a:p>
        </p:txBody>
      </p:sp>
    </p:spTree>
    <p:extLst>
      <p:ext uri="{BB962C8B-B14F-4D97-AF65-F5344CB8AC3E}">
        <p14:creationId xmlns:p14="http://schemas.microsoft.com/office/powerpoint/2010/main" val="36829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385</TotalTime>
  <Words>58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Learning Hub in Review</vt:lpstr>
      <vt:lpstr>Architecture</vt:lpstr>
      <vt:lpstr>Tools</vt:lpstr>
      <vt:lpstr>Decisions</vt:lpstr>
      <vt:lpstr>Solving Part 1</vt:lpstr>
      <vt:lpstr>Solving Part 2</vt:lpstr>
      <vt:lpstr>Solving Part 3</vt:lpstr>
      <vt:lpstr>Problems and Challenges</vt:lpstr>
      <vt:lpstr>Improvements</vt:lpstr>
    </vt:vector>
  </TitlesOfParts>
  <Company>Capitec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Theron (Information Technology)</dc:creator>
  <cp:lastModifiedBy>Francois Theron (Information Technology)</cp:lastModifiedBy>
  <cp:revision>13</cp:revision>
  <dcterms:created xsi:type="dcterms:W3CDTF">2019-03-08T06:53:12Z</dcterms:created>
  <dcterms:modified xsi:type="dcterms:W3CDTF">2019-03-12T13:41:28Z</dcterms:modified>
</cp:coreProperties>
</file>