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E9829-D5CB-4813-8F73-3B4F99BC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BB583A-9C02-46E4-85F6-C8F44A7A2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E2D2C4-BD11-4F61-AB30-74197A17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C012AD-E92A-4683-9D47-C5C5BB8E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0C14F-DDAC-4DA5-AF26-34ECBEF4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01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3A4FA-CD12-41E1-9825-B7BD2DE9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4DAB87-2BF1-4C30-B8A7-1491B7E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C36079-075C-4760-976F-01F5296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0A80FB-61B2-43BB-82E9-14E654F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0BAE20-EFD7-416C-B769-CE938A74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5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B7E4E5F-3A2D-4C75-B530-1CF223F9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D44811-EF51-457C-8284-DDEFE4D2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72A2C7-13AF-4ED5-A4F4-600D6AD6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84133-E8D6-4FE7-A586-293B1241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25E2D-C5BC-490E-8486-51F7F2EF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61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A924A7-7A97-4DE0-8964-54A24626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B9D90A-0C39-4418-B92A-9B55441D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9DA3E8-EA80-457D-BB04-9A2CB87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C6D322-F39E-4F63-90A8-720279BE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F4FC75-A402-4F1B-960D-12C8B777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1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E6C8D0-C154-4227-9953-C0C2856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A0765F-E547-41E9-B0B8-2B486962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946C2E-161F-43F4-8294-13391F80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0BB89-9DB2-4E2A-995E-ECAA7085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0F2CCA-7F53-4E36-B5ED-55A1ECBD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1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0A043-4CDB-42FA-A009-0D0986E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1362C3-79E8-4019-82B7-AE54CA6B4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E866A1-7690-4924-899E-6E3D87E1B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237062-2120-4AD5-B67C-F1128084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22BC27-947B-4831-8153-A539D2B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B29A07-A977-4862-9B5B-45816B22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7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3CD83-4C30-4F43-9612-EDB2A5A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B98096-5344-47AC-9709-BE439094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E945AC-8481-4679-9229-CCF6584BA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F6417B-36F1-4176-8038-49FCBBE4C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8ED676-07F9-4BFA-85A7-BD1F79533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D69B91-59D0-4244-95D0-9F86EDFF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ACED1D-52A8-4C7E-96A8-204629B1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1ECDE5-BEC2-48B1-BDB2-56D680FE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9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3A6A1-47BB-4AAE-BD34-944E5292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D56080-4C9F-4D3E-B388-A5FA1167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6626F0-D674-4F72-818D-7EBB451F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C25A1D-C293-4A82-B939-15E8426F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54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9F6116-48B2-4320-9B63-60EEFF8D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6E0EC0-EF1D-4363-98B0-B3877A83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4E2B2C-38AD-4FFD-87BE-C238439D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05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297269-3652-481F-9F1F-9DB4E56A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38A0EA-B2A1-4380-A0BE-838BBE87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0E12C8-2ACC-4C46-B875-B923773F6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5EE151-150D-457D-A56E-381C1850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80C17F-C7FB-4EB7-9232-A356060A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C8F7EE-C77E-4B62-82A7-A0556AC8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52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5699A-00A4-42D0-8431-A38BFDC9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466BDD-5B06-42B1-BAB0-F7674F05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30C693-DBF1-4D10-A7A9-E12C6677E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E6401B-0F53-4890-BCC6-0325A2D2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2ACA6E-BCB2-49C9-8E62-D6357F67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86D60D-1076-4D23-A4BF-3AA9CD1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6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484664-F899-4FD5-B5E6-54968033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714758-C5FF-468E-A71F-DDA607C6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7ED4BC-3CB5-48ED-8113-D850E4DCB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03D9-107A-47E4-83D3-5D2F82B92990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56D284-6FA9-4B95-922D-CC17593A0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8B406-BE53-403D-9821-6C7F1D3B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E6C7-6A98-4232-9B0E-D2576DF83A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71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14EB0C-C6A2-4646-B6C2-BD5240E14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29553"/>
            <a:ext cx="10905066" cy="299889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51324-0154-4A45-A549-A81416B9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24972"/>
            <a:ext cx="10905066" cy="280805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F218C1A-2880-48FA-8D5A-F7ED8583D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3" y="3482875"/>
            <a:ext cx="5469391" cy="297026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5AD3C93-A173-448C-9332-FE337791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646" y="803048"/>
            <a:ext cx="8762708" cy="238109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56B4609-C765-41C1-B6E6-57524976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01" y="3385311"/>
            <a:ext cx="5735303" cy="30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7E69AC-8986-40ED-9DED-6806E8B73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37" y="894591"/>
            <a:ext cx="2672029" cy="1713139"/>
          </a:xfrm>
          <a:prstGeom prst="rect">
            <a:avLst/>
          </a:prstGeom>
        </p:spPr>
      </p:pic>
      <p:pic>
        <p:nvPicPr>
          <p:cNvPr id="5" name="Immagine 4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6C8DBB0B-29F6-4FF5-80FE-89E235F3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91" y="751401"/>
            <a:ext cx="4866829" cy="16055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87A09BE-1915-4C44-BAD3-DAA2205D0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3" y="2462423"/>
            <a:ext cx="5679917" cy="391738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BC94E54-D0FD-42B5-982B-5523CE4C6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77" y="2462423"/>
            <a:ext cx="5449731" cy="39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2E2367-C624-441A-91CA-3B256DC0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92" y="740418"/>
            <a:ext cx="5534608" cy="27605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291B294-7E45-4386-87FD-88665D6EC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92" y="3664630"/>
            <a:ext cx="5631180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MARAZITI</dc:creator>
  <cp:lastModifiedBy>MATTEO MARAZITI</cp:lastModifiedBy>
  <cp:revision>1</cp:revision>
  <dcterms:created xsi:type="dcterms:W3CDTF">2022-04-28T13:14:51Z</dcterms:created>
  <dcterms:modified xsi:type="dcterms:W3CDTF">2022-04-28T13:28:13Z</dcterms:modified>
</cp:coreProperties>
</file>