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530"/>
    <p:restoredTop sz="94658"/>
  </p:normalViewPr>
  <p:slideViewPr>
    <p:cSldViewPr snapToGrid="0">
      <p:cViewPr varScale="1">
        <p:scale>
          <a:sx n="93" d="100"/>
          <a:sy n="93" d="100"/>
        </p:scale>
        <p:origin x="2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01BE-DE4C-4E7A-2412-141F46E8A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A0AF7-A53A-71F8-0970-34A1E5A4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Turci</dc:creator>
  <cp:lastModifiedBy>Francesco Turci</cp:lastModifiedBy>
  <cp:revision>3</cp:revision>
  <dcterms:created xsi:type="dcterms:W3CDTF">2025-08-29T11:15:14Z</dcterms:created>
  <dcterms:modified xsi:type="dcterms:W3CDTF">2025-08-29T11:35:17Z</dcterms:modified>
</cp:coreProperties>
</file>