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2"/>
  </p:notesMasterIdLst>
  <p:sldIdLst>
    <p:sldId id="256" r:id="rId2"/>
    <p:sldId id="966" r:id="rId3"/>
    <p:sldId id="1140" r:id="rId4"/>
    <p:sldId id="1141" r:id="rId5"/>
    <p:sldId id="1142" r:id="rId6"/>
    <p:sldId id="1143" r:id="rId7"/>
    <p:sldId id="1144" r:id="rId8"/>
    <p:sldId id="1145" r:id="rId9"/>
    <p:sldId id="1146" r:id="rId10"/>
    <p:sldId id="770" r:id="rId11"/>
    <p:sldId id="996" r:id="rId12"/>
    <p:sldId id="1003" r:id="rId13"/>
    <p:sldId id="1001" r:id="rId14"/>
    <p:sldId id="997" r:id="rId15"/>
    <p:sldId id="1004" r:id="rId16"/>
    <p:sldId id="1005" r:id="rId17"/>
    <p:sldId id="1006" r:id="rId18"/>
    <p:sldId id="1007" r:id="rId19"/>
    <p:sldId id="998" r:id="rId20"/>
    <p:sldId id="1008" r:id="rId21"/>
    <p:sldId id="999" r:id="rId22"/>
    <p:sldId id="1000" r:id="rId23"/>
    <p:sldId id="1021" r:id="rId24"/>
    <p:sldId id="1153" r:id="rId25"/>
    <p:sldId id="1154" r:id="rId26"/>
    <p:sldId id="1147" r:id="rId27"/>
    <p:sldId id="1160" r:id="rId28"/>
    <p:sldId id="1161" r:id="rId29"/>
    <p:sldId id="1162" r:id="rId30"/>
    <p:sldId id="1155" r:id="rId31"/>
    <p:sldId id="1163" r:id="rId32"/>
    <p:sldId id="1164" r:id="rId33"/>
    <p:sldId id="1165" r:id="rId34"/>
    <p:sldId id="1156" r:id="rId35"/>
    <p:sldId id="1166" r:id="rId36"/>
    <p:sldId id="1167" r:id="rId37"/>
    <p:sldId id="1157" r:id="rId38"/>
    <p:sldId id="1136" r:id="rId39"/>
    <p:sldId id="1171" r:id="rId40"/>
    <p:sldId id="1172" r:id="rId41"/>
    <p:sldId id="1173" r:id="rId42"/>
    <p:sldId id="1168" r:id="rId43"/>
    <p:sldId id="1174" r:id="rId44"/>
    <p:sldId id="1181" r:id="rId45"/>
    <p:sldId id="1175" r:id="rId46"/>
    <p:sldId id="1176" r:id="rId47"/>
    <p:sldId id="1177" r:id="rId48"/>
    <p:sldId id="1178" r:id="rId49"/>
    <p:sldId id="1179" r:id="rId50"/>
    <p:sldId id="1180" r:id="rId51"/>
    <p:sldId id="1169" r:id="rId52"/>
    <p:sldId id="1184" r:id="rId53"/>
    <p:sldId id="1182" r:id="rId54"/>
    <p:sldId id="1185" r:id="rId55"/>
    <p:sldId id="1186" r:id="rId56"/>
    <p:sldId id="1183" r:id="rId57"/>
    <p:sldId id="1187" r:id="rId58"/>
    <p:sldId id="1188" r:id="rId59"/>
    <p:sldId id="1170" r:id="rId60"/>
    <p:sldId id="1190" r:id="rId61"/>
    <p:sldId id="1189" r:id="rId62"/>
    <p:sldId id="1065" r:id="rId63"/>
    <p:sldId id="1191" r:id="rId64"/>
    <p:sldId id="1198" r:id="rId65"/>
    <p:sldId id="1199" r:id="rId66"/>
    <p:sldId id="1200" r:id="rId67"/>
    <p:sldId id="1192" r:id="rId68"/>
    <p:sldId id="1203" r:id="rId69"/>
    <p:sldId id="1201" r:id="rId70"/>
    <p:sldId id="1204" r:id="rId71"/>
    <p:sldId id="1205" r:id="rId72"/>
    <p:sldId id="1202" r:id="rId73"/>
    <p:sldId id="1193" r:id="rId74"/>
    <p:sldId id="1206" r:id="rId75"/>
    <p:sldId id="1209" r:id="rId76"/>
    <p:sldId id="1210" r:id="rId77"/>
    <p:sldId id="1207" r:id="rId78"/>
    <p:sldId id="1208" r:id="rId79"/>
    <p:sldId id="1217" r:id="rId80"/>
    <p:sldId id="1218" r:id="rId81"/>
    <p:sldId id="1212" r:id="rId82"/>
    <p:sldId id="1219" r:id="rId83"/>
    <p:sldId id="1216" r:id="rId84"/>
    <p:sldId id="1221" r:id="rId85"/>
    <p:sldId id="1213" r:id="rId86"/>
    <p:sldId id="1222" r:id="rId87"/>
    <p:sldId id="1223" r:id="rId88"/>
    <p:sldId id="1220" r:id="rId89"/>
    <p:sldId id="1138" r:id="rId90"/>
    <p:sldId id="1224" r:id="rId91"/>
    <p:sldId id="1225" r:id="rId92"/>
    <p:sldId id="1215" r:id="rId93"/>
    <p:sldId id="1226" r:id="rId94"/>
    <p:sldId id="1227" r:id="rId95"/>
    <p:sldId id="1211" r:id="rId96"/>
    <p:sldId id="1228" r:id="rId97"/>
    <p:sldId id="1214" r:id="rId98"/>
    <p:sldId id="1229" r:id="rId99"/>
    <p:sldId id="1230" r:id="rId100"/>
    <p:sldId id="1233" r:id="rId101"/>
    <p:sldId id="1231" r:id="rId102"/>
    <p:sldId id="1232" r:id="rId103"/>
    <p:sldId id="1234" r:id="rId104"/>
    <p:sldId id="1235" r:id="rId105"/>
    <p:sldId id="1236" r:id="rId106"/>
    <p:sldId id="1237" r:id="rId107"/>
    <p:sldId id="1242" r:id="rId108"/>
    <p:sldId id="1239" r:id="rId109"/>
    <p:sldId id="1240" r:id="rId110"/>
    <p:sldId id="1245" r:id="rId111"/>
    <p:sldId id="1247" r:id="rId112"/>
    <p:sldId id="1246" r:id="rId113"/>
    <p:sldId id="1248" r:id="rId114"/>
    <p:sldId id="1244" r:id="rId115"/>
    <p:sldId id="1250" r:id="rId116"/>
    <p:sldId id="1249" r:id="rId117"/>
    <p:sldId id="1243" r:id="rId118"/>
    <p:sldId id="1251" r:id="rId119"/>
    <p:sldId id="1256" r:id="rId120"/>
    <p:sldId id="1254" r:id="rId121"/>
    <p:sldId id="1255" r:id="rId122"/>
    <p:sldId id="1252" r:id="rId123"/>
    <p:sldId id="1339" r:id="rId124"/>
    <p:sldId id="1340" r:id="rId125"/>
    <p:sldId id="1258" r:id="rId126"/>
    <p:sldId id="1259" r:id="rId127"/>
    <p:sldId id="1261" r:id="rId128"/>
    <p:sldId id="1260" r:id="rId129"/>
    <p:sldId id="1265" r:id="rId130"/>
    <p:sldId id="1264" r:id="rId131"/>
    <p:sldId id="1262" r:id="rId132"/>
    <p:sldId id="1266" r:id="rId133"/>
    <p:sldId id="1268" r:id="rId134"/>
    <p:sldId id="1263" r:id="rId135"/>
    <p:sldId id="1267" r:id="rId136"/>
    <p:sldId id="1272" r:id="rId137"/>
    <p:sldId id="1269" r:id="rId138"/>
    <p:sldId id="1271" r:id="rId139"/>
    <p:sldId id="1270" r:id="rId140"/>
    <p:sldId id="1273" r:id="rId141"/>
    <p:sldId id="1274" r:id="rId142"/>
    <p:sldId id="1275" r:id="rId143"/>
    <p:sldId id="1276" r:id="rId144"/>
    <p:sldId id="1277" r:id="rId145"/>
    <p:sldId id="1278" r:id="rId146"/>
    <p:sldId id="1280" r:id="rId147"/>
    <p:sldId id="1281" r:id="rId148"/>
    <p:sldId id="1279" r:id="rId149"/>
    <p:sldId id="1282" r:id="rId150"/>
    <p:sldId id="1283" r:id="rId151"/>
    <p:sldId id="1284" r:id="rId152"/>
    <p:sldId id="1285" r:id="rId153"/>
    <p:sldId id="1286" r:id="rId154"/>
    <p:sldId id="1287" r:id="rId155"/>
    <p:sldId id="1288" r:id="rId156"/>
    <p:sldId id="1289" r:id="rId157"/>
    <p:sldId id="1290" r:id="rId158"/>
    <p:sldId id="1291" r:id="rId159"/>
    <p:sldId id="1292" r:id="rId160"/>
    <p:sldId id="1293" r:id="rId161"/>
    <p:sldId id="1294" r:id="rId162"/>
    <p:sldId id="1295" r:id="rId163"/>
    <p:sldId id="1296" r:id="rId164"/>
    <p:sldId id="1297" r:id="rId165"/>
    <p:sldId id="1298" r:id="rId166"/>
    <p:sldId id="1299" r:id="rId167"/>
    <p:sldId id="1300" r:id="rId168"/>
    <p:sldId id="1301" r:id="rId169"/>
    <p:sldId id="1302" r:id="rId170"/>
    <p:sldId id="1303" r:id="rId171"/>
    <p:sldId id="1304" r:id="rId172"/>
    <p:sldId id="1305" r:id="rId173"/>
    <p:sldId id="1306" r:id="rId174"/>
    <p:sldId id="1307" r:id="rId175"/>
    <p:sldId id="1308" r:id="rId176"/>
    <p:sldId id="1309" r:id="rId177"/>
    <p:sldId id="1310" r:id="rId178"/>
    <p:sldId id="1311" r:id="rId179"/>
    <p:sldId id="1312" r:id="rId180"/>
    <p:sldId id="1313" r:id="rId181"/>
    <p:sldId id="1314" r:id="rId182"/>
    <p:sldId id="1315" r:id="rId183"/>
    <p:sldId id="1316" r:id="rId184"/>
    <p:sldId id="1317" r:id="rId185"/>
    <p:sldId id="1318" r:id="rId186"/>
    <p:sldId id="1319" r:id="rId187"/>
    <p:sldId id="1320" r:id="rId188"/>
    <p:sldId id="1321" r:id="rId189"/>
    <p:sldId id="1322" r:id="rId190"/>
    <p:sldId id="1323" r:id="rId191"/>
    <p:sldId id="1324" r:id="rId192"/>
    <p:sldId id="1325" r:id="rId193"/>
    <p:sldId id="1326" r:id="rId194"/>
    <p:sldId id="1329" r:id="rId195"/>
    <p:sldId id="1330" r:id="rId196"/>
    <p:sldId id="1338" r:id="rId197"/>
    <p:sldId id="1328" r:id="rId198"/>
    <p:sldId id="1337" r:id="rId199"/>
    <p:sldId id="1331" r:id="rId200"/>
    <p:sldId id="1332" r:id="rId201"/>
    <p:sldId id="1333" r:id="rId202"/>
    <p:sldId id="1334" r:id="rId203"/>
    <p:sldId id="1335" r:id="rId204"/>
    <p:sldId id="1336" r:id="rId205"/>
    <p:sldId id="1341" r:id="rId206"/>
    <p:sldId id="1137" r:id="rId207"/>
    <p:sldId id="1342" r:id="rId208"/>
    <p:sldId id="1343" r:id="rId209"/>
    <p:sldId id="1139" r:id="rId210"/>
    <p:sldId id="1344" r:id="rId211"/>
    <p:sldId id="1345" r:id="rId212"/>
    <p:sldId id="1346" r:id="rId213"/>
    <p:sldId id="1135" r:id="rId214"/>
    <p:sldId id="1347" r:id="rId215"/>
    <p:sldId id="1356" r:id="rId216"/>
    <p:sldId id="1357" r:id="rId217"/>
    <p:sldId id="1348" r:id="rId218"/>
    <p:sldId id="1349" r:id="rId219"/>
    <p:sldId id="1350" r:id="rId220"/>
    <p:sldId id="1351" r:id="rId221"/>
    <p:sldId id="1362" r:id="rId222"/>
    <p:sldId id="1360" r:id="rId223"/>
    <p:sldId id="1363" r:id="rId224"/>
    <p:sldId id="1352" r:id="rId225"/>
    <p:sldId id="1364" r:id="rId226"/>
    <p:sldId id="1361" r:id="rId227"/>
    <p:sldId id="1365" r:id="rId228"/>
    <p:sldId id="1358" r:id="rId229"/>
    <p:sldId id="1359" r:id="rId230"/>
    <p:sldId id="427" r:id="rId2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3D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0ab001f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10ab001f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718EF14-4B96-8F95-F4E7-DF97D936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59A731A-AE07-DC03-D025-BF3D98661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343A483-B0E3-5F4B-D84A-E1ED2C0F9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79729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30815C7-F89A-0C09-EAEB-34EC73185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3A291DE-3CCA-23C1-C005-D9792D868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54DA53A-9A42-C570-3E13-F3CBDF1A3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82217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50AC95B-872B-3B7B-FA28-D3F173C6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1042528-18F4-F8CE-60F1-6BFB90B797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5F091FB-6B85-D2EA-761C-1A07CC6EF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1959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9E1480A-070B-0869-B5D1-114BDDF15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A664EBD-37D6-B317-551E-BA38B793B3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F1508B0-9AB2-CF43-B720-7D2BB9944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34295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72DDEF1-121C-D27E-2935-26BBB965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DB8882B-F73B-576B-8A7D-7F41D7EC11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40CEFFD-A424-2F7C-CEEE-DF2755B306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2247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EDF5ADE-7D53-4401-768D-D053A334E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E94FA21-9AAB-7D1B-6363-C8EBF26BB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A701375-6EBE-4C9F-C54C-BE33D982F3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374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B14B680-8D1C-925C-2A92-E11797713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C44B444-5B7F-60AD-D42A-3162F99043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0D19EDB-E254-A94B-BDF3-4256C8EFE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5510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B7061DE-708A-A822-D5BE-2979AD9AE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5E53A8F-7AAF-DE90-662E-FD842ACB86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F10639D-6EA2-C3B0-D6E7-CB3B3BC615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63585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03ADBBD-24EE-6C09-1BC0-0BF89D0A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C423F64-1EC0-4589-7675-A55FD3A3E8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48DB40E-C13B-E004-1C20-71AB1C929D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39030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387FAA3-07DE-CC15-8A32-997BFD31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4808ED3-28DA-8C58-5ED1-61A7A789B2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9432943-14E4-D52E-1CC4-FE390BD17C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22069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1FDDDDE-B271-D2E6-DFA0-CB2ABB2D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0CE1263-7B4A-62C5-0093-AA18E2570A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20B0238-2901-5D67-7649-91C5DE1BE6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C83708A-DFBB-B7C3-1D87-881408747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4416C708-6235-2BB7-32FE-F7D7B36345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74CAB0E-5B7F-328B-30E4-19129FBAA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68300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5EBB1FB-CD14-8D39-BD2E-9663539F7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2A623D4-20C7-25F4-0B30-735DC81DE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2F98B27-67D0-D574-DCB9-01ECA38B8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72913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1713E7F-8875-34FB-FEE6-05350531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DE8D893-E3B1-CED6-8E25-48A10D2B9A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C6157DB-3778-63BA-D35A-E0FFE2ACE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85418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0E38FB3-0B01-A7ED-167E-DAF6073A4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26290F7-80D8-A4C9-9A76-E0A2B4069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EC6BDB3-1507-48E1-4A33-2D4501FA5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1616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BF328B6-233D-3C82-60F1-91ADA1345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F8D320D-0FAC-EF64-B480-4424C4CD61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24246BF-4D80-CEB8-327A-41512A653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85979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C5ACDAC-17BD-D992-EDBA-B0B8AE40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1D4EF91-4D1D-2CED-7A5B-A8BC820244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F880894-499E-4822-BEEE-C544C8170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54969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D424D17-430E-9859-E991-FC73BF17A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C8E0391-0951-83D6-1B40-AF64C0F718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9916E57-B272-BB54-3D9B-E92AB978F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53523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232B560-82E7-AB29-D9E4-09A6ABCDE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8EE6AAF-63C0-015E-C320-E0C432BAF7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25F8F61-D1F8-30AF-D512-92032CDEC4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65752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F2032F4-F86F-CC53-C892-9EF0913A0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7C5A5DF-5876-C568-A1DA-DD843EB1E9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9BFC45F-BC33-B8FF-7C45-3623406C0F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7037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644D1A8-01CA-81DD-D1F5-0C7A1D39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AB5D861-9F05-4C58-9DBD-29BF6240A1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3730B1C-28C7-D8CE-B884-20F70D1EFB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6111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C993BCB-5196-7971-F104-E6DEAA846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D8D67DC-8644-C57A-51B2-5CDE3CF07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7274AC4-1B3C-6E07-AA6F-2B98BEDE1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44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5649148C-F7B7-F487-6FB6-AAAD91515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49617D19-0BEB-43CC-AC3D-20CB6B91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6AFFBB0F-D735-3387-285B-D01D9BA43E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15487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F1E3D8B-F595-03EA-3875-1F2FA64DD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947822C-57EC-7A9A-F273-90C4117F13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C870F56-D988-14D3-6B8F-4D89EB3898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82654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D14B96E-E8A5-5FD8-7CEC-DDDE4E69D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38117D4-FB43-CEAE-11CD-22A4D2FA9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E8EA52D-0591-82BD-CA5E-D59E208E3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51188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6D69F9C-A434-5D37-CAEE-88FE3A8D4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EC9261F-6730-6753-4B10-F2C8C9C1BF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280C8FF-B52A-F7B7-81F8-AFF3E140BC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54292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0D0AE19-967C-76B8-A039-7F48B9923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84DA996-6FCC-BEA2-B4BB-C5988AFA9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0829125-C129-7497-69D8-368644DDF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97634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3D64120-994B-1055-5105-15FEF7759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55BCF4A-B35A-1964-943C-013834412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A47B838-1203-0B43-4214-BC8568460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5702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C321C6B-AE68-20AF-4F10-2CC21806C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98BF52A-ACFA-EF36-A671-6503B1D62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1AD374D-122B-AAF6-60D8-CF3F4F760A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62689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8D09915-72AF-4177-BE7D-9559F0B8A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19DE1A2-8E4A-3B69-EECD-0A5CE3A2BB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2223A3C-8018-1C49-756E-79943596D6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999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9A5CD17-63DE-3F29-7C93-27DC78E7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87853C9-53D7-AA0E-8E84-5F3C987D1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4E92C9F-95F8-1C88-9226-8F8D2A141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83628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E0C47B2-E56B-35B1-DE68-6053092A7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4F9308E-D6B8-D56B-A6BC-EEAF78A1F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B6A14ED-38DB-FF49-7BAE-474388FA0A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10532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46BE028-FB08-FB5D-7294-B54CB0BF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CAB259A-69EE-04ED-F7CB-FB577E1466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E89E004-45CC-E20B-8508-40A301945B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96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19BB5CAA-F80A-412A-61D7-184ECBCC5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DF908A9-AE26-5B7F-FD4A-9B863BB88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2B878D2-1DA9-46CC-70F6-E9A7E94F8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77393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EA78654-CE1B-220A-6FC4-49352A669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4EC797D-45CB-8820-DDCB-387E89BB5E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C034B1D-0160-4D47-3CE5-30DC48E0B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34351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80DBEC0-0728-03BD-D76B-499A3D74C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A6732E3-EF19-50A4-5D4C-65BEF77E4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4A92465-3838-FF53-8543-073589670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47790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077DCAD-1D5B-A511-6866-30E7D25B5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E68A40D-25B5-EA82-4B58-C35E9CA5E5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E7A6847-A05E-0FD1-6152-500384749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63780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9712962-3F25-4617-62C8-FB31DCF2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2090462-CFB8-3BDC-D356-0F2A13E081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A3F893B-F680-D482-5162-74843AC91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84204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F28432E-0B61-C8C1-C4C3-D202F00E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8F01FFB-6694-43EB-9F0B-ADD04D58AC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846FA39-B90E-B803-6FDB-851C9D225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448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8299D22-9CF7-D4A0-D404-7BBCE0EE6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D6FAA71-71DC-86EA-038B-8F7EFA65D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92E6C3C-57F9-9E82-56C0-1883BC34C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09644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8A39DFE-B655-54B7-88AA-1CB306C0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6C9CD49-61C9-132D-EAEE-CF9960FB3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054CB08-1AE9-72F2-E5D9-C683A24F23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46260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DC062C6-5C52-6122-5A7B-287DAB750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F6A03B8-5B02-7075-DFFB-1AD745C1B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277E1DA-A3C5-FFEA-3361-84F285B254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3792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750A653-8664-DE22-AF02-9313264E0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8373325-D149-F4C8-3117-27D0D86DC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FFBD369-474F-0ECD-DC1A-CA1898C600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9561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4449BB4-800C-F83E-394F-475F45639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FF3468C-19D7-84FF-9D90-5E6B895DDE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7BC6450-BD50-7D3C-3850-AC27008081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503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6909D7B-B10C-74C9-C053-0F9E63A56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9157AB2-4460-60B5-9A8D-0BC196D1E3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50E960FF-0896-DA5F-E1F2-E0543C74A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57336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B7B258F-629E-E3DE-37D2-4614A18CB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A066157-7262-D087-CF71-D6E34E6BCA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784044D-445A-6CDF-4230-BDCA6FBEC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5761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5FD5D13-F2A3-72BC-3BF3-4347348C7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CC86ADD-A1AD-B9C2-203F-0B913F2507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971D961-0F58-57A5-F4A0-3A25C20B9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8993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4CBF45B-202A-E924-1B53-DCE23D3FB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C7155D1-19FE-FC35-FF02-9479564250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E4B1B31-857A-44AF-C012-C753A20924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75905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EB2B03B-0942-5237-E9D0-4CB9ED806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1E6BD17-4987-5EF7-7EF2-77F1B24EC5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1CD3EFB-55A4-1A9B-5C66-D434EF605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11946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3CD1D67-6A21-F54B-EBC1-65287E99C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D400230-77BC-CCD7-95A0-1232626D9E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1233826-F64C-8925-C725-39D1591F7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1559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ED14733-2987-9F56-767D-170E1438F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46E3760-4167-1823-12FE-8E7B31CC1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2E25F10-2D62-B02C-377A-A767FFDC7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678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82D317B-C22E-91C5-7CD5-09BA8A26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92A50AF-6BC0-A8C5-A051-25E025FBB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FC56956-B44E-F630-8B2E-A43B613BCA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93092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D5859C5-6302-EADE-F839-5303A0FC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3BB0F50-8047-9CDD-05C9-C9D03AA65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BA26562-B4DB-8AF0-0FA3-BA8796DB62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57331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9BC92D6-E21D-12CC-F565-3687AC614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B0C40F9-45A6-6E65-6FEA-324754DBA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92B90EF-87FB-1362-B8B0-1CDA66A1F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24013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76846E8-FDFB-4E5B-750E-017311390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7D3BA0C-AEE1-F59F-C967-895C3AB76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906601F-EB67-DA17-C594-EA6874DFAE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783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7392D5B-BBCA-7FB8-7848-1B3ABCEAB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6D81A18-99F8-CF23-9FFA-A0C2A8314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9234579-45C2-E538-62F8-5BA242242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30757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164CD4A-81B5-54C8-AEB8-FF054366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F955788-9652-1EEA-5ADB-FC551396A4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838D359-7045-43C2-3FD7-3CC67143D8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4394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923B191-49BE-6914-6532-C0EC0101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3E54E61-1BC9-ECBF-CF19-C78FD20FE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3F52607-0FBD-407F-D355-3BF42A7547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71169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C74CD7C-B2B3-B3FA-CF34-5B5BDB062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8A45FAE-9BDE-6A10-BED6-DF3829BF90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A6514E2-7337-4187-1978-22FF7C5CD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18909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D333C47-14EA-F24B-7C47-A56F6F275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253C62E-E247-1192-E7CB-255FC7BF48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B43E38A-7C37-57F2-BF80-9DAC0A5A1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2900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A4BC7ED-2F08-E67F-F9E8-ECFA88F2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71E473C-10FD-3E8A-3006-8D193B72B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DBAA3AF-539E-4B2C-C8CE-103861E475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50297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064E7E0-E9D6-860D-C7EF-438ADF72B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D8B4FF8-0FEA-BBE8-69FF-61B1B62551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378E1FC-19A7-0177-FAA7-9C71B7075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61881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5424D2B-EC82-928B-9161-B3C4A7801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3EA882C-EB64-C540-B553-596A136972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D9BFC8A-EE57-262C-FB32-6AF40740C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55603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6DC5957-F373-7313-C44F-413D86CC8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936502F-74D1-4E68-61BD-B3E6ACD7A3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347BA4B-6542-CADF-BDB1-2CADB6E04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30879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C4E010B-1504-1041-02DC-ED3F253D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938BD88-E02C-55AA-F1F5-64848282A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901EB69-6F87-2529-C55E-F1610B62F8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12962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9861D14-0DF9-F5BB-7834-0E837A38B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BB391E2-DBAC-5D7C-1410-BCDDBBD1B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158FBFF-F281-A589-456B-8DC4B7E1E4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411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1322144-8926-1D74-5D48-8B43CE94B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DF41310E-827C-DC8D-B6D1-31BB74A5F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DB1B0809-C58C-7BA8-694A-4FAD01C24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73475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CA77D31-AAC6-40C0-F2B0-A567CAB96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582B72C-00AB-B1C4-AB13-D6222D21A4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C7C1F78-91A0-ACB4-CDB5-5AF629258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85492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9C5F0D0-4A81-02C0-3498-9EC976D56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C884488-9E43-F577-91A7-2C11784778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4523248-E2C4-30CD-2B09-DBD5156E7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31151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6A4D387-F205-454A-E970-F37FBB42D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CED108B-93D1-AA12-1CA3-41C39C9C8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B7055C4-A89F-E7A6-40FF-0503A45B6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88090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9C74F42-D2F3-9B05-33C0-3EFD95DF4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A3867C1-C9E5-73BB-F685-1A171C1832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CE3DB03-0F1A-D97E-0C87-8BF775727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993158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F5BEE5C-629A-F9AB-D4AD-1CADA3318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67DA4DD-08C9-6914-4EBC-A42A856231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2473D0F-F01F-2C9B-6D62-611698BCC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566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3AAC1C6-5432-B852-BC7C-A827D70B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0B26985-5A74-E290-9699-8F8854388D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6F1C586-7C64-CCC7-6D60-E5858513D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29302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9D3DBF7-4247-D529-D7F0-E42543504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BDBE3BA-30E2-5B90-743C-745C9BAB8D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74C4C4F-57EF-DB1F-BE9A-B0F3A665A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10692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57478E2-1B3E-589E-B561-4A98FFFE6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58E4B21-FF1F-1F4F-2694-428B1DD451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46445C1-9316-21E7-165F-DBA50AB3B8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08596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C17D9A0-AC88-4880-3DA6-CDF01312C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3A2874A-0CDA-4CBF-EC6B-143475A85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FC9D780-AF80-55F9-40B6-C7359317CD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06935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812342D-8166-1256-80BF-9425F9F97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DF0FD18-DF53-799B-B3AC-8BF34E4122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73A06A0-DADB-9B2F-ED65-CAEA0EE9DE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177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11F9120-026F-4DCA-ADE6-B2667550F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2026D729-58F5-D2C9-D8FC-C611B23A95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EBD6413A-738A-034A-7156-2A78A87F2D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9036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64253E9-9D10-20F3-CDD1-60D6E5FA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3A45444-41B4-EC51-A80B-9A15013F76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E5790E5-2E59-8B4E-E717-87A7FBAACB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1260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928380B-4FB0-8C93-A4FA-5F3399ED3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5434B46-35B8-25E6-CEE0-FE5297B43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0858C75-0414-0E88-5136-9223676E5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80789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7A7065E-6834-8340-88BA-3226343FD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793328E-9EFB-BBD1-7FD5-8308765903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9428E5E-B836-7FCF-3AE7-F55BC104F2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173819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325F49D-48AB-3B75-1C11-A4FEFCF2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123E5CF-9A53-B1F0-F7B2-989BD8D9F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29CB8DE-0A66-4A3C-28CD-09645D955E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85771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4626BCA-D3A7-269F-04DC-BCED4B87F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7562957-5D2B-8863-2424-46FBFBB5FC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18B9D1D-3DD1-B117-3F5F-200B6023C1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15307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FFEC1A8-8952-EA3E-12A4-0E607443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0898773-457E-C900-05FA-7358F895FC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321EFCB-6AE7-F470-A1C6-41708C678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16389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DFA80CC-D8ED-CADD-EBE5-FA44CAF61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10265F2-EC3D-443B-10DB-E0CCF0102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87F8E4A-F905-999D-B024-22CDEE7F9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95943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C9BA7FA-B490-61F5-2A4F-49173EAE1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DBC5823-FC67-F4B7-867F-C614E1964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FD40146-8E8F-4EEB-F554-F8A1A59448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35677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7E1D536-6EE7-F896-C86F-4950C457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B031B1E-B3B6-E11F-DAAF-C27D37A4CF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9731FDA-FA12-4A27-40DE-C03BA0778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031219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0451768-5325-6EC9-6551-449338756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6B9D70F-9FDD-1984-DCCA-C78A060A9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5EFF373-3289-0AE0-F456-B899A2DF9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402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936586F4-3E60-45EB-326F-A8628457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5FC55757-040E-A14C-B973-B434D6B4B1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9C882AE2-264A-2BEC-7ECB-475C72424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95361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1F1504D-A808-ABA0-C7B0-DBB17DECA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5B0B9DA-ED25-5532-ED64-99150D721D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CFB97FA-E8E6-7D08-E9FF-137FF7529F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417317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A96C5B8-1CE0-F931-1C10-6734A5FEF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901B318-97F5-F345-536F-EFDDC0683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E5A3E56-6E55-A022-2549-2ED675933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993649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01773C2-3702-9FFD-C6D3-B28E8A794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03B9A3F-9344-5ACA-5C2D-C68615239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FE49F34-D6DE-0639-A16A-2CC19BD38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056004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8A8FA01-A77B-5416-1E3A-B4097292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4154165-2F27-71D5-9D2C-7CFD0D8A3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8867C85-3E44-FA0A-03F4-C1F5767A22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590087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2E4C0FB-4C00-8AF8-9CAF-8B5ED74D4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A238521-5C9F-37EF-440A-B585123EC7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88CED2F-353F-44EB-2868-E84433A706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64057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5587240-8007-C9DB-6968-9F029A7AC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35AE32C-E79C-B0DE-AC60-94A0994403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B95142D-08DE-375F-E4D1-04551A23D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893079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5B9BCCE-7E22-D448-307A-BA5001DC1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A00F84A-244D-4B1B-1F9D-228E4CE858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AF32827-D3B3-8AEC-217D-486EADC0E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004829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1B32EAE-6EA9-D98F-BBB0-BE93A6E2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1F838A2-31D7-8E9E-CAAC-8DDD0B1010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B94ADB7-1C80-5E62-1637-0B2FDD512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70361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012091C-F367-0D4A-7390-6EA19395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8A83457-C766-D5E0-5ADA-2D047E594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A078050-2BC3-DD6A-BE43-E3902016C6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31054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A5E21DF-F228-5856-8CB2-077975A83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903DC6E-D28F-FCC7-772A-3E31F0389D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71DCBA6-1A87-0FCE-2033-691C603242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868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0129920-0B63-D8F9-EB53-C59D525C9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B852ADE-3524-0EFA-34B9-500E61B0FB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BE70A693-DBA8-167F-288F-3AD33DD04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08507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FFBC761-19AA-E36E-69F5-2C2225668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D30B24B-A5A1-C9B7-B10D-9844BE1C0D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C943517-6E10-F6EF-E9CC-D7714DBD4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2867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BA84266-0676-B34A-FB00-4C0974316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0E9292E-6D1D-86F8-C863-5849058926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ED90263-3A39-5B3C-8752-E5144FE859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114028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5415D00-C045-3172-BE7C-B51F585FB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54FC9E7-BC6C-3EEC-F302-F15FABF3C5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5ED2EA8-4136-74F0-6AEC-2C5A36E5F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88886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F16BA3F-F0DF-0D3C-F96F-DD1E25B7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97634F9-DC96-47D2-098A-1A23371083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4B6D941-F227-E031-CBC6-088BCBD41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784956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3F37013-58AE-707F-1F9B-20094AF2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56307CA-8969-AC23-286C-4C1FFF86E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794C6B9-C7D4-211C-67CC-E5EC87057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3546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7ED6174-CFA6-8BA2-1127-A3034C23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512C488-0DBE-7DA6-C6EE-7FEF7D09A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4168DDE-790E-24EF-B858-FF6D547D22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70315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F2DA778-D1B1-635E-A43B-CFFD8D5A3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47EB86E-047F-4FDF-1720-44B3BAD4B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23F2666-606E-A76A-52AD-3A6B0E9B1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25347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D3EA293-66BE-E615-0000-A5695021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096BFC8-614A-962E-0E0F-DA1E972162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C7166E4-284F-2DC6-9141-297D8BC1C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73471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2620AF9-5AFB-A94D-FA37-AEA8869C3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4787102-DAB8-1D0F-DEBE-0720F9C76C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F66FD59-22CA-314D-6BE0-AD7AE437C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932557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4343F1D-AADF-2298-FCA8-F031D8293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EB4676F-0892-FB8F-B9EF-568EC8E56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91F1E00-AED6-5ACE-0838-BD91A3C1A7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85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25C1B1F2-ACE5-2076-681C-600159D36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1958A197-30A0-3598-562D-B23D4D400F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144469E3-3092-E8E1-E884-D91F76EE4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875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51CD0F5-F5FE-73B5-BDEC-E7A807D9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F8DA6793-F676-8262-6F17-CAE3D6ECA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6192E6B-A1FD-0B61-09A1-07EB63E56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256595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1B02695-56DF-47EC-EFCC-E4761B033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CCB87C1-202F-3CF0-0A64-736FD01758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E7C30F8-571E-1CEA-AFE5-6EBE56FBE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302722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DF9025E-61C3-4181-50C3-81E54868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980B6EA-A5EE-FDB8-0A65-EC2105CFB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5ED6930-2D4B-892E-AA0A-1495864A8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357077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51AD259-28A6-CF8F-937C-154230D5D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47A145D-3F6D-251C-B735-47B9D224ED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540A94F-56F0-6446-9787-8D529B235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77439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827FEA8-6094-CE59-F4E9-45878308D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58BCD8C-BAC6-A9CD-4E2F-7D666463F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DFFBF85-4932-77E4-F52F-7B4F94FC8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43509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1F1DD12-5124-FABA-47EF-81EE0E7A4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841BCC2-FDE4-4D90-ACAE-167FE473E8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A9FF643-DB14-0C63-2985-9E88D3BCA7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27792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66BF76A-6AD7-B4BE-31FC-61265FC3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FCDA9F2-F754-D145-0238-4D10C1316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A5D3E68-5C9D-CA75-40AA-1F31C5922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71448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F4CA3E5-E12E-589A-FA4D-0271D42E8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E1F8476-C0B3-D32A-F00C-B3087881D1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6F1E5D3-2A6F-09EC-327A-9A7EF061B3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615708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9816D2E-9C75-6B56-D18D-B0B6A1F2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325B0A2-DD9F-5A01-7451-AEBD3F88CA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139DA00-F4D9-D1B9-4DDE-2FF4FB512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49934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04BCA0D-4106-A726-67BD-03063BE83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000206A-DB7A-499F-BA63-B8C9C5BA5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C7B125E-9B90-C8B4-B593-8C8572C3F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03845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80B7C8E-9F2A-C086-E358-4898D8327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A8961F9-6FF8-2B73-27F4-87806E258D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74AA2FB-ACD8-8F6B-B447-9463E0376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841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C0A247BF-983A-84AA-9EE2-918D0DD3D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AD51D3D-5AEC-7643-B499-4677D10D2D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1DF8EA49-2ABB-5541-D45E-A3BFC2322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4609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83148C5-828F-2DC7-3289-3F3FBAE58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1A12B15-F668-57B6-D116-925A4F603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6A06B07-8632-5ED0-7A7A-3500B0AD3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257828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6BB37BE-C7D1-01BC-416F-8DD5445D3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37EE3FD-BE5B-1496-B779-A4BA57CDB3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89AB080-52DA-F8BB-FFD6-43095A5DDF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567457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C2B6A55-FBB5-0F76-ADD8-3997AAB2B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5AB09A7-4327-124F-3E4F-8CFFE29A6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C638AE2-24E8-EB0D-B92C-EC72F2364B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66536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AA2ACCC-1A36-E003-C7B8-D2A3299A4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B6DEC2C0-04C8-6F3F-71C1-E2222BF0EA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8F323A3B-BD0D-15EF-6555-FB5FE1D99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76621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EB3DDCB-23AD-E64F-C5C1-7DFE684F2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F6F0DBE-A22A-751B-7181-B8DBE3836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0C2832F9-FE11-1BC8-2E5C-7456CD430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049277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D547245D-1900-8191-3B82-C884EF9E0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8B6D5C0-3048-4952-61A5-452B28001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E999062-1AE9-3A81-3622-4F58B1981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813494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534F63A-CC42-1227-C4D1-F0AC4C68F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F83262EA-1FAE-F7DA-3CD1-830B1037C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59E5E206-AC12-D745-05C6-2D6AD3F7E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743493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EB79DC01-3A30-547F-8B0F-99A2E7FCB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1A6931D9-8074-5A8E-7EE4-B2E33C90A6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D7865CA-8A14-88DE-DEFE-B8CEE8366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73897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9E41391-A757-4204-C1CE-44109DC4E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244468F-768C-57C6-9746-F69B9D8F1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39D81A41-8C0C-4C33-6278-C572CAF7E4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22971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ADFECD97-FFF6-DE50-DF43-ECE74C6C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B8B10542-21EC-D696-C7EC-D46AB5C44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7FFBDB1-76DE-39CD-E03C-9BCD8620B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336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5648C07-F77A-32CE-EB8B-90E3C0372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19609D0B-EEF8-1C7D-8A56-AC2C9BD0AE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FF98FAB-BC50-98AF-22B2-94E78AB05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279113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E829114-5BC2-8E38-1A7C-7C39C99DD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1C8DFC0C-050A-B33A-D21E-03946DFEC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6F2D3639-C6A8-6839-95F3-99E30D216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93633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91DA500-A9DA-58CE-4B0A-A8121B55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58F0CE10-2579-F783-CD15-7761662E4F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C094A1E0-FF45-666E-E1D2-567416CBBC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087658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5BB72572-A14F-A838-438F-BC762F182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D6C340AA-8FF3-76C2-2213-9CD403FCF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B4120EF3-34D1-4681-BDF4-2BCA21F86F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91140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D80950B5-F7A8-0F87-B441-671BB17EE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1C6F8B5-D87A-2CBB-76B2-AD0F8E749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E8F7B52-694C-3030-41FD-9BCFF20C3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3872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889D05B-CE37-4AD6-7E7E-F5B1D4EB3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38410F7-CDB3-51D6-D9F8-ED426B973A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769CB84-33D4-AA75-AEED-AB4D8499B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507333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0ED68C4-6282-3DFA-21FD-D6400798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0A594F70-AE10-480D-FF40-354F63E9D9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05F6A165-2B17-D616-F8BD-A34C0F6CE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99682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37197E0-111F-89F7-6D0B-6E4AC300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8A2EC9FA-888B-ABAA-14C5-3B243B58E6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C719BA9C-95F6-0C85-287D-9A58D69134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21792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D7322C38-CC41-310F-B49F-D1EA81D2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D5C84F90-3E0E-9C20-0172-ACE28275D1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66635A86-ED74-3818-1916-20B9E1690F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40011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1942301-4FF7-1576-2CA4-5F9F9AACF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6B37E3EA-61FC-17F0-58B2-AFAA407639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B11F0574-F8D8-A0A0-9452-B5575224F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348173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18092EF3-8ED1-AF52-AFD0-D22FD0392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B54CAB74-A3C8-C8E3-D594-55C90A9A4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D9848BD-E20E-E8F3-C354-4E9CFB16E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405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59C0490-5FED-C890-5AFA-AACEE7B9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98D0E8F-43B3-84A0-FF18-A4EA100FC8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659D7D9-5DDC-3FD1-2327-940C42E41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40515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D493489-0A95-4021-1062-D450E70D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1A388FD-BFD1-37F1-C82C-ACC3BE8EEE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D74AE1F-3F8E-8527-5712-3F0105A111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011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C26BA09-81AA-C724-66C8-113283C6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12D7B28-5521-3FE4-C6E3-C49D18EE1F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E5568AA-B0DE-6F21-997C-2D4C76F49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41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60B3FE4-B4A2-ECDD-2C73-85D9AC81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53D8D87-CB01-A46C-3989-DFC1787E94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E1CA562-E60A-C502-157E-699275F49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294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04F799A-F872-AFAB-84C9-A982A5B16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4B1AA0E-2208-F8FA-CDFA-B0B4FBB7B5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4998CD6-53E6-5492-BB30-BF863DCDD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41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B2C18E7-6453-B001-858C-F9E07F04E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DAF1A8B-54B0-C8CB-5906-6482793E4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AE3418A-26E2-37D2-B255-EEF926513A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125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96793EE-4B02-9F83-18F7-004B7341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DD872B1-80DF-E106-F21C-50F1A4C2D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EAD2E76-F73A-3D8A-91C2-E13807EBA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76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71620BE5-99FC-4A11-12C5-F41CD6276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61EE7817-5B52-7166-6560-5BE2C3A87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B8EE25D0-C220-7FD1-A9EE-EFACEBA1D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481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9DA7DDB-C1A2-113B-5949-DD91E239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730BE69-1614-D053-00EF-D7D475D6F0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571B4F0-03EF-F3E8-3492-3ECE86006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840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E2394E4-6318-5571-48F0-8DB574EB8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5EE2425-AD48-7834-AAE7-D485A2FBF5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38D9A16-AF73-BDB6-71BA-66C0937332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288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5FFC5DB-B09B-555F-40AF-7BF46997D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94DF251-AF8C-76C5-6944-3448F57E23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7CE366F-B9B8-2AE8-D47D-820DDA8C1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033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2164746-EC46-F997-8ADE-EB8E6E536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0F0E6BC-2B8F-1FB9-53BE-86BCAE3F87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277F468-9AA6-3059-ADA3-4C58F8C60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9552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ACA8BC6-E4FF-6476-964A-8636BD96C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36DF30F-810D-4FE7-FD46-28AD9B4F3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C87A5AC-C477-0D02-1080-8969E3B8E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275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E8439B9-D5B1-42BC-7C80-D6F7D2277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BC32BFB-44BA-E9E7-9E2C-89A57E175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A9D61FA-5230-C57C-C671-BFB6A918F5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881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B49AFD6-3503-1619-F38B-D852DE19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1F13EDE-2F65-214D-D199-08EF12E593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180EF29-D338-94B4-61FC-F03465D28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912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4462546-2A55-322C-ADB5-710A9D5DA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1B0FD32-39E4-95B5-8135-295EEC62C7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2CB58AB-CD95-5E79-02AD-0E5C56DCF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4862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318B1E8-40A6-C4E5-2476-4E60D34DD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C9E7062-104D-0078-958D-DFDAF9B3AD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1D1ADA7-1D3F-5E21-D612-34C818A85D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126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3663DC5-38C6-8079-5F1E-2A7FD9E69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8ADD659-263C-8DC7-CFBA-D3D0F38E08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DDB34CC-0FBB-7BD0-39EE-83B8CBA82E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76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B0A9DB9C-8D0F-E703-1762-E9D354F2E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285D352A-E53A-C824-242C-BF41C77DF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9B130A7D-EC5A-06A1-9F3F-4EC156E2A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4242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92EA865-BA26-F6ED-F0B3-0D05D6EB3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A6BA575-F221-F811-616D-A250765E5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F27410E-3120-E732-490D-A16DE33797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467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5546635-431F-3952-EA6D-6323588A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43B3250-DE52-398C-B32D-4940457598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C2D7824-27D2-7428-CF0B-B53355DE48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8206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990C32E-F546-0574-EEDF-18C1C0206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53302A1-775C-2E5A-58DD-F7DACCC8D2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E9C01DE-75BB-2A3F-3A62-9FF2404BD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089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33AEFDD-0F60-BE74-168D-F3F92FAB2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AAE80C9-3B79-AE90-B5E2-9159C790B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2101E43-D54F-5BE5-84CC-7EABE8C7E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3652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6FB0C08-27EC-2FC5-84E0-EDE797E8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D096A17-9702-D631-B1CE-29A118B15B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D01C35E-1075-9ADD-F27C-C543658A6B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4482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6E464C4-5361-7CC8-293B-DD206D8A2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F95AAFD-9E8D-6DED-C244-CA56E3856A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BA2F026-8DE7-738B-45F6-02C6A99C9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154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5B8D774-2248-88D4-C099-2211E22D6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0BBA484-2832-DD13-4B30-38F8EA2D1A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624BABE-51B0-18E2-ABEB-4348A5D34F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7309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4F8D6F5-4827-52DD-82FC-DD0FD0A55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39D3411-1254-400D-09D6-BF7FE9B13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65E03D8-988B-C1BD-D525-01017492A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2995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E73567A-56C8-5BDF-C019-9D94EBCBE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46CAFB9-F2DD-CDE6-4658-81718EB92F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5935537-853A-CC9B-366D-43F8CF271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951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487E3CA-C457-F365-9669-EDC8A844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B5D1BDE-9534-BF32-927F-FB0783C5E1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3A27EA9-81D5-E3D5-ADD2-3971EE1CE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00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3C80EDC9-338A-B582-96FF-E9FE76DC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F6984993-1977-B3FC-EFD4-F2589AFF32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47A9B12A-1EDC-059B-F348-CA67EE7150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1514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8DDFC9F-C7CB-157E-F8A5-9C749565D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F1821D6-BB6D-6352-8A0A-F3170FC2DA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8701C2F-99AE-1ACE-1906-C0860E78F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0269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30C22A0-5E26-7215-AE6E-FE0339258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0A9BE1C-DCA2-3D3C-E6F5-8533955008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93BE4A1-6466-A9AF-5A4B-B95E4FAE6B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5574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D43F313-5A5D-BD76-232C-C32CBAE14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82BF2F6-9360-844A-9227-B28FA969F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B5D2C46-3861-3F4F-B0BC-8AB3BFCC5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361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72F3C62-88C9-AA78-A00F-02E995737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4C7CAD4-9386-2BFF-0CDA-21B468843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B3D3BAA-1D45-67B9-5B12-1BAB411431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1496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0E78310-5C2B-82CA-34F1-AAC63D65C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C4B6223-C9F7-5F21-A196-1BE9DF6A0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0FCE08B-695D-FB11-C891-4F33DAB06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4062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D0D9563-892E-12CE-E13D-43BECCF8A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B10C76D-483C-38F6-72D5-D388D7539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8C75713-A7F2-EC53-4F41-E22C6A9757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4252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938AD16-651E-9410-28BB-2AE36317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8491FA9-EF2C-C501-9481-1CD17F8689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E821DCF-478D-9C9B-BEEB-F20AF99680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7436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D6A750B-9D5A-9E6F-7764-23A8FB21C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D48DBA5-A1E4-139A-671A-DE9E49E04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9286DF3-FF96-719D-D2A2-E207DBDB1C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7506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E37F198-B611-8C8B-A70E-155A609B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617EF79-3F46-7E02-5952-C851C857AB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9C5B66B-BD16-61F5-7351-560A04071F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4290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425739B-FC92-55E7-A8F6-20DD8928A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D523CED-1F34-EB1D-F7D6-67B44CBFE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582AB93-C3D4-1994-598B-278D0B57C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28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3507D06F-7549-7D67-DCD7-41849797E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75244A78-FF73-4FCE-B43B-157CFFBCEA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624B7C3F-9D5B-CBA1-CB39-CD8F3CCAF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9687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3A708A7-11D9-DD17-ADC8-2695F804F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0E79E29-AC06-EAE0-A1A3-C9B582B229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FE19570-2617-98BA-3928-1937FE6A0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9935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0DDD663-EBB7-1498-E7A8-816BF7492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7DFC87F-F329-D272-F893-41C040AA6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F685E30-A867-4FF6-E6FF-0EE4A7519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7283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7DDFC72-554B-5E34-F054-240F23575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9BB9CEE-E90A-A99E-3B44-459E356E2D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6CF57DA-8BC8-52A2-421B-7ABBB31F3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711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538D068-117D-3AFA-48AF-95926F83D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D1EC336-BE5D-B5A2-571D-3B296288BF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F60C264-3874-A0E6-9150-33FB6F7885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4878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2F5D828-BAFD-DBF6-BE72-C71C2E332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3D53156-08CD-7145-EA58-BC1B88A2C4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464C8A3-2E1D-2042-30B5-609459C997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9579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E0E3C7D-B44C-A142-A544-7DFCFBE0E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A5EC77C-A373-8AA4-1F53-D5FFC25A89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65C0B2F-19BA-CECC-79F8-E8D1528BF0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225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6013676-ADCF-F338-DDC6-4F5C32034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58622CF-7FF6-0B2B-624E-479B96C0B2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CABDA27-5DCE-F475-916B-2C9051C2B0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1667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21B840D-2001-2982-724F-F1FEF6342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AF4823A-675C-C1E0-3846-635D187531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8DCBE4D-3EF8-363B-B834-8B358E27B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9343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2BD25DF-ED7A-A7D9-1740-763310305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07C0312-235D-5ABF-940A-6760EB52E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7391A55-70A3-3021-4E45-E8A52BFB4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1505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3A35396-D8C4-1B08-0218-F50559D0D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6B56365-474A-2CD2-E131-AF7672647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B4FCBFF-8341-0D99-B62A-9B9B528F5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10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1B43EB0E-8F98-5AD5-A346-C5EF5F24C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57ADA49A-7F50-5C24-5892-703CD31675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AA385479-B1A9-B844-C9FC-0C0BCD276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5290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4576F5E-52DB-39BD-E7CC-C90AB66C6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B249540-A4EA-6E6A-ACBF-30DD8C092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BCD57BB-49E3-D0BD-4633-3768F819B3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609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81EBEB5-290E-4EB5-3C94-2D4E12A08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136D3F8-CAFE-D5B2-002C-ADB23525BF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5981FFC-9272-EA8B-C4A5-6728671E9E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094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26250BF-550E-F754-6385-FE1EE4E68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2C25ECE-B972-A090-1653-D572F5CE46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2DC7001-45E9-7325-D172-F8CED6E4C9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5702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DCE3E90-48A3-43C1-113D-587928F9C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4415FC4-6808-88C8-BC41-70463F014C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A4D64FD-4CBB-6A60-286C-CF49E4C53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9542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C68EDAF-3E20-708E-16AB-FD1723E1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2A7A924-B74A-3D60-4DFE-1758FDF4B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08D7378-DE75-7F51-0849-FE0A6798D7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7306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7AC025B-913B-4ECF-2D8F-0712689A9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264C1BB-72B1-4FF5-2F97-171F88E248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24423AF-12EB-63EE-0CC4-D18901A2E1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3871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32A8236-6F7A-CBE0-4479-3550F3AA3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F5788A5-BFC2-DD75-E051-CF107CFA1D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DE49573-BAED-8EF5-9026-FD59722CE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1897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3F04F6E-026F-F763-F12B-2B528AB83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ABFD8E0-3731-3BC8-F03A-4BB011A1D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DF512C6-B64F-B0D6-6727-97245ED00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432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16DDE70-2DD5-59D8-3D65-872D4F62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47F40D9-3932-AB9E-C4D5-9D89172F80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26018EF-7148-9112-5870-C1119CCD7A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0818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4F96B29-B358-34F9-B51E-7E5941A4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75B38E4-41BF-F9F5-714D-87602B56A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C9174ED-DACE-A6B8-BBD5-037FA4068D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64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5B3220CA-4F43-E8E0-47AE-BA8D4E0CC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EC607A5A-676A-2F86-C9A7-98F2CFDD30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94E68FB6-7ED2-924E-FD02-316F65F9A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3752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94C7432-C73E-43DD-90ED-935DD3FCA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034034B-56F2-E239-4AA7-E0E8D1108E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25E66A7-1733-16F0-FB10-080C1EEC71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0473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47B3E49-2CA0-8F75-705B-65346D363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24D33B8-F900-AB29-D13F-DF6EAAB1C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F0EFE18-EA07-F514-AB1C-FEBF06AE10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430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8DDB0CF-BE4C-06F8-2871-19C1C6D22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A1CC88D-3673-433C-2CD0-60C6826A80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C1F54DE-0663-A933-1B84-E3AD56B80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6502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EEE6870-D3EB-CB2C-D95A-C0D09BF0C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8BA084D-48C3-FDC0-3D90-0451B52B3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1DAD91B-3E26-C0F9-F399-83B97D5A5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6964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33DE721-0EF3-E397-23BD-7F0627E9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188862F-BD16-A087-3635-CEE0C36431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2EB24F6-16E5-541E-AC79-7E209D0CE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8693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CB3861E-AEBF-5607-573E-C19EC8EA9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FB8866A-6055-1595-4B40-7A85F9D61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5C3258A-5222-B0B5-A0D6-845ECB4C77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9446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1289697-CF9F-1B5F-28E2-69260CFB7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3831A8B-ECDB-6F0A-26CE-C1AF666FDD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0534D3C-F620-B883-3B5D-C80B6BF3C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730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CAC6ABF-0E8D-B94E-328D-4FB88240E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A1888DC-0BC0-145B-03C0-9B6CD57BF8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B1B4256-D433-8DC0-DF62-34979E91A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96959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0748997-BBCC-21EC-1CA5-7264C6DAF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45FB9EE-712D-83B6-4350-2EACC4A50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4348728-63BF-067B-9B87-CF32F71F9C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80714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EA2E0B2-181A-2077-B08B-1D7A4128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2C3042D-9D3A-6C78-95C4-11C72042B9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84FBDE6-DB69-14EA-FB42-BD274DCDFB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35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FB9A48D7-E1D0-F649-9F9A-0C2A0A952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EC353B3E-FB2C-9D64-C402-68A640678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15BC1803-3B89-918A-E8BE-71A719DC1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87478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F7911F3-70AA-88DF-AD86-659AD271D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597BBBE-825E-B2DD-6683-4555F6EBF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C13B481-8075-2A72-EE19-9BE412AF8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48215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F686F3B-E5F4-4CB4-4DDD-CE0F0ED5C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E13B02F-9071-C6A2-680F-F4B11991B0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4D24FB4-0FDB-44A8-1E4A-25600B1696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918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63D8549-A319-0130-7A71-BA1D75FFA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6D81BD6-BC32-CBAE-219A-43EAC9D9CD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E17421B-A4E2-F8C3-3716-3B9226677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9164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0C775C2-0ED3-768F-FDB3-695772869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BCA3909-B2F2-7BDD-90A5-ABE77A693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872BE86-6E76-7A78-1B9D-2B9C0435F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7880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8BF769E-5F59-B75F-691B-1B4CA2E9B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FD7A391-303F-10E3-151C-8D704ABF1F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874144B-EEB7-6DB8-A6FA-3725F23A6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2417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21B0C53-7EC6-9ACC-6F50-0E4588BDF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C8FB7E6-8F71-4625-8A29-B5D8CFFBDC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D5BE61A-EC03-F333-0FCB-21B88A7C1E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50166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0BCF9BF-3B07-1065-06B4-58668D75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64F84E7-F09C-0384-271D-3DA38B636E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7A2A438-870B-191E-7F5D-7F5774567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275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6ABF7AD-0342-E550-1AE9-149EF030E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01B0B22-8193-DED4-DD3C-5459B5AC0F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FF142AE-DDCD-1D2A-EB1F-1120222171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43855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DC5F773-39F2-5597-D273-CFEA2F056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F74445C-45C6-5703-76B6-3E6FC8389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0FDA91B-562C-CFA5-D5E5-25932B456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2876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F19BCAF-E8C5-1916-307F-0B683FEC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ECBCB51-73E6-B4F9-9C35-CAFAAFD0F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1DD9351-5DE2-BC89-510C-3434A1B6C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03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TomMaullin/SCIF10002-2025.git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hyperlink" Target="https://www.ole.bris.ac.uk/ultra/courses/_263550_1/outline/course-settings?courseId=_263550_1" TargetMode="Externa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TomMaullin/SCIF10002-2025.git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hyperlink" Target="https://www.ole.bris.ac.uk/ultra/courses/_263550_1/outline/course-settings?courseId=_263550_1" TargetMode="Externa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956602" y="1639558"/>
            <a:ext cx="103590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r>
              <a:rPr lang="en-GB" sz="3000" b="1" dirty="0"/>
              <a:t>Lecture 3: </a:t>
            </a:r>
            <a:endParaRPr sz="3000" b="1"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endParaRPr sz="3000" b="1"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r>
              <a:rPr lang="en-GB" sz="3000" dirty="0"/>
              <a:t>Loops</a:t>
            </a:r>
            <a:endParaRPr sz="3000" dirty="0"/>
          </a:p>
        </p:txBody>
      </p:sp>
      <p:sp>
        <p:nvSpPr>
          <p:cNvPr id="102" name="Google Shape;102;p13"/>
          <p:cNvSpPr txBox="1"/>
          <p:nvPr/>
        </p:nvSpPr>
        <p:spPr>
          <a:xfrm>
            <a:off x="2897084" y="3907028"/>
            <a:ext cx="8280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SCIF10002 – Introduction to Coding and Data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 Maullin-Sapey</a:t>
            </a:r>
            <a:endParaRPr sz="18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GB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October 2025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0/9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F36FD67-E622-B8B0-C7C3-2F75E897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54D1EA-C142-1A06-CCF8-276D36CB4E69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1DFA6CF-A72E-876D-D99A-B48042375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8574B88-02CB-9E29-0EAE-B3EDC901B1A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135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B895B92-E3CE-0F28-9D1D-DB890867A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083F3D9-8DFC-3504-2C97-ED1E1C11CE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065F2A9-81DF-A010-1B98-441F36423072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4C8F418-24D7-BC60-3CDE-A0CC0B1AB71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04940-73EA-6D7F-F1BA-73F99B16F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Google Shape;198;p20">
            <a:extLst>
              <a:ext uri="{FF2B5EF4-FFF2-40B4-BE49-F238E27FC236}">
                <a16:creationId xmlns:a16="http://schemas.microsoft.com/office/drawing/2014/main" id="{E4737ACF-F81D-D708-8C6C-CD74F9B12257}"/>
              </a:ext>
            </a:extLst>
          </p:cNvPr>
          <p:cNvSpPr txBox="1"/>
          <p:nvPr/>
        </p:nvSpPr>
        <p:spPr>
          <a:xfrm>
            <a:off x="7483209" y="3429000"/>
            <a:ext cx="353241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code will print: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2899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755298E-62BC-F24E-E267-86A6F8BFB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4FD30CB-67BA-4D59-EA2C-F098F7CFF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14E9473-B360-6CA3-7EEA-00F10AEF4B6B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7ECA2CC-E673-6975-2D24-ACA5B4CDB4A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3527A-7631-EDB8-27BD-EF7CE943A2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Google Shape;198;p20">
            <a:extLst>
              <a:ext uri="{FF2B5EF4-FFF2-40B4-BE49-F238E27FC236}">
                <a16:creationId xmlns:a16="http://schemas.microsoft.com/office/drawing/2014/main" id="{E39E6B49-F025-717C-6CFF-13B0AD31874B}"/>
              </a:ext>
            </a:extLst>
          </p:cNvPr>
          <p:cNvSpPr txBox="1"/>
          <p:nvPr/>
        </p:nvSpPr>
        <p:spPr>
          <a:xfrm>
            <a:off x="7483209" y="3429000"/>
            <a:ext cx="353241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code will print: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49891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9E53DB5-2A15-3466-CE08-6945DC227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4753020-00E5-B038-E417-BA0022477A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D304768-D140-9F99-FD8B-27BE773B57B3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0A51092-2CAF-91D4-7F65-3AA51BEB918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EF013-1DAA-A02A-36D3-15D3ADC687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Google Shape;198;p20">
            <a:extLst>
              <a:ext uri="{FF2B5EF4-FFF2-40B4-BE49-F238E27FC236}">
                <a16:creationId xmlns:a16="http://schemas.microsoft.com/office/drawing/2014/main" id="{BD92598C-A28D-0402-0A3E-8D1247804ADF}"/>
              </a:ext>
            </a:extLst>
          </p:cNvPr>
          <p:cNvSpPr txBox="1"/>
          <p:nvPr/>
        </p:nvSpPr>
        <p:spPr>
          <a:xfrm>
            <a:off x="7483209" y="3429000"/>
            <a:ext cx="353241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code will print: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400926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2F57F52-7769-4D32-1851-898D594E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68A5083-0482-07AA-AAB7-C64DD3448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4D79CB5-FB67-C065-35D9-D10B86555BCB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5CA7AEE-889A-92FD-43B0-B6E1D3742AC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2FD59-0D96-3105-5E11-4EE04594A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Google Shape;198;p20">
            <a:extLst>
              <a:ext uri="{FF2B5EF4-FFF2-40B4-BE49-F238E27FC236}">
                <a16:creationId xmlns:a16="http://schemas.microsoft.com/office/drawing/2014/main" id="{C9733987-E885-CDDE-F203-8E13CDD27E3E}"/>
              </a:ext>
            </a:extLst>
          </p:cNvPr>
          <p:cNvSpPr txBox="1"/>
          <p:nvPr/>
        </p:nvSpPr>
        <p:spPr>
          <a:xfrm>
            <a:off x="7483209" y="3429000"/>
            <a:ext cx="353241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code will print: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5041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0DC4F6B-79E9-9839-79A6-D8FBC8169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2F6329D-118F-71FD-2847-7E85E2A6A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4098161-87A7-1906-7423-7E62CF005254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B9A43C1-D4F7-0092-CE3D-BCD7E918C63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19727-EC3D-01B7-3982-F79F1A26F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Google Shape;198;p20">
            <a:extLst>
              <a:ext uri="{FF2B5EF4-FFF2-40B4-BE49-F238E27FC236}">
                <a16:creationId xmlns:a16="http://schemas.microsoft.com/office/drawing/2014/main" id="{4877F5ED-706B-DA0D-6399-6721EB59A09A}"/>
              </a:ext>
            </a:extLst>
          </p:cNvPr>
          <p:cNvSpPr txBox="1"/>
          <p:nvPr/>
        </p:nvSpPr>
        <p:spPr>
          <a:xfrm>
            <a:off x="7483209" y="3429000"/>
            <a:ext cx="353241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code will print: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007829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F4FC999-2A12-914B-50D3-E208FD2A8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8D51420-2CBD-3EA4-A143-94790B614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E756499-1A82-850A-2F1D-2FF81BD19A86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19B459C-C7DC-B66E-A4BB-217241578F3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00AAC-7C30-5669-6353-BCE40ADA9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41259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13ACB12-6ABE-B438-70CD-6F95D9746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B1A98C6-47B3-D30F-8B73-6926D13F4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EB7575E-DF42-B58A-828D-774FDFD3882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211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AA97F07-2738-AFF9-3827-530E4FE66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0E6DFF6-3742-638B-6913-3B4707C27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4B66914-301E-E38B-60A2-54761FECD796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14A4D7A-34A8-D3EE-46AC-841D3351675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727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A37164B-A6DA-31D4-78A1-038D16689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DB9861D-1559-15AB-12EB-FE56A85582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30696B2-6A30-41A3-0941-1A14298A90D6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E9E01E8-5724-8209-34FB-99539F099FE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7B725-72E4-FEE3-4049-712028009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CF263F-9EB5-0ADA-FD48-3E23BC2854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3331" y="3154651"/>
            <a:ext cx="3819167" cy="23949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9211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6D1FCD5-BE32-64F8-DBF1-326C1A70C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99453FE-3263-9106-AD14-9D1DCE33B1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3628312-9BF2-13CC-C454-C4D2CBA59428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4ACB77D-7523-82D1-24A9-5EB14C29DF6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9E00B-F9A0-8F35-E56E-B385A6375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15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4F648853-39A4-B5C7-E3FB-90D49FF86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CF3B72-1AB3-2315-857C-67DEFD0A7227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187B7846-9575-836C-2A77-B27BCFA6A1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6496DED1-00D0-E851-080A-A45C1BF24A23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E6638580-C00D-6111-8F71-32C50DEA489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090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F88F5A1-1CAF-1501-BF02-34149F0D0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478D87E-CBF2-DC17-E237-44D7FAF36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6931FD6-179A-0110-1C1B-658AF50C91A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4A02CE7-EF63-AA0E-6836-E5D35464440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5BA5D-D53B-0E1D-579D-863F1DBDB0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Google Shape;200;p20">
            <a:extLst>
              <a:ext uri="{FF2B5EF4-FFF2-40B4-BE49-F238E27FC236}">
                <a16:creationId xmlns:a16="http://schemas.microsoft.com/office/drawing/2014/main" id="{D0DBEEE5-ECFA-3082-A8B9-D08ED71B1EBA}"/>
              </a:ext>
            </a:extLst>
          </p:cNvPr>
          <p:cNvSpPr/>
          <p:nvPr/>
        </p:nvSpPr>
        <p:spPr>
          <a:xfrm>
            <a:off x="1814612" y="4342598"/>
            <a:ext cx="615864" cy="32004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98;p20">
            <a:extLst>
              <a:ext uri="{FF2B5EF4-FFF2-40B4-BE49-F238E27FC236}">
                <a16:creationId xmlns:a16="http://schemas.microsoft.com/office/drawing/2014/main" id="{42FA273E-C8AF-AD94-3635-9221D9A81392}"/>
              </a:ext>
            </a:extLst>
          </p:cNvPr>
          <p:cNvSpPr txBox="1"/>
          <p:nvPr/>
        </p:nvSpPr>
        <p:spPr>
          <a:xfrm>
            <a:off x="1127838" y="5907488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“while” keyword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CAF2E-6883-9DCA-D1B6-327E9AE3DF1F}"/>
              </a:ext>
            </a:extLst>
          </p:cNvPr>
          <p:cNvCxnSpPr>
            <a:cxnSpLocks/>
          </p:cNvCxnSpPr>
          <p:nvPr/>
        </p:nvCxnSpPr>
        <p:spPr>
          <a:xfrm flipH="1" flipV="1">
            <a:off x="2025304" y="4758189"/>
            <a:ext cx="240376" cy="12231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79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0584D52-1E40-D7AD-AF2B-8EE8DE976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C649D66-B91E-EEE2-92A5-19DF9656C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E49341E-0916-A756-C578-CEF1E8FAFF3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2EA5A03-5DCC-1C40-09FA-38E671E30A9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A50C3-9E4C-5507-6A00-9249F2517E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97802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3640F83-2663-5DD8-B377-3941608BF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8F8BF83-B27D-7C21-7142-597653396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362FC83-5DE1-AF36-CF93-9A4F5204EA46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A57FC99-5B1D-D17C-A906-636FB5732E8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3B9F7-3B8E-56C6-6217-E55BDC0563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200;p20">
            <a:extLst>
              <a:ext uri="{FF2B5EF4-FFF2-40B4-BE49-F238E27FC236}">
                <a16:creationId xmlns:a16="http://schemas.microsoft.com/office/drawing/2014/main" id="{2F7303D0-76C1-D71E-0937-0817E3CC1B09}"/>
              </a:ext>
            </a:extLst>
          </p:cNvPr>
          <p:cNvSpPr/>
          <p:nvPr/>
        </p:nvSpPr>
        <p:spPr>
          <a:xfrm>
            <a:off x="3439668" y="4342598"/>
            <a:ext cx="190129" cy="32004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CA4F3F49-116B-6721-E7D6-58F93BD1BF6F}"/>
              </a:ext>
            </a:extLst>
          </p:cNvPr>
          <p:cNvSpPr txBox="1"/>
          <p:nvPr/>
        </p:nvSpPr>
        <p:spPr>
          <a:xfrm>
            <a:off x="5642309" y="4416432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Colon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713856-A04B-5931-533D-3EC85B8C6E99}"/>
              </a:ext>
            </a:extLst>
          </p:cNvPr>
          <p:cNvCxnSpPr>
            <a:cxnSpLocks/>
          </p:cNvCxnSpPr>
          <p:nvPr/>
        </p:nvCxnSpPr>
        <p:spPr>
          <a:xfrm flipH="1" flipV="1">
            <a:off x="3760442" y="4501080"/>
            <a:ext cx="3106380" cy="161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3546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A64D179-ACA7-D3B5-9551-3167BEEC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C5D54E0-D417-B7B1-3692-198F47B6B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C5B1014-E824-48FC-149D-8CBF4E3677A9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E191A44-901A-5E53-FC2D-EF9077BFE60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6E170-587A-E26A-9F2D-9148DE590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6027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84B498D-1DD2-3756-A5E6-713C33A96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6EB378A-06E0-1850-5AE3-9940C1013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238C0E5-B3A9-FFCB-56D0-5CFA88D74C0C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5FF6E7C-E02B-DC88-FF81-A3CCCB8FFE5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A1876-3667-047B-1787-F31E3F6C00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A8193ACF-433A-E209-51B8-FCFF710E124F}"/>
              </a:ext>
            </a:extLst>
          </p:cNvPr>
          <p:cNvSpPr/>
          <p:nvPr/>
        </p:nvSpPr>
        <p:spPr>
          <a:xfrm>
            <a:off x="1861239" y="3751910"/>
            <a:ext cx="2362418" cy="24951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98;p20">
            <a:extLst>
              <a:ext uri="{FF2B5EF4-FFF2-40B4-BE49-F238E27FC236}">
                <a16:creationId xmlns:a16="http://schemas.microsoft.com/office/drawing/2014/main" id="{A71148A3-4B82-9A01-33E6-8BE9DE9DB5A1}"/>
              </a:ext>
            </a:extLst>
          </p:cNvPr>
          <p:cNvSpPr txBox="1"/>
          <p:nvPr/>
        </p:nvSpPr>
        <p:spPr>
          <a:xfrm>
            <a:off x="6845050" y="3782200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Condition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DAC03C-E26D-C419-7945-0465DD6D1066}"/>
              </a:ext>
            </a:extLst>
          </p:cNvPr>
          <p:cNvCxnSpPr>
            <a:cxnSpLocks/>
          </p:cNvCxnSpPr>
          <p:nvPr/>
        </p:nvCxnSpPr>
        <p:spPr>
          <a:xfrm flipH="1" flipV="1">
            <a:off x="4321410" y="3864746"/>
            <a:ext cx="3187210" cy="136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610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E284C69-5CFF-A23E-4D04-9138D702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EA06645-1E70-E4E5-E31A-42C47ECA59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8B8AF96-5717-1FC8-FAE7-DE5E01B8E4CA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FE57782-D6E4-9A12-C22C-7AB4C30FCC3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1D9C8-1026-5EF9-301E-E5ACC6BA01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34CEBF4F-D50C-AEEE-7D90-5FC313CF220F}"/>
              </a:ext>
            </a:extLst>
          </p:cNvPr>
          <p:cNvSpPr/>
          <p:nvPr/>
        </p:nvSpPr>
        <p:spPr>
          <a:xfrm>
            <a:off x="1861239" y="3751910"/>
            <a:ext cx="2362418" cy="24951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98;p20">
            <a:extLst>
              <a:ext uri="{FF2B5EF4-FFF2-40B4-BE49-F238E27FC236}">
                <a16:creationId xmlns:a16="http://schemas.microsoft.com/office/drawing/2014/main" id="{16BA3ACE-32ED-1853-DCB0-24388F0D9727}"/>
              </a:ext>
            </a:extLst>
          </p:cNvPr>
          <p:cNvSpPr txBox="1"/>
          <p:nvPr/>
        </p:nvSpPr>
        <p:spPr>
          <a:xfrm>
            <a:off x="6845050" y="3782200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Condition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16510-229A-0969-968F-1413A59EA6EC}"/>
              </a:ext>
            </a:extLst>
          </p:cNvPr>
          <p:cNvCxnSpPr>
            <a:cxnSpLocks/>
          </p:cNvCxnSpPr>
          <p:nvPr/>
        </p:nvCxnSpPr>
        <p:spPr>
          <a:xfrm flipH="1" flipV="1">
            <a:off x="4321410" y="3864746"/>
            <a:ext cx="3187210" cy="136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69E55F-D8AA-3545-FEC5-7E69CD9F689A}"/>
              </a:ext>
            </a:extLst>
          </p:cNvPr>
          <p:cNvCxnSpPr>
            <a:cxnSpLocks/>
          </p:cNvCxnSpPr>
          <p:nvPr/>
        </p:nvCxnSpPr>
        <p:spPr>
          <a:xfrm flipH="1">
            <a:off x="3561538" y="4075257"/>
            <a:ext cx="3947082" cy="368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00;p20">
            <a:extLst>
              <a:ext uri="{FF2B5EF4-FFF2-40B4-BE49-F238E27FC236}">
                <a16:creationId xmlns:a16="http://schemas.microsoft.com/office/drawing/2014/main" id="{157E1777-DF30-B2EF-A543-8AE94BD46616}"/>
              </a:ext>
            </a:extLst>
          </p:cNvPr>
          <p:cNvSpPr/>
          <p:nvPr/>
        </p:nvSpPr>
        <p:spPr>
          <a:xfrm>
            <a:off x="2430475" y="4352132"/>
            <a:ext cx="1068687" cy="32004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555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126518C-E459-DB55-0A7E-87C338BE4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845DA83-016A-909C-2A26-317BDCB1F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AB4F754-8E92-6CEA-7694-A578DC21CA5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86B5124-C87D-F1BE-AD16-4A8B57C5B2E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73291-7C99-32EE-B4B5-AA4294284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24676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B8C3BE3-7BD5-3737-692F-C1044F5CB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F148D95-FE9A-636B-FB90-51DF75860F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D084C51-BF5E-B1A0-EA8E-5FAC0D1DC63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D4AC72B-1AA2-1418-4FE1-3418A81FF25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2620A-4122-BEDD-EE37-6283978C6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Google Shape;200;p20">
            <a:extLst>
              <a:ext uri="{FF2B5EF4-FFF2-40B4-BE49-F238E27FC236}">
                <a16:creationId xmlns:a16="http://schemas.microsoft.com/office/drawing/2014/main" id="{BAA48978-C89B-00D5-4995-DC0B5480BF06}"/>
              </a:ext>
            </a:extLst>
          </p:cNvPr>
          <p:cNvSpPr/>
          <p:nvPr/>
        </p:nvSpPr>
        <p:spPr>
          <a:xfrm>
            <a:off x="2219565" y="4702841"/>
            <a:ext cx="3422743" cy="8634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ED56D-2B74-B623-05E9-97A74890ECDA}"/>
              </a:ext>
            </a:extLst>
          </p:cNvPr>
          <p:cNvCxnSpPr>
            <a:cxnSpLocks/>
          </p:cNvCxnSpPr>
          <p:nvPr/>
        </p:nvCxnSpPr>
        <p:spPr>
          <a:xfrm flipH="1">
            <a:off x="5762867" y="3216263"/>
            <a:ext cx="2001421" cy="1812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5948C9A6-F0A7-D4A9-AD29-6351D30F64A9}"/>
              </a:ext>
            </a:extLst>
          </p:cNvPr>
          <p:cNvSpPr txBox="1"/>
          <p:nvPr/>
        </p:nvSpPr>
        <p:spPr>
          <a:xfrm>
            <a:off x="7804170" y="2836253"/>
            <a:ext cx="393062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9252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16D9429-3835-715F-D4A2-D1CF52F07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6F43107-9204-351B-90F7-B6B58262E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98485C8-8D39-36F4-8AE7-65AA0025428D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575F044-9AFA-CFD2-B240-AA23DDF7000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DA4CB-203E-B554-0BC9-080B1D701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Google Shape;200;p20">
            <a:extLst>
              <a:ext uri="{FF2B5EF4-FFF2-40B4-BE49-F238E27FC236}">
                <a16:creationId xmlns:a16="http://schemas.microsoft.com/office/drawing/2014/main" id="{1B2D32BB-9375-688F-52D8-67AB4267FF65}"/>
              </a:ext>
            </a:extLst>
          </p:cNvPr>
          <p:cNvSpPr/>
          <p:nvPr/>
        </p:nvSpPr>
        <p:spPr>
          <a:xfrm>
            <a:off x="2219565" y="4702841"/>
            <a:ext cx="3422743" cy="8634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3B09FD-FB18-F96C-9B8E-CC11159B849F}"/>
              </a:ext>
            </a:extLst>
          </p:cNvPr>
          <p:cNvCxnSpPr>
            <a:cxnSpLocks/>
          </p:cNvCxnSpPr>
          <p:nvPr/>
        </p:nvCxnSpPr>
        <p:spPr>
          <a:xfrm flipH="1">
            <a:off x="5762867" y="3216263"/>
            <a:ext cx="2001421" cy="1812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A7A41D69-5E0B-7CBB-5C6F-BC336496EBC3}"/>
              </a:ext>
            </a:extLst>
          </p:cNvPr>
          <p:cNvSpPr txBox="1"/>
          <p:nvPr/>
        </p:nvSpPr>
        <p:spPr>
          <a:xfrm>
            <a:off x="7804170" y="2836253"/>
            <a:ext cx="393062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</p:txBody>
      </p:sp>
    </p:spTree>
    <p:extLst>
      <p:ext uri="{BB962C8B-B14F-4D97-AF65-F5344CB8AC3E}">
        <p14:creationId xmlns:p14="http://schemas.microsoft.com/office/powerpoint/2010/main" val="42046882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42833C3-91D1-3EE3-73BF-904AE68D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738A3D2-6E85-654F-A12B-77BCC5AC6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61774F6-8189-1217-5B91-3C9598B0643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6ED2FDB-D597-C06C-669D-0EB571A0556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3A6AF-15EF-F50C-617F-C09F5916E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FBFDC63C-2FCE-D081-7169-D2CEB9A7CC55}"/>
              </a:ext>
            </a:extLst>
          </p:cNvPr>
          <p:cNvSpPr txBox="1"/>
          <p:nvPr/>
        </p:nvSpPr>
        <p:spPr>
          <a:xfrm>
            <a:off x="7804170" y="2836253"/>
            <a:ext cx="393062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</p:txBody>
      </p:sp>
    </p:spTree>
    <p:extLst>
      <p:ext uri="{BB962C8B-B14F-4D97-AF65-F5344CB8AC3E}">
        <p14:creationId xmlns:p14="http://schemas.microsoft.com/office/powerpoint/2010/main" val="180391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128DF3F3-E0CB-2FBE-B073-02630C6F2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9BF588-2197-9F09-D2F9-440DDA4CB19E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30373687-9599-F2D6-70E4-AAB1E8F31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89949D24-6618-E658-E012-7FEB82F90D5F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4C1517A0-82AD-E8F8-7155-AB23F4EC556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283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FC58C82-53F7-BFB1-4B8D-11EC7FFCC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C4E63E7-CC33-EDD9-4B4F-C3CCBEA3EC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5EC5DAB-0EBF-BF46-0983-866BAE869B5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6DE34B7-BB78-D72A-88A5-406ACBE4A89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4F301-2606-C3FD-D9B9-2691D9E977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723621C4-1B11-1D4F-652E-4680365850AB}"/>
              </a:ext>
            </a:extLst>
          </p:cNvPr>
          <p:cNvSpPr txBox="1"/>
          <p:nvPr/>
        </p:nvSpPr>
        <p:spPr>
          <a:xfrm>
            <a:off x="7804170" y="2836253"/>
            <a:ext cx="3930629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</p:txBody>
      </p:sp>
    </p:spTree>
    <p:extLst>
      <p:ext uri="{BB962C8B-B14F-4D97-AF65-F5344CB8AC3E}">
        <p14:creationId xmlns:p14="http://schemas.microsoft.com/office/powerpoint/2010/main" val="14209592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A32C03A-2FD9-4F69-C20B-6BB18D8A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DB7CFF6-D214-3B23-BD29-E27271EDD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B51E20E-E958-5319-BD21-DC482596A73A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41EB315-9337-1736-B127-C1630BC9F50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2BF9C-A6A5-4BDB-3CA2-88BB55957C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Google Shape;200;p20">
            <a:extLst>
              <a:ext uri="{FF2B5EF4-FFF2-40B4-BE49-F238E27FC236}">
                <a16:creationId xmlns:a16="http://schemas.microsoft.com/office/drawing/2014/main" id="{A5305B33-A992-4514-B177-86A9D1B3631F}"/>
              </a:ext>
            </a:extLst>
          </p:cNvPr>
          <p:cNvSpPr/>
          <p:nvPr/>
        </p:nvSpPr>
        <p:spPr>
          <a:xfrm>
            <a:off x="1772970" y="3064117"/>
            <a:ext cx="1220602" cy="36488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4EB97400-FEF9-D039-22E8-AD2F2BE77F74}"/>
              </a:ext>
            </a:extLst>
          </p:cNvPr>
          <p:cNvSpPr txBox="1"/>
          <p:nvPr/>
        </p:nvSpPr>
        <p:spPr>
          <a:xfrm>
            <a:off x="7804170" y="2836253"/>
            <a:ext cx="3930629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</p:txBody>
      </p:sp>
    </p:spTree>
    <p:extLst>
      <p:ext uri="{BB962C8B-B14F-4D97-AF65-F5344CB8AC3E}">
        <p14:creationId xmlns:p14="http://schemas.microsoft.com/office/powerpoint/2010/main" val="31654137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4CEA10E-88C0-1354-B0BA-EE2CC0556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4E1348E-06E2-8DA2-EFB3-B512B6CA69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E070806-C8A9-3BB8-1943-AD4454CC922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3077E78-F5B5-9A2C-C414-87F882A68D3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0031-FE5D-153A-5323-6E040C412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D00AA51D-1EB2-0687-3A8F-801E83F1B1E3}"/>
              </a:ext>
            </a:extLst>
          </p:cNvPr>
          <p:cNvSpPr txBox="1"/>
          <p:nvPr/>
        </p:nvSpPr>
        <p:spPr>
          <a:xfrm>
            <a:off x="7804170" y="2836253"/>
            <a:ext cx="3930629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</p:txBody>
      </p:sp>
    </p:spTree>
    <p:extLst>
      <p:ext uri="{BB962C8B-B14F-4D97-AF65-F5344CB8AC3E}">
        <p14:creationId xmlns:p14="http://schemas.microsoft.com/office/powerpoint/2010/main" val="18770829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5CB9878-6E5F-6DDE-F858-76B99DE19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FA1226F-919E-DA7A-A8CB-6F57CFBAEE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94F561B-881B-36B2-8C17-5FC35D3BA975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0D988FD-BBFA-C8AF-E3EE-C02FB112A37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AC662-5C17-D1E1-2025-5DB45A310C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CCFCE94A-D6C7-8C5F-B630-6ED2902F379D}"/>
              </a:ext>
            </a:extLst>
          </p:cNvPr>
          <p:cNvSpPr txBox="1"/>
          <p:nvPr/>
        </p:nvSpPr>
        <p:spPr>
          <a:xfrm>
            <a:off x="7804170" y="2836253"/>
            <a:ext cx="3930629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E52BA3B7-0D1A-B6C9-25F3-AA320DB6F165}"/>
              </a:ext>
            </a:extLst>
          </p:cNvPr>
          <p:cNvSpPr/>
          <p:nvPr/>
        </p:nvSpPr>
        <p:spPr>
          <a:xfrm>
            <a:off x="1772969" y="3749916"/>
            <a:ext cx="2548659" cy="32134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79636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A726881-2529-27C6-C314-DF3F5F79F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D042DB6-C801-E64A-16CB-66E32E8301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726C3A8-ECF5-126F-E069-24CAB5BE37F8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18DECC5-0037-22C9-9B01-41ED0EB16B1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C44E9-86C6-9DA9-3435-69E47C073F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07BDC41-E4F4-5773-C5B2-38AD03F2EC96}"/>
              </a:ext>
            </a:extLst>
          </p:cNvPr>
          <p:cNvSpPr txBox="1"/>
          <p:nvPr/>
        </p:nvSpPr>
        <p:spPr>
          <a:xfrm>
            <a:off x="7804170" y="2836253"/>
            <a:ext cx="3930629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</p:txBody>
      </p:sp>
    </p:spTree>
    <p:extLst>
      <p:ext uri="{BB962C8B-B14F-4D97-AF65-F5344CB8AC3E}">
        <p14:creationId xmlns:p14="http://schemas.microsoft.com/office/powerpoint/2010/main" val="61652548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1A40273-488E-4BDF-BD12-FBFB38D0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D518F94-85C2-251A-03CE-62C0EB831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2F1065A-564A-1EDC-D6F6-5CD5EE84DFE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50326CB-2945-A5A0-BFC3-118E90B7E65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55502-D881-24E0-5172-DE57297D3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246CA82A-B74A-4DF7-5000-827E950F53EA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29975510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BB1971B-F011-CEE1-0134-7B70A87AA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A48F872-287D-4142-6DEB-7316CFCDB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99862FC-3337-91FF-D523-F1AD8412669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7B367E5-7D4C-6CC4-62CA-FB0E6AAC356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D21FC-08CD-CA16-9D80-CA8026EF9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4575ED0C-4ABC-749E-726F-5D0C74F2A884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5E39D6EA-060A-53BC-9BB1-03FF97B39A0D}"/>
              </a:ext>
            </a:extLst>
          </p:cNvPr>
          <p:cNvSpPr/>
          <p:nvPr/>
        </p:nvSpPr>
        <p:spPr>
          <a:xfrm>
            <a:off x="2427514" y="4332514"/>
            <a:ext cx="1132116" cy="34834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6517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D58A461-B68C-D794-2C42-F901CD6E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3EACBEA-E9D5-F6C6-78DD-E3A09A909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D7889D2-EABB-9AE8-F5EA-D1C21B0BF1F0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D9A3C62-F8E4-CF4A-0990-91AFE0D387B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FC717-2450-8CA3-0EB3-8824077FD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9EB80104-6840-FC37-6C5A-CC2FDAC58160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33940783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45AEA14-C1DA-83B9-4D50-373E2E5B7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A096845-8A48-FB35-0F7D-8AE1C643D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3277DC5-4614-8F4F-008D-5C5E13BFE230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096C624-E381-1E72-0F1C-28AE078A7E0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F679-6BC2-9AAE-48FF-5F90142B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4087876A-CDC4-80D8-947B-728636ACC242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  <p:sp>
        <p:nvSpPr>
          <p:cNvPr id="4" name="Google Shape;200;p20">
            <a:extLst>
              <a:ext uri="{FF2B5EF4-FFF2-40B4-BE49-F238E27FC236}">
                <a16:creationId xmlns:a16="http://schemas.microsoft.com/office/drawing/2014/main" id="{EF769429-E67B-A2C2-606E-216566EB311E}"/>
              </a:ext>
            </a:extLst>
          </p:cNvPr>
          <p:cNvSpPr/>
          <p:nvPr/>
        </p:nvSpPr>
        <p:spPr>
          <a:xfrm>
            <a:off x="2188028" y="4677275"/>
            <a:ext cx="3494316" cy="9628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1745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2A6EA3E-303E-F1E9-E7C5-E574DFEA7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15CEE4E-5995-3858-9F22-F5923B0F43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2E69D4A-6236-226B-5A14-1A742A000CA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9A1ED87-C258-1889-521F-5B629117AC0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0DF77-35ED-EEB6-F180-0768C7450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404B5AB8-AF48-C4BB-5427-85A3866C271C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38700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4D005C82-0E93-93C3-B17D-B23995F5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D17CC3-886E-EDCE-D47A-B3226236ACCA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46092ADB-B01D-78D7-3B8F-1C4C5A795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F5550CFE-C32E-F111-9094-5A9E1514BD36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384A8-2138-9CF8-76E9-7F256189CC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6844D9F1-0679-B7FC-6FFB-7EDC81E05A0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319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AF1AAE4-D0D6-235E-AC86-E2E182501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8BA52BB-F322-D1D2-AD7E-D6E90BD12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9DD4480-0A3D-19EA-7F57-D8689B9F7FD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C7ABE2F-5CBA-4484-3585-B9DF442495C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295DA-4793-6532-070D-B406C621D7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52296802-4656-8333-26A7-B011B26A7D8B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First, number = 5.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51824642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609DFEE-6BF1-DD08-0237-824D51DCC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7DA93E5-90C4-6AF6-750A-FD98BD634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AA311DF-635D-F4D4-7871-CB8963BE3166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8C4591F-F2BD-C15C-8D01-667E809CA76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554D3-E6E9-44AD-C313-DF7CAD621E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CC003B40-3613-A4E5-F480-443536257644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75070981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F1C2A87-D6BE-1808-45FF-1BCF6EB69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6FBAB41-A695-880A-9E5F-CF2DC9D23B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768AB11-BF3E-79C0-6545-F460A134638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8F6A8A4-3E28-BCD0-E417-059B227231B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E2642-23C4-2C78-D9E3-9FF75437F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DB3FCF0E-6F2F-90F2-7393-3786B0A1C513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114FA925-1D8B-4AAE-0E4E-E68C80D1108B}"/>
              </a:ext>
            </a:extLst>
          </p:cNvPr>
          <p:cNvSpPr/>
          <p:nvPr/>
        </p:nvSpPr>
        <p:spPr>
          <a:xfrm>
            <a:off x="2188028" y="4677275"/>
            <a:ext cx="2090058" cy="30838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90726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9389F18-DFFE-71D5-4DE4-647C371BA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FFA7E80-408E-F0B5-0F81-617EFD734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AB1D472-E186-5FC1-B728-81DFE3C99E2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52A5663-CA45-AFA4-8AC4-AB207BF44D4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E2CAC-A241-8421-2E18-93EEAB5C3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0597C420-A7C3-B490-5127-48D28FB1A463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5249406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1DB4389-DE9C-4EC3-A41C-35F76D415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D59EEE4-81F7-8C6E-1BCB-92123395C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F3C90FB-5867-7D54-9A33-0B963E4FEB5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288629E-13B8-7C60-8AA8-9121CC90319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75427-76B7-45D9-496E-D57634CBE3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5AC9C7F5-63DC-DF60-439E-39F34C9A7BB5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33261729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669F5C0-4BDB-D962-F997-E5E65C110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B6316B5-E8A1-4748-0DB1-A755B81D79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B233958-0D41-D808-EB56-4DDA28DBEA1A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E163499-C9EF-0449-77CE-3D34BFC32C4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326D9-0F19-2E17-7211-FFF1AEC71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C940D8FE-16C8-2C67-776F-AEE88B6CC0EA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E0BA41C9-8C34-0D41-64D6-2DF61CCD0174}"/>
              </a:ext>
            </a:extLst>
          </p:cNvPr>
          <p:cNvSpPr/>
          <p:nvPr/>
        </p:nvSpPr>
        <p:spPr>
          <a:xfrm>
            <a:off x="2188028" y="4982076"/>
            <a:ext cx="2536372" cy="31689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53012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B112C53-6806-79A4-8702-5A0F7FAF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BBB6EEF-2105-0BC8-AA73-ED81E7F01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8A31985-68AF-641E-03E9-CBF4109A73FD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061AAF8-051F-DD44-B237-53E1D1A2BB5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F567C-0CD5-96F0-1CC0-F403B9E5C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36324C50-C023-A2A5-6280-FB67AEA43864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</a:t>
            </a: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80113835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BAC7B8A-FA33-C322-D5B4-4BAE5554D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0265D44-D4B7-2B35-CCD6-83B6A0E59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97A8C2B-ED50-CB75-B93C-AB41A28BF27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9B70704-2919-9A26-D31F-ECA406A9B3C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0C184-D58A-03E8-6CB0-ECEA46423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8A34A04D-8C8E-BD7A-4983-E46B4D262C28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  <a:endParaRPr lang="en-GB" sz="1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FF0000"/>
              </a:buClr>
            </a:pPr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41301900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B0D365B-73DE-25F0-18FD-FAEE6570F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4114629-67CB-02B3-9F52-FA415267F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31B856E-3FBA-CB6E-3CE1-D27CCD3BA25C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D0825EE-865B-7EA6-C252-19A22B43A11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48BFF-23D6-DDE1-9924-E488EFCE0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772E4631-900B-F7ED-8CF6-96DD73A93689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4950478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85C978B-F8AC-E302-FD13-F39CCA051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1BA0FA2-F235-A934-61EB-BACC16F14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12AF771-DA20-8EE6-3574-F7ADA678D46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3DB48E1-F078-4189-186C-B8ADC00FCBB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FFDD3-9264-EC84-A1F7-CA4EE470F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7AED6AA2-6EB8-5EC6-31D1-97C05EC0530B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C4300DE2-B2DB-30EB-2C92-9E910EB96178}"/>
              </a:ext>
            </a:extLst>
          </p:cNvPr>
          <p:cNvSpPr/>
          <p:nvPr/>
        </p:nvSpPr>
        <p:spPr>
          <a:xfrm>
            <a:off x="2133598" y="5298971"/>
            <a:ext cx="3548745" cy="3411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2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0F788EAE-FDF9-082F-B775-6E49F0A7F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DF45E4-D73F-6939-6989-D8E1F2B23BBD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635CE15E-F0AD-554B-68A5-8E2FBF85F3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EAECE2EA-CE34-41CF-9E82-B04F85A45117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CD0B3-6137-F78B-FC7D-421F2479F3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3EC91A5E-7F47-503E-32B0-D903C2A0066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8875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E0097A8-25EB-676A-BA63-39C6A4EC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F255FAC-DEF7-D547-A620-9A115324B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E644A13-585A-2E90-F7D3-34AA46BFF49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83D3A11-9624-EA26-0C7B-AF46CDF8CC2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602DF-7881-C591-C83B-B44A6CF9C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4663FABE-77A5-2B3A-A0AC-1E1164CBE38B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number &gt; 0, we move into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84432843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67E018E-2BE8-70C3-BB8A-249411548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C6BAA71-67EC-A763-0A82-ACB14B0BF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C91BE78-75E5-C412-A132-8ECA4B69D805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4852559-9C2A-B1F2-E0DD-0D5BE5D8435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88E94-87EE-E45B-AAC0-ADCFCDAF4A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82F7C806-E4A8-A181-57AF-F3C172AFF79A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63324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3591121-A1FD-C846-3C35-1DF52992A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27FE280-B018-A78E-9444-65B34262F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64B8093-1706-BF3E-C291-B6009456A78D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3E6825C-C95A-E33D-4234-BC5D93F7718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0B3A8-22CC-0EB3-6164-F0FB04C25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29664DB-290E-3EC7-E993-768AE15165D7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4C6452F4-1DFA-B55D-D7EF-77863DAB5AEB}"/>
              </a:ext>
            </a:extLst>
          </p:cNvPr>
          <p:cNvSpPr/>
          <p:nvPr/>
        </p:nvSpPr>
        <p:spPr>
          <a:xfrm>
            <a:off x="2405742" y="4331709"/>
            <a:ext cx="1143002" cy="32737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37214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CD7EFD6-D7F9-6BFF-628F-622CEF10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67C123A-6BE7-4850-4862-5C68AE627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94AFAC7-5F14-1FE0-656B-859E477EB2F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4EE82C9-79E0-177C-BE45-17E00A3E7F7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A7A92-6B5A-5406-2B89-1C2C320394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0F028446-2482-FE0E-65B3-F082B7C2A6CC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78133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E2EA52F-971B-0932-92B7-675FD00A6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4765DBA-2C7B-609D-FA0E-6E649C5E4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860CA5F-937E-B88E-F55E-E4E82FB5208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8607630-5032-B692-47A9-718634359F8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0AD21-455B-BC94-CAF8-2E94F888C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0A2EF6A-0588-17D7-133C-A1F94124647E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4.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236841847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450CAA7-B73A-EC00-0894-6631884A6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2B6F0B3-6A69-F6DD-6FBB-944AB9F8DF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2460B32-2B9D-F19A-48BC-9C460AF49987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604D8C2-F282-1423-8F1B-6B3D5486C45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09B13-DAD1-28FF-443D-F54BE21C2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F988B753-F29A-1B80-A710-31415FA32A4C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223958328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35B30AC-9C80-652C-B0DC-FDA8E91B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532EE3B-CA77-F533-762B-D2AFAF799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71542E3-5497-38EB-8E41-E8852B4F635C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40AAD72-FF7F-3B57-3483-7B324DF943E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3F0B5-3496-4B8F-1457-BB04D7A914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0BC6F2D4-3815-C7B8-B0D4-2C713CDF2DD5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DCD7D183-FAFE-8E4D-4AF2-00BACEE5416A}"/>
              </a:ext>
            </a:extLst>
          </p:cNvPr>
          <p:cNvSpPr/>
          <p:nvPr/>
        </p:nvSpPr>
        <p:spPr>
          <a:xfrm>
            <a:off x="2188028" y="4677275"/>
            <a:ext cx="2090058" cy="30838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93319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20461B0-4A9C-220C-B35F-E77FC446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A8AA4DE-5F4F-FB31-A7E6-F8F134223C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2DB2884-F4DF-C21E-CF14-91A22D2D8C78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E50F5B1-52EC-ACE2-7240-182A1D59011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1CC2F-25F2-DE1C-8080-C2AD2AF8E7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3484655B-987C-CDE6-BC49-0B2772F83D78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412373173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45E0F3B-BB88-8892-9CFE-A950B6D76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55E47AE-0369-9DFB-4A74-A7038AF84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37BF340-E42E-23BC-E922-FCA70C656E99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B34E668-4535-C35A-FB07-856A919328F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BB51B-C278-52C3-B4C0-CC75124F9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F2D33C8-A8C7-CC99-67CE-A2C65F959C74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164113339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00E329C-F9E8-74CB-5400-23086A14D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8C33621-FC43-B364-B331-977B22A117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3B7ACE7-15E4-B842-9B48-750E531645A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BA36973-DB8E-F30F-731C-A6F47953435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579E4-C30F-6697-E9F3-BD889937BD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0CEA4DAE-6BC6-074E-BBBF-634A11385C83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D0C95F36-BBBA-DF26-0263-A78112D0D2AA}"/>
              </a:ext>
            </a:extLst>
          </p:cNvPr>
          <p:cNvSpPr/>
          <p:nvPr/>
        </p:nvSpPr>
        <p:spPr>
          <a:xfrm>
            <a:off x="2188027" y="4992960"/>
            <a:ext cx="2558143" cy="30601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20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C386F76-433A-05AD-A7CB-B5721286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80A82E-AC51-D7EA-33D2-2A7D91689F0F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C710200-DC1B-3600-DAD6-AE65AAA734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9B92D882-E106-4969-86A8-689CB4371542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8D6EA-1ECC-1F0D-CD04-C8AC304345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0FBDE03A-A9AF-9859-6E5E-FF18F04F662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6307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A3035DB-8ED0-A0B0-E177-3C85F6476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60C5C07-9A31-6E78-998E-75C3FBB9F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883D957-9213-9FB6-14C1-0CBA8D80626C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E6CE5BE-ACDF-60DA-82F3-CEA7AD90658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FB6AE-981C-C94D-FC81-ECA6AFC5A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528A1202-D8D0-4E93-C1DE-9D7EA3131BE3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55508054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E994639-0D44-1166-FD62-9198D65B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1954CE3-2F9C-47CB-74AC-55D2DE9C5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98A66EC-1178-A26F-6B98-2CCA379106C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1654811-9414-F09D-9873-5D523B3C528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2B2BD-2E8C-2ED8-39BD-9659EEB43A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8C7481D2-66CB-AC92-C9FD-58E474861BA3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306588188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6FFC3CC-F4EE-27A8-7FB3-5E081ACDA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A84E785-C0D7-28EA-B3AC-CEF8035AE0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20DE711-2616-6B41-0344-53B7CD88B85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65FB077-8D85-2F5C-B10C-DF8E9761CEA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D5E8E-A971-4D2F-F485-B6681942B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A22BCDC3-0787-86A7-6522-8CB78606C635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1BBAE123-28A3-B2AC-4BD8-E07D13ED30C5}"/>
              </a:ext>
            </a:extLst>
          </p:cNvPr>
          <p:cNvSpPr/>
          <p:nvPr/>
        </p:nvSpPr>
        <p:spPr>
          <a:xfrm>
            <a:off x="2188027" y="5297759"/>
            <a:ext cx="3494317" cy="34238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843328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5E60532-BBEB-0B81-D43A-27B4244FB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1FD6208-AC9A-5D55-1B80-B972D4036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3D2ABE6-6B1C-DEA3-95C2-1B174FCD549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82F26D2-90B6-EC0F-AA04-324D7D61C51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430BB-9236-80FB-3E0B-17F5A85A5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19FC54DB-51D9-08DB-1896-78E12113EE6C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41262443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577A356-569E-E5FC-8DFC-323D99260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8285B64-405E-ADA8-5250-6620EFBC41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89621AF-8906-C685-FE6F-76E173B6CBA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9FC8DF8-47BC-2DE0-F97B-BD6902785B1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6F0DA-D9E8-1114-EF48-EB9213108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5BE38D0D-AC92-BFCF-7A97-0ADAADEE5F40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29057466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2FB580B-A948-92FA-F61F-717EB261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53420E9-1BB2-28D4-2227-59E386F9A4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B0BB588-E706-82E3-91D1-2CCF3F993EC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C6FEA00-C596-B926-C580-B3134F3032B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543F7-3373-2E1B-A755-7B7E71E886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1770302D-A326-FC51-7D52-5F6906CB5E78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501FA7EF-3737-A187-4E13-F30D1D1FF2E1}"/>
              </a:ext>
            </a:extLst>
          </p:cNvPr>
          <p:cNvSpPr/>
          <p:nvPr/>
        </p:nvSpPr>
        <p:spPr>
          <a:xfrm>
            <a:off x="2405742" y="4331709"/>
            <a:ext cx="1143002" cy="32737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2149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0D4F632-162A-DF7F-5349-3E6EA8768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8724D4B-758D-A9F3-558A-D1090F29A7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B764543-BDC2-7A27-B1A6-3AFAEE6C5E4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1C97799-E8B7-3705-F7A3-55477EB7C22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49D7A-6BC1-9F34-61E8-EB866E0F8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5D144762-72FB-DA1E-E8F1-31E3551D4950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230371774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A1B87A7-FBC2-93DE-6DF6-FE4C27E17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073F2C0-96D4-2911-BB0B-54314BF7B4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7C54541-6071-8CC3-6794-5E6F9C8D2BB7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78FB57D-E6B4-355E-6190-F123F9D3A7C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16EB6-E2CC-3C93-7826-5A50BB2620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F96F1A52-AD38-E37F-0548-355F4F9AF045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3.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247225178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EC5B790-34EE-377F-EE36-89998E919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9F80D28-08C6-F537-EFAD-26C70BCAE5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C765024-E566-EDF2-3B6D-67A75EC61D0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C2F396F-8241-CF79-9AC5-C9F887C9233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AB5E8-8A50-B116-D3FB-9962D34AE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3B6E4C94-F8AA-F7BF-96C5-F43B072F86F3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83216925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E647B54-F227-A5B5-92C6-B35F8722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BEB0B7C-D2B8-A89A-F6A0-E27497D361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7EA5FBA-EA52-37B2-542F-A8691D0BEDA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B9A1A3A-8770-D6DB-85FC-94C5E8F4EF1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38F66-6755-7E33-CC48-1F204691CD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11E0D81F-FBE9-AF4B-56FD-FAD33C4D7955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23AE7755-AC77-B223-8C8C-3572973A3496}"/>
              </a:ext>
            </a:extLst>
          </p:cNvPr>
          <p:cNvSpPr/>
          <p:nvPr/>
        </p:nvSpPr>
        <p:spPr>
          <a:xfrm>
            <a:off x="2188028" y="4677275"/>
            <a:ext cx="2090058" cy="30838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1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FA41F08-49B0-BE45-32B6-3BF5E8FC6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E3A4AA-C813-FF24-5AE8-838399120E63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6B94CAD6-55D5-2265-A5CC-231D04BFD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06C01221-5FB6-3ADF-95AF-CD9CFD504D1E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1995D-1BD8-A1B3-D4B9-5E6A07975D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5B22B6C6-115E-F8F9-BC41-811525B5D75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D74AD00-828E-90E3-89E1-29BAF0C7D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D363567-EED6-69EA-95B2-12E912DB96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78B5D02-DDC4-6F4E-F764-815B3178062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BF6A22E-7A64-C428-09C9-BB94D72313A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EBA0B-2895-53FE-DABE-22917C3F1E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9E99610B-B8A7-00A2-2E9E-CA141B93D01C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280053775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4C70882-1700-F9B4-DCD0-95E84ACBC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BC03E36-2EDB-89F8-CA50-5C0831A389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1D17A09-36E5-6BE2-D0D5-E57A58771A0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2CFBCF0-60B2-ACEA-7C45-9B2C4C382DC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19A17-74BC-A089-C048-3FDC6BAE3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F1C05EA9-B297-A30A-0E9D-A67ACFEC5700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122781773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EBAD982-08F8-DA3D-BA5C-CDC1A50D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B889C13-E152-9BED-D8CC-8E73EA3028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040FA32-F7AD-CD2F-2616-F3C5F88F5209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CCFBAD3-8CC2-F705-0050-34B4B6C5C32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3A810-39DC-0B20-B67A-B96DA85F18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2E78C697-F3A3-9F46-C137-FBDA01F12292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64B02E66-7DC2-9315-14CA-6E3348E74129}"/>
              </a:ext>
            </a:extLst>
          </p:cNvPr>
          <p:cNvSpPr/>
          <p:nvPr/>
        </p:nvSpPr>
        <p:spPr>
          <a:xfrm>
            <a:off x="2188027" y="4992960"/>
            <a:ext cx="2558143" cy="30601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05117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51B5069-29AB-8E43-78A9-D37026D67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E6B390B-BCA2-84F0-C5A6-F62C3EC4C7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A2D33BC-4E4A-F9C7-E77D-A047B9EAB70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D125B8B-9FC2-D2F0-8C9B-C22B3DD3355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39A54-EA30-7051-0C7D-B0D06850C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42EA8FC-4373-BED5-EF95-FD41A7BC2AD4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65946259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FB0022F-A986-8F25-F378-5E37594A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5E54ADF-9EB8-D788-8EBA-96BD83889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AD0C822-E917-37B5-9697-1CA230B8109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12216E9-9A93-DB70-1386-10F5A652B89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9CAD3-050D-02FE-9EB7-0A351C3A38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55E9C751-3B8D-4FA3-3569-A7297BC23AEF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203022437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64690E9-572E-67D0-500F-2BD249398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B894D76-4F31-700E-592A-3068B3E5D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933425F-7484-EBC1-B588-50897D051F1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3A92318-2C72-972A-48E1-B58F297053A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7FAE2-295C-FB60-F434-55B573E81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DB3CD7CF-3ADF-AD49-F039-BBDDACDEF7DD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7A035BF8-34D7-8F71-8C2D-ABCAB37D6963}"/>
              </a:ext>
            </a:extLst>
          </p:cNvPr>
          <p:cNvSpPr/>
          <p:nvPr/>
        </p:nvSpPr>
        <p:spPr>
          <a:xfrm>
            <a:off x="2188027" y="5297759"/>
            <a:ext cx="3494317" cy="34238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1468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042BFCC-7BFC-04E6-0EB3-57F66128F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14F4794-FBA6-D2A7-71A8-BDA5AE84D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2B987FB-8A65-B709-746C-95CA50212FC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5BAEC09-34FC-FAC1-1FE5-97C6BC4985E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701F8-BF0F-C29D-9A48-2C9EBF0F0B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19D42BF-2A8A-AF7A-4B05-CB473FE196CB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309478219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D20C609-7A80-366D-0B9E-F2EF99FFE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703C750-0534-E569-B8E7-7A2148EF7E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621AAC4-398F-199C-419E-7C4B363AA798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D5BC6D4-B4DF-A054-9AD3-2E88531BA00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F53B4-3592-D809-F1CE-EF7CC860CD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F14A5DA9-D7B3-58DC-D657-72146AE761C7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251593615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0EC516C-E94D-0AD1-6825-476E0A03E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81BC7AF-D996-57D8-76DF-0A4A165F45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FA8FC13-60DB-E0C1-40A6-996DD753648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5ADA886-1D5C-0399-21C1-720DAD72C53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9E5AB-486C-AD6D-1555-14187E230E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25628FE4-4831-FD1F-D2E8-AE24F0ACC306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92D67B52-5232-1A8B-0C06-A570AA8F63E0}"/>
              </a:ext>
            </a:extLst>
          </p:cNvPr>
          <p:cNvSpPr/>
          <p:nvPr/>
        </p:nvSpPr>
        <p:spPr>
          <a:xfrm>
            <a:off x="2405742" y="4331709"/>
            <a:ext cx="1143002" cy="32737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49442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FE2BD44-4901-FF16-B2A4-760646CB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5AEC1C6-A0EA-F3A5-F44B-C5178499B6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9135673-4322-2960-341D-55FB71313F6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18F87FC-4C54-FE82-247B-65066579EB8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126F8-2303-157B-FA7D-923CF4588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3A15A05F-C1C8-AFC3-B4FC-3B2C3BDB60CA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425755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0A44C8F6-DBED-2499-4945-19CE0340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F56351-0FB8-7C23-6243-9AE31A308395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0EA29EB-EEF1-D7ED-F1D2-3CB289B581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FB8AC08B-1828-DCF5-54DC-88945778A6DE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52953-5655-B593-789E-9EE91B37FE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6D010FD3-49F5-6A90-C8FB-91E37A7CE88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5375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FD10B9C-8F94-11ED-B36A-0D4C10A6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473A7E5-F0D0-96B1-3302-B569B74D2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C9E9C86-3549-6D94-E013-929096046F1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E98C715-EA53-B558-6CC0-35049852B7F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D5860-0290-BAD8-D242-A172108F3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53FA7ADD-6FF8-AC3A-0FA6-25D29E9A7004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2.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151697651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58E41D2-4C14-308D-12D2-5478D6A30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3FF99FD-E999-E610-301E-0FE914AF7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26EF8DA-ED02-A424-6471-58FF911D437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D7FD2A2-47E6-AA10-8E79-B0F292EA74F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3E9B6-9280-9C23-3AC2-2631937C6F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6EE8AED-054E-6B98-284A-CDD73099CD2F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338086209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607FA78-8F5E-5638-40E6-ACCA0545B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9114AE8-3AF4-0A31-E256-7662B5134A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F2476EA-032E-D603-D213-DF7F8A25CB2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C72C4F5-4EE9-1B02-5F05-AD562541031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18F71-E13B-564F-CE03-B29692B35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96B907B2-02B7-1E92-1CAA-3BD6C51396FD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2CD39B87-F993-0611-111A-6D0250ECFAB1}"/>
              </a:ext>
            </a:extLst>
          </p:cNvPr>
          <p:cNvSpPr/>
          <p:nvPr/>
        </p:nvSpPr>
        <p:spPr>
          <a:xfrm>
            <a:off x="2188028" y="4677275"/>
            <a:ext cx="2090058" cy="30838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0900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ABFBF51-22BA-8727-A249-D6134CD06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E8317E0-EEDC-AE96-AC1C-B81E3C2B9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1735D95-4C4B-CDAD-CB90-F6686A096F4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0C66B4E-0594-AB42-0E24-30479FACFFD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0CE53-26F8-CEED-47BF-AF87D09DD6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2CF0140D-535A-86A1-F898-AA8946DD244C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358335558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23872F8-DA74-E6FA-142B-70A1D15CF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2BB0AC0-D8FA-BE94-DC4D-27C0D57B3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210036A-009F-32AE-B85D-FDBA875C0BD9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B37F1CD-B1A3-296F-8530-9C4CADC6E69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95047-DF4F-950D-88DA-0B976186D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F8A92038-9781-9AF9-73FD-8C0D83BAC3FC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17572530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DCA99A6-1F77-DD25-DF3C-F622AE726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5EF6B4F-F79D-0CE5-E1C6-314197A53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DEB886D-5954-4C13-0AB3-F77FA6993D45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63FF0A1-FC55-9732-B414-39AB18D0FAC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896CA-5CF7-0D8D-A95F-CBA3B989AF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CD509227-4DA9-0433-4159-5BD8EA150CEA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52399B53-7BB8-3FE2-723E-9EBAFFFB2D48}"/>
              </a:ext>
            </a:extLst>
          </p:cNvPr>
          <p:cNvSpPr/>
          <p:nvPr/>
        </p:nvSpPr>
        <p:spPr>
          <a:xfrm>
            <a:off x="2188027" y="4992960"/>
            <a:ext cx="2558143" cy="30601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10015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894CEAB-8448-C592-9D21-D570509BD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1E185E7-4EBB-0E39-C646-52D17060F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820D99E-AC46-2E67-385C-CB48D852178D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3C4F924-779C-8269-2710-4374C7B69BB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59B29-A596-D5F1-14BE-86ABB389D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F96BD607-DE4A-08B8-C596-02D5981CCF48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161774294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62D30CA-34B3-64FE-8BC5-7B939E5CD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09CACB5-875A-C303-ABE5-C1BEBE3CD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3724FB1-7F47-EF91-C010-1B0CA174BE5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88840CB-6D6E-23EF-CFE7-B6F8004A13A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C23E8-8D8F-2944-ACCE-8AE62F1308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1D6E8815-695A-E28A-1024-084FB727BE7E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83103970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600FE50-4E7C-5818-D567-915922031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F9A9AD9-C38F-9567-DA7F-6E4A0D7974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ECD0FCA-1AA8-8483-D0AB-FF71E2392655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C76AA08-87FD-BFB7-65A3-C73F973BA80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A606F-CF99-9CAF-00A1-22BEA5331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25F3F7AE-92FD-B808-E53E-D11F093317E5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767FEB01-5524-3A63-206B-E881C42350A0}"/>
              </a:ext>
            </a:extLst>
          </p:cNvPr>
          <p:cNvSpPr/>
          <p:nvPr/>
        </p:nvSpPr>
        <p:spPr>
          <a:xfrm>
            <a:off x="2188027" y="5297759"/>
            <a:ext cx="3494317" cy="34238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67826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FBA5378-BCE3-196A-225C-3DBE796EB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355E45D-EBE3-8625-886F-6008187EF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90AA627-96B0-3D2D-15DE-6A535350DA7D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FBC9148-3E83-E35C-ADE4-9A5D9A9B7F0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0AFED-72F2-5CB8-C8EB-0C522D06AA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FFB5ACD6-9398-29ED-FF60-3D222F9BEC78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352603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AAC17705-2896-5F6D-BA7C-07CB9FC14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46B194-7909-19D1-84AA-425F13E13A7E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81FDF6A-B346-D82B-1B00-93AFF09C51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1E19168E-25DF-3A56-59DD-E33B63CA22EA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259E2-6E4B-6F7E-BB10-B4EE3721A98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61BD4C24-BA3F-3451-4EDA-A80897378C6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2718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4523782-605E-5A50-C6EF-D3A3946ED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1741091-7D14-8544-76C5-03827AFE1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61E80E7-3820-318F-E03F-7E83E4344FA7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7D31BA5-8482-A43D-3228-5AF4DC7657E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01C8F-9C6F-3918-04A1-803C601DE2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A1BF3E47-16D8-FF7A-48E2-96993F1D2C95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58162835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48CB34F-6B3A-8A51-473B-55DA1F94E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C4E28D8-FF6B-C370-3BBD-9C4650EE90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E9DA928-ED06-2352-3B55-19A224F50C0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42A9DF6-B1CA-0375-A4CE-19273A3E85A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C15E0-0769-79B4-B532-AB45A9B5B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B443222-98AF-2545-93CD-E8117BB7464C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73B8AC37-F3D3-A7B0-AF5A-0664AF44CA68}"/>
              </a:ext>
            </a:extLst>
          </p:cNvPr>
          <p:cNvSpPr/>
          <p:nvPr/>
        </p:nvSpPr>
        <p:spPr>
          <a:xfrm>
            <a:off x="2405742" y="4331709"/>
            <a:ext cx="1143002" cy="32737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65632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123D9A6-5FEE-A073-9281-89F07297F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B5FEA70-4867-F6DE-9177-324FC793E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C1719C5-1A73-900F-03CD-1390949348D9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FD3DCFA-0E65-2B07-1E14-6D4C1E9FDF2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D170C-452D-F32D-B3DD-1C88F489EE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9A49D8DF-7145-3035-2BFB-83E4CDD1092E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116053572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058DC76-0630-E651-4845-1D8A83DA6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CD2C36D-C85F-F8F8-6D8A-A1BAA0976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AB8D981-DF54-9711-3851-9A157F7FFC8A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3E11D20-4375-5727-DEBE-22F5A5F6393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DEBB6-DFF9-BC42-2AEB-5A925AACB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95FED1E0-24C1-3669-2DBA-A9B729B43A95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1.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39828183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121786F-3234-6CFB-DC08-7C94AB505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326177A-A43F-7FAC-EEF4-E36FCBE28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4F49E19-2ACE-FD16-5AB8-6076ADDC124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D008CF9-8A61-450C-A003-4E6BC5A7958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6BFF3-5773-352F-B09E-D1213660F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B582B31E-4592-07D8-28E8-F60188F91859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10787666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96FFDF5-F7C1-9A1F-0809-4CE814E2F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E3E3BFA-9889-140A-8C63-C3D98AF2B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AFB2632-AAE9-AE54-37BB-15262818D8B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96C3297-A1E2-8B2B-BEFE-4CF372AC75E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CC6F7-71A8-049C-A0C6-DE33CE7EBF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A4AAE8FA-8C8A-FED7-340C-9A76B74E7B0C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38AA5AC3-C6FE-17FE-E39E-DFC8BE056FD9}"/>
              </a:ext>
            </a:extLst>
          </p:cNvPr>
          <p:cNvSpPr/>
          <p:nvPr/>
        </p:nvSpPr>
        <p:spPr>
          <a:xfrm>
            <a:off x="2188028" y="4677275"/>
            <a:ext cx="2090058" cy="30838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5042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8928E98-E605-2A43-2F93-29F84728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6A49A5E-1563-BB3F-A487-1121DCED4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AF06AFA-F7ED-DDEC-1C2D-7211049F2C06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1D3280D-D6E3-B081-B00F-4FD2903FEFF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4E6EC-0B8B-B0FF-5F64-9EF5FB70F6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681C122B-882C-0C4A-917B-5D423D0326BE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249572167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A8DEF31-988B-18C8-938C-F13DB684B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8A7F078-D850-4E91-2F75-ACF066146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730589A-C12B-B794-434F-BEBD10DE77B0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77703C6-BA28-60EF-0E4E-0CB9CE2F859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08B21-0102-7C96-9779-468B18F60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7F154877-0076-222F-7A8F-236A74EB813A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3425506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4F3A373-CE21-3A7C-7CA7-EE777223A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199D4F1-6695-DDEE-F94A-C0F67C403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2F0B207-2A41-9837-E463-87180D97436D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149C508-C3D0-CA54-9FD0-6B2657AB652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3A0B9-1D1D-F2FE-53EB-95BBB1546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2CEEAC8B-60FC-15BF-F261-C489FCD5F9AD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5AA0D664-9903-2AD6-2FE9-9A1D4E77F196}"/>
              </a:ext>
            </a:extLst>
          </p:cNvPr>
          <p:cNvSpPr/>
          <p:nvPr/>
        </p:nvSpPr>
        <p:spPr>
          <a:xfrm>
            <a:off x="2188027" y="4992960"/>
            <a:ext cx="2558143" cy="30601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00670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6E3925E-1839-4223-282E-15B56C48F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19EC307-BCEE-B9DA-33F5-12C6A58BF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BB2E13E-6C2B-6432-74D7-A8343E21042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01B8111-29BD-A120-5748-CDA4BC930FE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C1E1B-3279-0C33-DF33-FD08EE747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5ECF7F22-8E7F-1C2D-D7BB-F6D16F8FD907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187889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C9D1DBA-B023-69D0-CF88-D4CAAFFB9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87BE98-3AF7-84CF-31D3-F83154EFBC3E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8FCC86D8-E6F1-31BD-2A61-15268C2BD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E2F877D0-4C99-39CA-D1EA-82E37AD3F315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E4CBF-4592-4910-2F91-64D83B0620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AB8DB-E4B3-E3B3-ADF4-C14BA2B03FE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03;p13">
            <a:extLst>
              <a:ext uri="{FF2B5EF4-FFF2-40B4-BE49-F238E27FC236}">
                <a16:creationId xmlns:a16="http://schemas.microsoft.com/office/drawing/2014/main" id="{49A77E4F-21A2-436E-31DE-57AD1E601A4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33385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1731039-0016-0E89-DB3C-DEA30ABC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D8B068F-8E53-6BDE-A540-C92CAED71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2ECA95F-5AFA-FC3B-D3A3-7E3FD09E5D8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8B035BA-32CD-FE51-F3B6-FD8944BA896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EF23A-9797-3553-DD9E-DED79E753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6AAE99FE-D1F6-2D43-6C8F-456A7C02C098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1510936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CA800CE-50C6-33D9-A69E-B99114E9F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0AB6422-BFEA-855C-F55E-F61FBE613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DDD711C-0B7C-D949-7B54-657648C0262A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4215965-AE6A-6C84-BB58-0D90DF936B5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5464B-ED1C-EA07-4D97-59D71E1AB4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B6C5A6D3-9A0D-885C-6820-7D7EECAABAF3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15B2649B-664E-2FED-67DA-8597A0A19C24}"/>
              </a:ext>
            </a:extLst>
          </p:cNvPr>
          <p:cNvSpPr/>
          <p:nvPr/>
        </p:nvSpPr>
        <p:spPr>
          <a:xfrm>
            <a:off x="2188027" y="5297759"/>
            <a:ext cx="3494317" cy="34238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0587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D6C4F02-CA36-C37A-5A03-7545FE664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063A182-98A2-BAB2-D899-27115D9E1F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2980246-C621-EE6A-2CCF-DC9CE8C6E77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0B056F7-1283-708B-80C2-312D230109B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56A3E-ABA7-7737-987E-76A851FC0A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8480CEF-2C52-1A4B-E0A2-D58094B5997B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rgbClr val="FFCCCC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GB" sz="1800" b="1" dirty="0" err="1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rgbClr val="FFCCCC"/>
                </a:solidFill>
                <a:latin typeface="Calibri"/>
                <a:ea typeface="Calibri"/>
                <a:cs typeface="Calibri"/>
                <a:sym typeface="Calibri"/>
              </a:rPr>
              <a:t> is True, we repeat the loop.</a:t>
            </a:r>
          </a:p>
        </p:txBody>
      </p:sp>
    </p:spTree>
    <p:extLst>
      <p:ext uri="{BB962C8B-B14F-4D97-AF65-F5344CB8AC3E}">
        <p14:creationId xmlns:p14="http://schemas.microsoft.com/office/powerpoint/2010/main" val="26782172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44F9452-1992-FCCD-C025-AE6CDFB2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11EAD40-9B57-1B53-AB6B-42485406FA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610D824-9F67-DED3-CD60-65169EB9654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3D4ACF1-95F7-C4A3-7B87-C289ABEBAFE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A31F2-D588-695A-F1D3-2D608153F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70662F0B-3FC8-8034-788D-2CF3971C9F5D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Now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is False!!</a:t>
            </a:r>
          </a:p>
        </p:txBody>
      </p:sp>
    </p:spTree>
    <p:extLst>
      <p:ext uri="{BB962C8B-B14F-4D97-AF65-F5344CB8AC3E}">
        <p14:creationId xmlns:p14="http://schemas.microsoft.com/office/powerpoint/2010/main" val="20599697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08FE408-5046-3D64-99D2-A3CE9CF16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8C433C2-B15F-1A5B-E23F-E9BD9FC5DE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5A3F852-7097-45D9-B689-4449D460D66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22F089D-7EB9-D09F-D525-BE12EF4A4EA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11E09-33D5-2313-B301-D38E8C7549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D7DAF49-C28B-636B-E96F-22F7191A58A0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Now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is False!!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347620D6-356C-B36F-DDD3-602DFD714CFF}"/>
              </a:ext>
            </a:extLst>
          </p:cNvPr>
          <p:cNvSpPr/>
          <p:nvPr/>
        </p:nvSpPr>
        <p:spPr>
          <a:xfrm>
            <a:off x="2405742" y="4331709"/>
            <a:ext cx="1143002" cy="32737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2842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04C9322-71D4-01FC-B70E-7510BC16C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68C82F4-B365-87B3-0523-6BD0339C7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3C62687-9B66-912E-2608-476C89AE58A6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2E0D568-A39E-8D18-F02F-7199E6D810C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18766-5191-21CF-07D8-3E031F5E6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FB28C9A6-013E-CAF4-CF9B-44407290873B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Now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is False!!</a:t>
            </a:r>
          </a:p>
          <a:p>
            <a:pPr marL="285750" lvl="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 stop here!</a:t>
            </a:r>
          </a:p>
        </p:txBody>
      </p:sp>
      <p:sp>
        <p:nvSpPr>
          <p:cNvPr id="3" name="Google Shape;200;p20">
            <a:extLst>
              <a:ext uri="{FF2B5EF4-FFF2-40B4-BE49-F238E27FC236}">
                <a16:creationId xmlns:a16="http://schemas.microsoft.com/office/drawing/2014/main" id="{A6BE92BB-A7FA-135E-D6AB-43558DCB9786}"/>
              </a:ext>
            </a:extLst>
          </p:cNvPr>
          <p:cNvSpPr/>
          <p:nvPr/>
        </p:nvSpPr>
        <p:spPr>
          <a:xfrm>
            <a:off x="2405742" y="4331709"/>
            <a:ext cx="1143002" cy="32737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59068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04D3A29-9A7E-AE7E-83C1-B8B05D739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7195EEB-BD08-6F28-0EFB-D6D898651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D663BFD-4642-F422-440C-338CE5C0E5E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C426B31-D13C-0E50-F889-F71C3F2505E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E7541-53DF-AD8A-3624-5389197A46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EDEB8494-19F5-8328-0A77-E02D82CB3A4E}"/>
              </a:ext>
            </a:extLst>
          </p:cNvPr>
          <p:cNvSpPr txBox="1"/>
          <p:nvPr/>
        </p:nvSpPr>
        <p:spPr>
          <a:xfrm>
            <a:off x="7804170" y="2836253"/>
            <a:ext cx="393062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execute over and over again until the Boolean is set to False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Next, number = number – 1 = 0.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if number &gt; 0. </a:t>
            </a:r>
          </a:p>
          <a:p>
            <a:pPr marL="285750" lvl="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print the number.</a:t>
            </a:r>
          </a:p>
          <a:p>
            <a:pPr marL="285750" lvl="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Now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my_boolean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is False!!</a:t>
            </a:r>
          </a:p>
          <a:p>
            <a:pPr marL="285750" lvl="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 stop here!</a:t>
            </a:r>
          </a:p>
        </p:txBody>
      </p:sp>
    </p:spTree>
    <p:extLst>
      <p:ext uri="{BB962C8B-B14F-4D97-AF65-F5344CB8AC3E}">
        <p14:creationId xmlns:p14="http://schemas.microsoft.com/office/powerpoint/2010/main" val="209582223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51EA284-FFC9-FA85-4AF6-EBFAD839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590C3B1-7B90-0C12-9066-B27F9681D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7ACA34E-9709-3FB8-41CF-0F6DC97C409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2D2F7CF-A445-351D-C67C-F03E39C1F84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2536C-8F7C-D95C-82A1-E991C98B3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060447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2C52A10-5439-B9FE-7F7C-5D78173EA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26CA590-B96B-7152-0103-511BA721B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E76F253-D011-21D8-8600-90E11B0F6BD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6890E57-A454-0AE3-76A8-2136F918262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1C03A-2A94-3E86-501B-AF247BC495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B9620608-C79A-3B7F-AAFD-A8CC437288C9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end we will have printed:</a:t>
            </a:r>
          </a:p>
          <a:p>
            <a:pPr lvl="0"/>
            <a:endParaRPr lang="en-GB" sz="1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5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4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3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2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1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0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51168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F7E0472-3921-AE26-8DFA-6C0ECD44F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6443D65-8543-498E-4667-4BBF42593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DD368E7-EB10-715D-4B9C-E5971CB45255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0BCCA51-CB87-C825-D7AC-3D34181D702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7C4E9-B6A2-84B3-1A7D-A85C09F4E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C3CC8244-8BC9-6744-BEE2-4146BE0690FC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end we will have printed: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5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4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3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2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1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0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15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88335046-94CC-19FD-A297-3ADA39C7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CFE3793A-F4F9-A31E-31EB-B31E42419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85B73F6-001A-736F-1C36-813333D97C6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45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A365737B-8E89-9D15-10EE-B632A893A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47EDE9-C3C1-2C92-0524-266505C114D8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2BEE707-69F0-A9A1-F98D-54F213B5C1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6648C01B-C900-128F-E45C-6A83BC377F38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CA6D-E555-3FC4-9525-BC0EF018276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960778-D1B0-9372-5089-F67ADAFDCF3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482B1-C3D5-563C-A906-26A396965C1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68D2D734-7681-38CE-2375-6AFB7C77817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226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585AA88-A147-D79F-CEE5-FC02D976F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A850B8B-D5DF-1BFF-AA8F-43FC959DA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7867F97-DB3E-0932-9965-D6BF0D9D33B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12FC7FF-28DF-259E-B8B6-227ECAB8283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8BC1A-3414-96B7-640E-89CC296893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F236F1BB-C976-D19F-5976-F4D5DF49BFCA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end we will have printed: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5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4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3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2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1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0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68135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FE5C336-80C4-2448-0477-5F14B05A2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E80ADB9-4319-E28F-E64E-DF5DCF4D3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2908BC1-2A29-25CA-0F5F-4BD98B95096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2A2DB0F-F6D6-9144-EB53-E00D08CE48C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9DD55-D52C-9A69-4F06-23239031C4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B56EB917-1AE3-3499-8171-5AC4EFF28025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end we will have printed: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5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4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3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2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1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0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55265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CD4570D-E282-016F-4070-27870747F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E547B0E-6452-E538-F4E7-5CDF60CBB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0BB6358-AD0B-DE49-528C-7B12445BB0EC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60BE41F-2133-4367-8934-93EB1002668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2B5E3-F236-55F4-4719-07E71FF392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44FF87D7-48F5-1CEF-7F3A-52637F09EEFA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end we will have printed: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5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4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3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2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1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0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39264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BEBE278-5A63-4BDD-7690-4B68FFC6F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DB096E7-09BF-29D9-4BF7-B03DBFC9DE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0CFB010-4D37-57ED-D9B7-9859CF61612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7C3118B-8A36-5E17-497E-1FD53E7E959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C666C-A5E5-456D-C920-55B1151EC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CC1C4FBB-EE71-26B0-18D6-A8FF836175DB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end we will have printed: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5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4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3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2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1</a:t>
            </a:r>
          </a:p>
          <a:p>
            <a:pPr lvl="0"/>
            <a:r>
              <a:rPr lang="en-GB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number is 0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41242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B70756F-A042-9ABC-518B-775154B8F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1172167-F1F4-44E5-D6D7-E74BA66638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A5C73F3-4207-9EEC-1F08-E4845B270FED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28FEE42-B781-DD3E-41B6-B293DDE4D95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4F5A4-695F-4F0C-42C5-AA9F95712E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98;p20">
            <a:extLst>
              <a:ext uri="{FF2B5EF4-FFF2-40B4-BE49-F238E27FC236}">
                <a16:creationId xmlns:a16="http://schemas.microsoft.com/office/drawing/2014/main" id="{356F70E3-9E2D-6490-FDA2-33CEFA2D376F}"/>
              </a:ext>
            </a:extLst>
          </p:cNvPr>
          <p:cNvSpPr txBox="1"/>
          <p:nvPr/>
        </p:nvSpPr>
        <p:spPr>
          <a:xfrm>
            <a:off x="7804170" y="2836253"/>
            <a:ext cx="3930629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end we will have printed: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5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4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3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2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1</a:t>
            </a:r>
          </a:p>
          <a:p>
            <a:pPr lvl="0"/>
            <a:r>
              <a:rPr lang="en-GB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is 0</a:t>
            </a:r>
          </a:p>
          <a:p>
            <a:pPr lvl="0"/>
            <a:endParaRPr lang="en-GB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4991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D28F8E8-D50A-0AFA-EA9D-7CF5D914C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0EF5515-BBC6-6E09-8F8C-1A2C2A658D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AAE2DE0-4E5F-08CE-58D1-016C39996E8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F73B0ED-E8E6-EB4E-6EB2-BBECFBEE71C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00F64-F087-8872-EAAD-021D278AE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04438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7D2B6A7-762F-9AC8-61B4-2CA4B87A5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6A4DE1E-4F08-2563-8BF3-9EA9D1223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4F562CE-C11C-2C0C-284E-58909CF11BB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81A074A-8F09-E085-89DD-B939AEA250A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A268-C115-5853-F964-BF68A3A3AC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Google Shape;200;p20">
            <a:extLst>
              <a:ext uri="{FF2B5EF4-FFF2-40B4-BE49-F238E27FC236}">
                <a16:creationId xmlns:a16="http://schemas.microsoft.com/office/drawing/2014/main" id="{C8D23F57-C66C-32CD-3D3D-902033750EC7}"/>
              </a:ext>
            </a:extLst>
          </p:cNvPr>
          <p:cNvSpPr/>
          <p:nvPr/>
        </p:nvSpPr>
        <p:spPr>
          <a:xfrm>
            <a:off x="1823360" y="4662638"/>
            <a:ext cx="396205" cy="8634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8;p20">
            <a:extLst>
              <a:ext uri="{FF2B5EF4-FFF2-40B4-BE49-F238E27FC236}">
                <a16:creationId xmlns:a16="http://schemas.microsoft.com/office/drawing/2014/main" id="{16527D78-DF1F-8514-37D7-580E26D6DBF9}"/>
              </a:ext>
            </a:extLst>
          </p:cNvPr>
          <p:cNvSpPr txBox="1"/>
          <p:nvPr/>
        </p:nvSpPr>
        <p:spPr>
          <a:xfrm>
            <a:off x="4167097" y="5639625"/>
            <a:ext cx="452830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Indentation. Again, this is how Python tells what is inside the loop!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EC65DD-85EF-9498-C6E4-554BAE58EF7D}"/>
              </a:ext>
            </a:extLst>
          </p:cNvPr>
          <p:cNvCxnSpPr>
            <a:cxnSpLocks/>
          </p:cNvCxnSpPr>
          <p:nvPr/>
        </p:nvCxnSpPr>
        <p:spPr>
          <a:xfrm flipH="1" flipV="1">
            <a:off x="2270871" y="5557104"/>
            <a:ext cx="2029161" cy="374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1490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20A1ABF-6CBC-AF5C-CA62-4609D7B01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53331E9-FF8F-6F67-AD2F-D7090B51C9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13E8877-BCEA-7067-6EEB-44279DE47726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8EDADA8-C52C-8B12-7F54-DCDBBBA7722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B1547-E9D2-2D4D-A855-B66A795524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Google Shape;200;p20">
            <a:extLst>
              <a:ext uri="{FF2B5EF4-FFF2-40B4-BE49-F238E27FC236}">
                <a16:creationId xmlns:a16="http://schemas.microsoft.com/office/drawing/2014/main" id="{E6BA3FED-9605-36C0-AB45-D241CFD4E235}"/>
              </a:ext>
            </a:extLst>
          </p:cNvPr>
          <p:cNvSpPr/>
          <p:nvPr/>
        </p:nvSpPr>
        <p:spPr>
          <a:xfrm>
            <a:off x="1823360" y="4662638"/>
            <a:ext cx="396205" cy="8634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8;p20">
            <a:extLst>
              <a:ext uri="{FF2B5EF4-FFF2-40B4-BE49-F238E27FC236}">
                <a16:creationId xmlns:a16="http://schemas.microsoft.com/office/drawing/2014/main" id="{59529B8E-470C-FFDB-4C38-04AB90F9E603}"/>
              </a:ext>
            </a:extLst>
          </p:cNvPr>
          <p:cNvSpPr txBox="1"/>
          <p:nvPr/>
        </p:nvSpPr>
        <p:spPr>
          <a:xfrm>
            <a:off x="4167097" y="5639625"/>
            <a:ext cx="452830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Indentation. </a:t>
            </a: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Again, this is how Python tells what is inside the loop!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8EC892-30A4-BF27-54FE-782C6AA8FE06}"/>
              </a:ext>
            </a:extLst>
          </p:cNvPr>
          <p:cNvCxnSpPr>
            <a:cxnSpLocks/>
          </p:cNvCxnSpPr>
          <p:nvPr/>
        </p:nvCxnSpPr>
        <p:spPr>
          <a:xfrm flipH="1" flipV="1">
            <a:off x="2270871" y="5557104"/>
            <a:ext cx="2029161" cy="374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876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46B5B50-21A3-1319-DCAF-5609348E0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65FA672-4AAC-46DE-2F07-E0EDC6075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F8C08DE-505A-2D78-6FE2-BE5765F1A886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EFC4D73-361C-049B-953A-672C73E6D40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2E0F-47F0-1422-538C-EDE238E9E5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41137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18EFF5E-B11A-9AF8-0775-18E535299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6778D90-4D1C-70E3-4E8D-BA4757495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2CA7D13-9A28-E6D9-0879-02F8E84C634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315476E-62BD-3D31-9CFE-537EC3EECF1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E4759-5AE6-53E5-C40D-7D4674EA07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32238" y="3064117"/>
            <a:ext cx="3145948" cy="2073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4761A-8763-9DDE-AF52-7E979D0648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10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33FFCF52-7B66-389F-DBF9-E9F77980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DB74C7-1F46-8DF0-B009-5CEC690598FA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25E94B4D-4816-31D5-7BDD-D9BE06BCF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A71A21F1-C9C5-16F9-81B7-BCD273DB3D75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Paste into Git Repository URL: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git@github.com:TomMaullin</a:t>
            </a:r>
            <a:r>
              <a:rPr lang="en-GB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/SCIF10002-2025.git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8114C-CEFC-9430-D6D6-E328B6F16A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0ABC8E-984F-1457-98B7-0FDFC4E38F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4A711-BABB-94B8-28AC-26AFFFEB8C6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FF02BE56-2E19-7804-56E8-C94F85B6D25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3087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91D54AF-4087-9066-40EF-011E29CFA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E1EE66E-FC56-247C-AD60-7FB16A0FE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D3CB727-8DE5-0C6A-6D98-B155813BF1CA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4D696CF-588D-2D0A-2CBE-64D4271CAFB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A4B04-3FF5-4BD4-9D9C-BD72208BF5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32238" y="3064117"/>
            <a:ext cx="3145948" cy="2073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5BCAE-2895-5FAB-278C-D1FB4BAE1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0B02FF9B-7175-33F0-35CF-E58D2E9B6CEA}"/>
              </a:ext>
            </a:extLst>
          </p:cNvPr>
          <p:cNvSpPr txBox="1"/>
          <p:nvPr/>
        </p:nvSpPr>
        <p:spPr>
          <a:xfrm>
            <a:off x="5594572" y="5227294"/>
            <a:ext cx="640148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 if statement executes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if the Boolean is True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 while loop executes </a:t>
            </a:r>
            <a:r>
              <a:rPr lang="en-GB" sz="20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repeatedly</a:t>
            </a: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until the Boolean is False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14781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9738078-4E93-54F8-8D26-5A0108656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163026F-5B8A-31CF-B9CA-F1FA1895E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D475F3E-004D-3C0A-B107-8FA3E1E1A57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E43FA93-EAEA-1DC5-7FAD-890D8FFB6B5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4F3DE-4126-0AAB-3BA8-1C781E85C8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32238" y="3064117"/>
            <a:ext cx="3145948" cy="2073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B9DA8-E38F-5ED1-9039-CC746EB7A3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D800A380-CCB9-C15E-A60E-8944AEA09A73}"/>
              </a:ext>
            </a:extLst>
          </p:cNvPr>
          <p:cNvSpPr txBox="1"/>
          <p:nvPr/>
        </p:nvSpPr>
        <p:spPr>
          <a:xfrm>
            <a:off x="5594572" y="5227294"/>
            <a:ext cx="640148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 if statement executes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if the Boolean is True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while loop executes </a:t>
            </a: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repeatedly</a:t>
            </a: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until the Boolean is False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798226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839FE7C-652A-2D87-6991-A15423D06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1390962-B540-EA8D-F09A-6A43FCAAA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While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333B3F6-8E03-A1E8-C058-CBD29DF3C39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repeatedly so long as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E53087E-5A92-3562-194A-473686ECD9E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8A5C7-D49D-C28F-1F47-A8BEBF4B105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32238" y="3064117"/>
            <a:ext cx="3145948" cy="2073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37815-CEFD-A6BA-AF31-0FD2D48362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63486" y="3064117"/>
            <a:ext cx="3918858" cy="2576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307328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81B78BA-0F50-CFBF-F031-C1734EEC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BC0581-1E69-B589-A6DB-8EE6EA90387F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47D085C-55E3-BE4D-005B-71CDDDF5B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EF2FC62-A31E-C9BF-8FBE-61F75E9AD32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6670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A5E106C9-25ED-AD56-E753-C5198E2B9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73FA4B-0A9B-B103-C455-91891D4F9221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36E84C2B-0623-06ED-BC6A-6AD8B4DA7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FF95A621-224B-FD56-CCDE-FE10CA3CC365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71A2F2C-0271-B0A1-857E-C9A33A0DE67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255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17760FA-CA9E-0859-1A71-AEEA6E52F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1B7497-EF24-B8B5-5CA0-27713A7B8F73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FDAC8AE-DF4E-20C7-5032-B159DADBF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537ED962-24BD-C5C3-E4BD-D8AAF0B19F1E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111F642-FF2C-F5B1-B15D-C84E26BA6D3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2236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FC8417A-8AEB-8DE6-F068-B924E176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8E1C2D-925E-40D4-660C-FBCD1F557431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6B2A89E3-EE81-863E-3053-5DF523059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0245CBEB-4D4A-FA54-55BD-91D0012777EB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3FFB374-FE67-0780-01D8-DFE527120B7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2749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D1E0A326-0B42-67A1-54E9-794BBDC3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ED74EA-AC77-2F2F-7A50-C888D27EFDBC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DD19591-D48D-BFA6-B62E-70C6DC82F5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0239EC34-8981-FB35-4349-771C1A6F01A7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8FBDD49-BD07-D97C-6A01-8973F1EADA9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3241B-6C16-9EAB-9E35-6BCE16607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833053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C8145895-8ABA-C05F-12C9-5AD20718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ED4A9F-BB50-88A0-00FF-FDADF9F292F0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DF9A9E7-1A11-6761-A0BC-4B1F067AA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66216D52-1D66-96EC-3C7B-010A47F1D119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BBB8E22-A9A1-6C70-4CD9-F2F19237372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F9A02-ED1C-E5A6-DA08-CA1219312C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266601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8AB2649-A1AB-C30B-A43F-8FD8261E4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291AF0-E468-C1D4-A658-B1D46ADE83C6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2496A82-3308-F90B-4D62-012925D7AE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DFB73E42-64F6-FC4B-C458-52CC68601C6A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B303165-C930-368B-1BE2-D4541EBCFB9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0C5D0-2FDD-F27A-3B79-379B38B5D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06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6D5A69A-60AB-D322-6FAF-23252EB3C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5A5C96-8C5E-9536-6396-CB145EFBBFB5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CB1A462-980A-760C-C4E8-7C8BFC0F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193D9673-EBCA-AD99-95F9-A0D742E0DA86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Paste into Git Repository URL: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git@github.com:TomMaullin</a:t>
            </a:r>
            <a:r>
              <a:rPr lang="en-GB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/SCIF10002-2025.git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Press clone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2D202-77CC-C4D3-64D4-08DAC8F080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506C95-1542-223E-E864-50251E4ECA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BDF15-7259-16B9-B1C2-F062BF2DA89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E48E5328-CFBE-D3CB-ABF6-F39D33BE38E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4312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3D31B92-9A8E-13B0-1431-006EFED7D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6EC12E-8392-6007-9CD9-560A6CFA5752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78E10E7A-E877-497E-05E2-8B9E59C1C3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E7BB0E38-E9D8-8D33-4AFD-C9B82451E7A7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Advanced Iteration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75DBC3E-55BE-0828-71C1-4224AF447C1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A885E-CB5C-37FD-D28A-F48E3E94D7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84118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D3BC94A9-5563-1649-6419-9B8CF2348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62B7F8-A9B1-08EF-C939-17FF75CE0540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2733A9E4-20C4-9095-379E-047C14F78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AED289E6-2990-79EF-EBA9-0B4CC361D099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Advanced Iteration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Comprehensions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A60BD85-66F8-E595-6007-E6D4C0E1B39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59EE2-80B1-AAB7-D959-1B591C7D47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764742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8158DCE-45F1-7D6C-3D8B-6B8C9FE0A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EB0E85-B79C-2CC4-8A04-669FDE5869C6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4CE0AC81-283D-6E36-5F7F-DDB9CCF94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1C6CA38B-DA74-C6E5-4774-23C21A91B2C1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Advanced Iteration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Comprehensions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7E03218-94C7-F549-1052-7FF76C5DFC4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1984F-9FF3-D18D-7A11-D73CB4B462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221E2D41-9462-E1E6-704E-FAF4EFEF9BA7}"/>
              </a:ext>
            </a:extLst>
          </p:cNvPr>
          <p:cNvSpPr txBox="1"/>
          <p:nvPr/>
        </p:nvSpPr>
        <p:spPr>
          <a:xfrm>
            <a:off x="6019800" y="5242500"/>
            <a:ext cx="461336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this if you are just gettin</a:t>
            </a: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started with loops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0;p20">
            <a:extLst>
              <a:ext uri="{FF2B5EF4-FFF2-40B4-BE49-F238E27FC236}">
                <a16:creationId xmlns:a16="http://schemas.microsoft.com/office/drawing/2014/main" id="{05D062B1-42A3-4BD7-6062-4813D6B49950}"/>
              </a:ext>
            </a:extLst>
          </p:cNvPr>
          <p:cNvSpPr/>
          <p:nvPr/>
        </p:nvSpPr>
        <p:spPr>
          <a:xfrm>
            <a:off x="1519645" y="4350722"/>
            <a:ext cx="3955869" cy="35190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137;p17">
            <a:extLst>
              <a:ext uri="{FF2B5EF4-FFF2-40B4-BE49-F238E27FC236}">
                <a16:creationId xmlns:a16="http://schemas.microsoft.com/office/drawing/2014/main" id="{F5A24D94-0060-4042-83EA-8DECA7A67E75}"/>
              </a:ext>
            </a:extLst>
          </p:cNvPr>
          <p:cNvCxnSpPr>
            <a:cxnSpLocks/>
          </p:cNvCxnSpPr>
          <p:nvPr/>
        </p:nvCxnSpPr>
        <p:spPr>
          <a:xfrm flipH="1" flipV="1">
            <a:off x="5585191" y="4701505"/>
            <a:ext cx="747295" cy="60459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529525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C9354769-A9F6-CF8A-2984-3A083CF7B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4D925A-358B-5760-8BA0-BB798563AF77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E433465D-E787-3C38-20A0-34BF05D22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D65753B4-8D4E-CA89-2B41-341CAC73BC1F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Advanced Iteration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Comprehensions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C951052-4A1F-56E6-54D2-14A831B2A55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EE0B6-7CEF-791F-9A1B-05D329F446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273537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4B655E0-A59E-8EBC-BB8E-4C8293BE9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C1F48D-5CCA-F438-4371-669C40488924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97AE77B-3F8D-46D6-11E4-55291CCFC8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BAC8B8DB-0627-4DFA-0939-B5479AB91697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Advanced Iteration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Comprehensions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B9042CD-E5F6-604A-0EBA-7C285F16284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E1C79-A1C9-E194-609A-97067997C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C3EAF3E6-C7E9-31A8-36E5-F5091CE6DADA}"/>
              </a:ext>
            </a:extLst>
          </p:cNvPr>
          <p:cNvSpPr txBox="1"/>
          <p:nvPr/>
        </p:nvSpPr>
        <p:spPr>
          <a:xfrm>
            <a:off x="6486244" y="5257800"/>
            <a:ext cx="461336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this if </a:t>
            </a: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already have some experience with loops in Python and want to broaden pre-existing knowledge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0;p20">
            <a:extLst>
              <a:ext uri="{FF2B5EF4-FFF2-40B4-BE49-F238E27FC236}">
                <a16:creationId xmlns:a16="http://schemas.microsoft.com/office/drawing/2014/main" id="{3667DC84-B117-8412-92ED-1EEFAA126FBF}"/>
              </a:ext>
            </a:extLst>
          </p:cNvPr>
          <p:cNvSpPr/>
          <p:nvPr/>
        </p:nvSpPr>
        <p:spPr>
          <a:xfrm>
            <a:off x="1519645" y="4797036"/>
            <a:ext cx="4195355" cy="3761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137;p17">
            <a:extLst>
              <a:ext uri="{FF2B5EF4-FFF2-40B4-BE49-F238E27FC236}">
                <a16:creationId xmlns:a16="http://schemas.microsoft.com/office/drawing/2014/main" id="{142E5DBB-C3AC-88A7-FC8D-A6A76D6A9BF8}"/>
              </a:ext>
            </a:extLst>
          </p:cNvPr>
          <p:cNvCxnSpPr>
            <a:cxnSpLocks/>
          </p:cNvCxnSpPr>
          <p:nvPr/>
        </p:nvCxnSpPr>
        <p:spPr>
          <a:xfrm flipH="1" flipV="1">
            <a:off x="5945777" y="5095541"/>
            <a:ext cx="747295" cy="60459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7500918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D7EAD1B2-A818-6B8A-86D5-AF8FCD2A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64CFEB-0813-ABE9-E72C-409FF278D44A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352071B6-BBE2-066F-A92B-EEE2538DD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E5C40F8A-8628-96E3-A1D1-C0CD02414952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Advanced Iteration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Comprehensions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4BAB4DA-1A47-E005-973D-F96A5C663A6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58DEC-ECD7-4EF7-89AB-0416C1472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979232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BB986F93-1C42-E20B-3210-19C7B759B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738459-A884-A519-5992-89400EA97320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74459A8-E382-EB98-BD37-A10B57D93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4853F6B2-BC0C-98F1-6F7C-BD2FB249CC00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Advanced Iteration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Comprehensions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8C113B9-3FA3-422E-B07B-6E048020007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02830-5A01-9273-E1B5-4946082F53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074963D7-8BC9-E2F6-F0F7-2AB3701C6037}"/>
              </a:ext>
            </a:extLst>
          </p:cNvPr>
          <p:cNvSpPr txBox="1"/>
          <p:nvPr/>
        </p:nvSpPr>
        <p:spPr>
          <a:xfrm>
            <a:off x="6486244" y="5257800"/>
            <a:ext cx="461336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this if </a:t>
            </a: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have a lot of experience already and have been programming for years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0;p20">
            <a:extLst>
              <a:ext uri="{FF2B5EF4-FFF2-40B4-BE49-F238E27FC236}">
                <a16:creationId xmlns:a16="http://schemas.microsoft.com/office/drawing/2014/main" id="{37C7958E-5CFC-8F73-C53D-788016A47159}"/>
              </a:ext>
            </a:extLst>
          </p:cNvPr>
          <p:cNvSpPr/>
          <p:nvPr/>
        </p:nvSpPr>
        <p:spPr>
          <a:xfrm>
            <a:off x="1519645" y="5221579"/>
            <a:ext cx="3825241" cy="38456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137;p17">
            <a:extLst>
              <a:ext uri="{FF2B5EF4-FFF2-40B4-BE49-F238E27FC236}">
                <a16:creationId xmlns:a16="http://schemas.microsoft.com/office/drawing/2014/main" id="{59B26814-9F26-1E45-DD07-FF0D54801A33}"/>
              </a:ext>
            </a:extLst>
          </p:cNvPr>
          <p:cNvCxnSpPr>
            <a:cxnSpLocks/>
          </p:cNvCxnSpPr>
          <p:nvPr/>
        </p:nvCxnSpPr>
        <p:spPr>
          <a:xfrm flipH="1" flipV="1">
            <a:off x="5606143" y="5388447"/>
            <a:ext cx="1086929" cy="31168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5046776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BA90C3A-5B51-09AF-14F8-4EC49136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A36387-D646-BD36-7EE5-7084CC5D997D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EA247FCE-0CA0-0E51-F7FA-088A48B046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5EFC28F0-9827-E329-EC49-4591971FA1B5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Advanced Iteration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Comprehensions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95A4A27-F0E8-1A98-5CEF-655A9A4718B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BCF38-132F-5261-4DEB-1BB21563F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98354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B496426-DA49-BFA1-9B5D-6F99F0805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D30B3C-89D2-D1E5-EE23-E7562D877B7D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18670431-6528-B88B-8CCF-CFC396983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41E7BD6E-034E-93BF-9D7B-95EA9B8AEADE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Advanced Iteration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Comprehensions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669BF6C-5B62-3E76-82DA-D3988D17311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A5CB2-5870-BA37-0F76-399B6C3C6B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9998A1CD-860D-08A1-92B1-DE914C8C9A93}"/>
              </a:ext>
            </a:extLst>
          </p:cNvPr>
          <p:cNvSpPr txBox="1"/>
          <p:nvPr/>
        </p:nvSpPr>
        <p:spPr>
          <a:xfrm>
            <a:off x="6268563" y="5132458"/>
            <a:ext cx="488711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Important: If you choose the intermediate or advanced options, make sure you are comfortable with the material in Beginner first!!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0;p20">
            <a:extLst>
              <a:ext uri="{FF2B5EF4-FFF2-40B4-BE49-F238E27FC236}">
                <a16:creationId xmlns:a16="http://schemas.microsoft.com/office/drawing/2014/main" id="{A6E76CE4-36FB-959A-C4F9-36EAACE840C5}"/>
              </a:ext>
            </a:extLst>
          </p:cNvPr>
          <p:cNvSpPr/>
          <p:nvPr/>
        </p:nvSpPr>
        <p:spPr>
          <a:xfrm>
            <a:off x="1519644" y="4800466"/>
            <a:ext cx="4271556" cy="82744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675869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1B8FAAB-8D5B-5EB1-04E0-7ED47678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46DC41-E22F-F82D-2E6A-EA4226588A77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0498354-BE95-BCDF-0E3F-21C7923FD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9B049EEA-4C4C-F1DD-1F3E-A93C03753719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`week_03_home.ipynb`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For and While Loops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Advanced Iteration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Comprehensions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9166E04-A8AD-44E7-7005-AA7C2D61E4F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9F309-1513-CB62-50A9-A26586A07D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69" t="11101" r="14097" b="1033"/>
          <a:stretch>
            <a:fillRect/>
          </a:stretch>
        </p:blipFill>
        <p:spPr>
          <a:xfrm>
            <a:off x="6141720" y="1469553"/>
            <a:ext cx="5618480" cy="353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24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8043326-F5C7-87E5-B2B6-B4CA0943E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5A50DE9-E4F6-55FB-26CC-EB423B6F9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FDC1ACC-10AB-C7F8-44FD-2F7966FEDA4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5475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Time</a:t>
            </a:r>
            <a:endParaRPr/>
          </a:p>
        </p:txBody>
      </p:sp>
      <p:sp>
        <p:nvSpPr>
          <p:cNvPr id="3213" name="Google Shape;3213;p184"/>
          <p:cNvSpPr txBox="1"/>
          <p:nvPr/>
        </p:nvSpPr>
        <p:spPr>
          <a:xfrm>
            <a:off x="1211100" y="17618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dirty="0" err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b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While Loops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4: Functions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For and While Loops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Inputs and Outputs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86F060B-22CF-5D76-9B92-2F8E9A616F7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9/9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07E95C7-8871-A16B-31E7-471C592DE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2B22833-3654-62B7-2909-D5058681F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C3BC701-B867-14CD-6721-9F2CF9D44100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3AC4AAF-C708-6AE0-5EE9-94BF9EACEB2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6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D93F071-1061-494D-6D3A-72258255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E9CAB5B-511A-2127-F576-B02884E8C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7A6775C-AC6B-59C5-A2A3-1D1EACB985AF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6689676-2471-6B91-C2B5-E607F06638C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49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FAE76BA-D28F-FFD5-75E7-1D2136487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A8F271B-C69E-F6BC-BB0C-5611CCD416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C07DBCC-E12A-2813-F9D7-60F1C6E3C8F2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7C5D8C8-B936-1B3E-99E8-983DCE19D9E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2CE1F-FD7E-3BD9-CF71-FA96926513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90361-FD01-0D4D-4BEC-A5622DA96B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5659" y="2502568"/>
            <a:ext cx="3783763" cy="28186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91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3CB9446-F863-9A7D-10F2-06AF293A8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00BEE14-0AF5-FE7B-F043-2AE197ACA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CBEBBBA-38B5-A375-4864-119A502FA282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60E4C4C-8C5F-1A41-EE50-A8016D95BE9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C1A71-0D01-6796-B49D-DBCBED340B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B07E2-A705-B5E7-2F53-D7E32B225BA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5659" y="3012707"/>
            <a:ext cx="3783763" cy="230848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41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47D22C2-A574-6D60-A6BB-341261DBE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E3E29F8-3286-18C8-E1F8-B70B531A6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B5DC197-EEB0-771E-3FE3-8F34DF391A97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D50C330-A64D-329A-4BE5-2C82EADD783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F1027-B2D4-BA1A-5365-CB06DE0912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CADE0-0402-EFD4-2FC3-4E19958FDF6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5659" y="3503596"/>
            <a:ext cx="3783763" cy="1817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79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FF35E30-5F46-0DE5-3615-E94014AD6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199ABFD-11FC-3E1B-528D-3BFDC9F9C9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3309332-F56F-165B-8EBE-2358FA8454FC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96B612D-3DB4-664F-AC11-9AEC2A5FC38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1E42D-D756-E8DF-00CA-E44B245FC55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2034AF-B2C9-E87E-4B47-B4C3906602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5659" y="3878982"/>
            <a:ext cx="3783763" cy="14422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4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5BDA6119-C236-8F1A-8067-31B8A4C40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A158C5EA-E277-C9D4-04D1-882B36898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9A0C7B94-FBEE-DC05-ED0B-0B6F70B594DA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933C9F1-84E8-32BC-6755-3EA095DB95B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11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F95B89F-0151-1C24-1582-81244EDB7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9F5303D-EF6F-F53A-F525-861500894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54D3DF8-8292-19F8-5948-432A98324211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add </a:t>
            </a:r>
            <a:r>
              <a:rPr lang="en-GB" sz="16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to give us finer control over when code is executed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9B4DE48-3F41-FE68-965B-B64EE7CC4E3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EBA69-A09A-8689-DD58-E05BA3649C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A306F-67FC-6992-9F4E-0813C45F8A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5659" y="3927108"/>
            <a:ext cx="3783763" cy="13940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304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E99566D-1F68-2A42-77F1-E02AF6D0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1739355-4A27-1E4A-571D-93564917B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1318D40-32B5-AB52-8D9A-0FAAB564595B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add </a:t>
            </a:r>
            <a:r>
              <a:rPr lang="en-GB" sz="16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to give us finer control over when code is executed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runs if it’s Boolean is True and all previous clauses (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and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did not execute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0781A76-B7C9-B0AF-7204-B9A3D29609A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85E5-DF0D-A235-6A40-894F3F0C1D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5BE81-DDC1-6586-4F7F-AF5A6BC1897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5659" y="3927108"/>
            <a:ext cx="3783763" cy="13940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895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ACB78B5-8DDE-0C0A-9066-A7BF7CC9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9E20A0C-DBBC-0329-F055-443D1C00D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6F0CCFE-D3A1-69F0-853B-7500A99A7FA7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add </a:t>
            </a:r>
            <a:r>
              <a:rPr lang="en-GB" sz="16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to give us finer control over when code is executed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runs if it’s Boolean is True and all previous clauses (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and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did not execute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3E982EE-942E-5BAA-F0E5-AA1B87BAC40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7A51B-D041-CE0C-407A-C7E533C4A0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0031C1-4C6D-82C0-555A-90A79645608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5659" y="4196615"/>
            <a:ext cx="3783763" cy="11245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02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05BBA14-383D-6A47-8FEA-887A3DAEE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7972E3E-4810-5456-4685-AF4BBD8B26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E5C2E46-B12C-491A-7163-201406699319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add </a:t>
            </a:r>
            <a:r>
              <a:rPr lang="en-GB" sz="16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to give us finer control over when code is executed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runs if it’s Boolean is True and all previous clauses (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and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did not execute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5255CBE-DF89-CB52-3F81-E2FDD59E624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94FE1-2F62-8B09-C69F-9E4E430110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EF13C-7E4B-D44F-8DC9-76E3097D11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5659" y="4620126"/>
            <a:ext cx="3783763" cy="7010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091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3C0DE00-1A42-7C34-7C8F-A6A58FDD8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774D571-8522-1C0D-BD83-FD8EEB4FA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DCB9B5A-1FC4-CF9F-4CA1-9398E7C48BB7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add </a:t>
            </a:r>
            <a:r>
              <a:rPr lang="en-GB" sz="16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to give us finer control over when code is executed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runs if it’s Boolean is True and all previous clauses (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and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did not execute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An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else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runs if all other clauses did not execute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6D20A57-D022-C3FC-1830-B13BD9F199E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13AEF-494F-340A-80E9-30F8638C88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CC6BA-9A72-04E2-A5C7-BF9039FADF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5659" y="4640144"/>
            <a:ext cx="3783763" cy="6810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74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9C810D4-AEA1-CFDD-4087-47CD4C7F3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E6EC8A1-CBCC-7FF6-4C70-1D502E876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BACDBF3-1406-C4F0-FA99-F624366E5283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add </a:t>
            </a:r>
            <a:r>
              <a:rPr lang="en-GB" sz="16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to give us finer control over when code is executed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runs if it’s Boolean is True and all previous clauses (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and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did not execute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An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else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runs if all other clauses did not execute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86508BE-C58B-BECD-F5E9-5DC14488ECC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02EF5-9067-7C35-174F-6645A1740D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05B76-A11C-43E5-A8B8-8C92BC71A86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95659" y="4918509"/>
            <a:ext cx="3783763" cy="4026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026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FF36B66-6EB9-356E-1046-3AD979C4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BF9D8C8-04B0-F7D1-06AF-53C65F4EA6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0E606E8-A785-4C3B-0E43-3424C0D37E34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add </a:t>
            </a:r>
            <a:r>
              <a:rPr lang="en-GB" sz="16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to give us finer control over when code is executed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runs if it’s Boolean is True and all previous clauses (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and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did not execute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An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else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runs if all other clauses did not execute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CA7D2E0-E3D6-C684-B6B4-E05AB126593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CA2E8-A034-B9B3-AAF8-4050B1EE21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161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6668AD5-D770-96A4-3477-7383B22D0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BC7B4AE-CFA7-0DB7-285A-A43EF350A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4306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A96E482-A4F1-07CA-8637-E58C445D4B2F}"/>
              </a:ext>
            </a:extLst>
          </p:cNvPr>
          <p:cNvSpPr txBox="1"/>
          <p:nvPr/>
        </p:nvSpPr>
        <p:spPr>
          <a:xfrm>
            <a:off x="1203929" y="1759174"/>
            <a:ext cx="55016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looked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allow us run code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add </a:t>
            </a:r>
            <a:r>
              <a:rPr lang="en-GB" sz="16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statements to give us finer control over when code is executed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runs if it’s Boolean is True and all previous clauses (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and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GB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did not execute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An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else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runs if all other clauses did not execute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Today, we will look at another feature of Python that gives us finer control over our code -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728E1B5-80C9-1696-FA1A-AEE8A4AAD82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88205-32F4-CE76-6AD4-02026A6292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7482" y="2412317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3091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411A611-CEE2-517B-EB0C-694F13E2C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E8AC5-5275-3494-2891-A96E052E6FD6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67D1FA7-035A-C25F-A66E-A1DDD899D1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19689C2-0538-F2AC-ABEA-BD74EDA0DF6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D9D9971-91D7-2465-A079-94847DD20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5A007F-7403-0C7D-EB2D-6FCBFAF6F8D0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E869E83-7964-EA57-A607-0C3B3934C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695566F-B702-7428-02DE-F4FCA76E9E29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296F7FE-2B4F-E7EB-D0EC-DF4CA5E2259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C1D6CEC3-2A31-BFA2-92A5-5A9BAE69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392C73A8-A11A-FF3A-465B-65BDD50AB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22C71F4A-A798-B690-ED7A-A9E21CF1213F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4ADCC30-F6AB-A6CF-0581-C80439004CA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96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077868B-2B91-BA72-D214-BC069D9D2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4C2C5C-4DA7-9566-4098-8A2C0414F446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C5F48F4-5F9F-69D4-3283-4B06E73B3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D145EFC-DB66-EBB9-99B0-38D8A399D398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4B7B554-99E5-0185-63CE-5B676D29DC5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92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05363AA-A910-5B84-E956-8C5B52511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BA891D-4D49-5E63-8148-720C159BF73F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0C3B5A8-53FF-7555-A1B1-8A8F39DDB6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9E31233-E2F7-08D8-D1ED-D6DED38513F0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817A859-C3B3-0A2C-437E-6F53A888F1F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54DD3-605D-3465-1B7A-3B6961B7E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2263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0437BFC-7A2F-F4E0-AF91-4AB0E453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AD4BB2-2FAF-8CDC-966B-9C09B6E1112B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3106FD5-480E-3A05-A33C-9EEDA0B36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3886292-9E06-3C58-52E1-B64C0B2F3348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6FA3FF4-9219-92C9-0CE9-8ACFC091F2C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BEDEA-D3A4-B8A9-1B82-B3D17F3FD5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753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A434D20-AF08-9BA7-0985-EB0E9A4FA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9E352D-B0C3-D25F-964B-22888D4D71C2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8B658B0-B210-56CA-6A30-5120B3022F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1BF14E1-8F18-71F5-673F-E05CAF4B96D8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E9344AD-0320-E6CF-38E4-77EAC02896C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4FEB3-798D-393A-D41E-D90354EAB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EE9AF-9BF2-8A2B-A99D-00BFE91F7F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4DA13D-7596-DE5C-B85C-8401DA4AE5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90810" y="877993"/>
            <a:ext cx="2522108" cy="50204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504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D16E237-A5F0-72FA-9331-14253F5C4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8D6FF0-8202-EDE3-ED98-4DE5B112E83D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DA67145-9FBF-B84A-C3E4-9509F56F7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999CF40-0D69-A34A-8654-77668B065B6C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6A92B01-58C9-F75B-9544-7F0B84D6AEB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4F63C-5FA0-0EC7-507E-E80547D2E7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C25CA-605A-53D3-5283-52ABE405A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F318B-E67B-860D-19C8-D70FA73D9FE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90810" y="1520791"/>
            <a:ext cx="2522108" cy="43776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430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BA7931E-688A-6D40-157D-18E3D60A9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A9AD3C-142A-BD35-822B-D773BDFD244E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EB74A9A-0810-9FFE-F7C6-0D875CE27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5A7B447-B7D9-367E-181F-90D269F144D2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967377F-4963-E94C-7678-79F62B7139E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3F546-D842-8273-1F68-79214C9DA1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A5DC9-2BD2-C96D-D0CE-BDDC1B3F3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C237-A491-76D6-4918-F17BB7B9434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90810" y="2284745"/>
            <a:ext cx="2522108" cy="36136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661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F9AE67E-7E60-390B-51AB-0003912B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CE4DC-3955-35A0-9EC2-1DB18E0C3110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604E10A-0B69-C819-2B5D-6BCEAF40A0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33BBA55-CFB1-BF02-663D-6F5E16667B30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978B8F1-00BD-9FDF-6AA8-9CABD279CCA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B5DC7-80C3-6D8A-9045-D7A383859F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0DF5C-6CB9-BF18-F3FF-33A2A7247E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C29342-0E87-759D-F790-38B2DCCE941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90810" y="2970125"/>
            <a:ext cx="2522108" cy="2928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31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B5285CD-5CBD-D1E1-865A-35749F4A5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552477-888E-4A24-9ECA-B81E1D794616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0531C50-26F1-2BC3-3936-13796F00B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1624389-BA33-F2D7-C921-61B003F76424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31796A2-0F0E-B62B-D0C2-0D4AD7810E1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7D051-ED0F-DB14-3818-8C5E2CC74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6ECCA-F83A-2CD5-F79B-DD1463594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4D0F14-A100-0EE3-83B6-6699FB40BAC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90810" y="3686475"/>
            <a:ext cx="2522108" cy="22119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67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E6E0AF0-2DAF-730D-096F-B1F66D259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586A0D-DDEE-49D7-8DB4-FF400F83EA77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C77064E-7483-1D20-9E9F-71F26CE15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47363C5-62F8-EF2A-0837-7A8C266A1F84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333E796-129E-4C31-65EE-DC74177B94B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E8C46-C73B-68BD-41E1-6BF3141AA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3AC39-EB84-D4BB-AD1F-78DC223221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F59EB2-F940-3ABA-EEE5-2442D011DAB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90810" y="4427621"/>
            <a:ext cx="2522108" cy="14707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86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9FA9470-55FA-B8CE-D770-66F195336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6D89A6-9CAA-07FC-354A-C31A32249C38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44E4871-9A4C-2D18-3BB0-2A20FE9B8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CADDB89-F788-8782-C201-E5855ED55E48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CF81420-F836-3528-BB67-CE76E74613D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AE627-7542-9735-0321-10E3A3BA2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058EE-1337-D193-7E4A-F9E45EB47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F5C7FA-9BB5-2D93-0A97-D335A2D6B24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90810" y="5245767"/>
            <a:ext cx="2522108" cy="6526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75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96D5C431-93CE-A270-D815-BA7613333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0E101B80-60BA-1387-A09F-9205E418A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5D4EEB3B-C548-2F21-57D5-32D65D345EDC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FE12A38-EFC9-BF77-731A-ABCE7F84B66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54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236EF4A-AA74-6D38-E978-C7CCE91AC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56949B-5692-2C11-10E0-3A2CE9C7DC2F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2CE205D-570C-8B11-DAA4-25DEFA43A8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343176A-A975-3AC2-46F1-1705EC22535F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F36702E-03E6-945C-D1D2-2CF4D13270C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E5BD7-AA06-8696-F2B2-9590D35F64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238B7-52A7-8370-05D1-DED85181DF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221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C5FB1B9-0DE2-33D7-55D1-6CE6E333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F1E11A-7EE4-18B0-FA2B-C7C0C66212F1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E42DE45-B240-2279-0FE3-8C6EAE544D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49C20F3-99AD-F9EA-C055-01E53F1D692D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9D55E62-B808-7003-39C1-69C3E7505E9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B1D81-2865-C991-E6EF-7F733D79C3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62BAC-D12F-07C3-6EFF-D25F54A0A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3370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E465FF9-20B1-237A-510A-9AFF4D0E4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7D5BFC-BE69-D66E-7CA8-7E9C98C271B4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3529897-DFC4-D3F8-4108-1789AEED90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6279E2F-8CCC-43B9-33B2-C0872BA065DA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8D2397A-771D-9816-CC40-FCD64CF127C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0EC5F-40AB-C786-D003-51C6E36D7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F0346-FF25-A827-1271-B007C886B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97373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BE3D4EF-CB09-1B39-C049-CF2633C9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54F971-3230-FFEE-CDDA-5D2B43E5FBD4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6CCE2C8-E3AA-1AFD-09EA-8B33CA10A1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4400B04-0E32-03AB-EA4B-399057BE94E4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CD4566E-33BF-2A43-9B28-0C8EDCB427C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113B4-F3FD-C07A-D79A-AAA9CA762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59FD3-063C-FD58-C98A-50D2898723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834E8-259B-9089-3CF0-FF2E9960A4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291" y="5157746"/>
            <a:ext cx="2597217" cy="822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01579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E916631-04EC-7DAA-F888-200DDC584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3BAC99-81DF-A29C-501F-BC6B8EA8877C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E1A9607-1487-9915-3106-F3E99A232C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D07E8F4-2283-CDBB-0E4B-E8BBFF874696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2A7D59B-CAF5-7EDA-EC7B-21EEA861031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7D1AE-855A-9029-4FEC-E1C39973D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E9C99-6356-1520-186C-855C229CED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BE637B-08DC-937A-D7D8-1C350764F6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291" y="5157746"/>
            <a:ext cx="2597217" cy="8222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Google Shape;198;p20">
            <a:extLst>
              <a:ext uri="{FF2B5EF4-FFF2-40B4-BE49-F238E27FC236}">
                <a16:creationId xmlns:a16="http://schemas.microsoft.com/office/drawing/2014/main" id="{731DDE26-AAB1-667B-5EDA-F343D38F269E}"/>
              </a:ext>
            </a:extLst>
          </p:cNvPr>
          <p:cNvSpPr txBox="1"/>
          <p:nvPr/>
        </p:nvSpPr>
        <p:spPr>
          <a:xfrm>
            <a:off x="858553" y="4665312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504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53CE404-01AD-55FE-1BE3-79A1795D3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58E4A6-C3C9-5CA6-B4B1-9F2594F40581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74A2B9F-984F-757B-4D29-0654EF9498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1AE0E63-2531-BE2C-BCF9-9FEA437FF13C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91A9E02-3CCE-88D8-CF3F-4DDDE02F4B1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BE99E-759A-CB00-99E0-B72B5E97B0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5EA25-8DCB-4357-A1F3-065CE12D65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1EB369-C4AD-46A9-D424-C4D2969FCF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291" y="5157746"/>
            <a:ext cx="2597217" cy="822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4575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0FEC8CE-B3EE-7835-8C4C-A9E6430A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334E95-F93B-5FBF-2A9F-FEC758A41716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980D447-E81D-8CC2-05B8-57FADF6727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D01E3D7-4337-7F35-33CD-4CEE3739D22D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C0F7F7A-4B8F-F405-32F5-CD1BD2E3F06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8C14D-44B9-448B-45A4-CF0743105B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664CD-DE6F-A7DD-28CE-7FA8755B5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D46BA4-6127-726B-F88B-71D366A1E8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12758" y="4684562"/>
            <a:ext cx="3152963" cy="1295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8C242-4CB1-4323-0899-4817243C7B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291" y="5157746"/>
            <a:ext cx="2597217" cy="822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3988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3A72CF0-0E65-E5B3-C953-4DF6E4EFB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38EABB-392E-1C8A-2DD1-2160E818BE99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9F2765A-97A5-6C3A-E8DD-44FF9864E1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86B6E92-8B52-8469-9106-56A746AE439D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68C07A9-E1FE-775F-EFD1-82DF61AFDDF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BA560-7B27-F7C3-AD4F-7D016150F4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AA99F-6004-20AE-B80E-58D2DC5763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C3196-1185-76E2-FF81-29ECABC53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12758" y="4684562"/>
            <a:ext cx="3152963" cy="1295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85F481-51E4-1A4F-1D29-E8B1F67A8F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291" y="5157746"/>
            <a:ext cx="2597217" cy="8222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Google Shape;198;p20">
            <a:extLst>
              <a:ext uri="{FF2B5EF4-FFF2-40B4-BE49-F238E27FC236}">
                <a16:creationId xmlns:a16="http://schemas.microsoft.com/office/drawing/2014/main" id="{FB060AB1-67DF-4625-F752-BA253DAD07FA}"/>
              </a:ext>
            </a:extLst>
          </p:cNvPr>
          <p:cNvSpPr txBox="1"/>
          <p:nvPr/>
        </p:nvSpPr>
        <p:spPr>
          <a:xfrm>
            <a:off x="4235424" y="4192068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010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B3466CF-A21D-D92F-7906-8327F6363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CE95D8-F04C-A742-9549-6A092042939E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F5EEA4C-1D9E-1185-8562-B9D23DE579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B7CD3B2-99E2-C779-ACE0-3D1EE6357A50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027E534-C8F8-DCA7-9B06-FD288E68896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9C147-FC1A-80BD-112C-E6A1B3B8EC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3FDCF-3D52-E3DD-3CB6-4D570DB39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C997DA-C5D8-550D-9E22-364EBDE4D7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12758" y="4684562"/>
            <a:ext cx="3152963" cy="1295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36B5EA-9F14-9983-D4CD-BD0C904C9A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291" y="5157746"/>
            <a:ext cx="2597217" cy="822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184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65C3AF1-9D9F-8D8D-D5C2-5C9A43509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9DCCCB-972B-C4BD-59C5-DE0963EADBA5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E412D7C-EAE8-FC8F-63FA-474428DB6A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E0AEB9C-7FD2-7A7A-0748-2702A83FE62D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AE41620-1C7D-3E17-7C23-C0094DD197A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E6F5E-523A-8026-1E5D-600602C9B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AC1A1-E84E-A0EF-659B-B4615D75B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0F27C-50D5-5043-AB13-D85E23479D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12758" y="4684562"/>
            <a:ext cx="3152963" cy="12954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19BE2-9316-FA02-D10D-7035478B89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291" y="5157746"/>
            <a:ext cx="2597217" cy="8222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85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66AF08F9-C9FB-97E9-048C-E7940C447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250186CE-77DE-1DBF-FF98-17CE1234E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DE53FE34-AAEB-7C98-02B7-B32A61B12F6A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br>
              <a:rPr lang="en-GB" sz="12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6D945F7-9E4E-6CEF-BA63-2CCC19AC37C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80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F916094-793C-9A63-4700-4530D41A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A3DD8E-5720-CB72-7AF3-C852D2C974B7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3AB74D7-92DC-D00B-CF9B-3F42F48408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59F1560-91AA-313A-E8C3-B7EA8CFEAC39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874CA8E-E807-DFA4-6650-2112091D3AB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10C8F-C033-7DBD-778C-41FD2BD00C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4E686-B258-1CE3-65CF-26D49EB2E4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6FEB84-3BDE-601F-3C19-9F8B4C32AE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12758" y="4684562"/>
            <a:ext cx="3152963" cy="12954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E9495A-3034-925E-B8D0-CD9CC50374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291" y="5157746"/>
            <a:ext cx="2597217" cy="8222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Google Shape;198;p20">
            <a:extLst>
              <a:ext uri="{FF2B5EF4-FFF2-40B4-BE49-F238E27FC236}">
                <a16:creationId xmlns:a16="http://schemas.microsoft.com/office/drawing/2014/main" id="{0D8F3988-CA3F-0012-D9C5-9DBA3AA04FEB}"/>
              </a:ext>
            </a:extLst>
          </p:cNvPr>
          <p:cNvSpPr txBox="1"/>
          <p:nvPr/>
        </p:nvSpPr>
        <p:spPr>
          <a:xfrm>
            <a:off x="4208790" y="4132855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Much shorter code!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83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B631C68-441D-34AB-FC22-2B912596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4F6A90-D8D8-EDA6-EC94-E665100779BA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B15F29C-BC11-0A0A-FB27-2B86C8289E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301224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E015FAC-2837-DB4F-2F9D-A4C2A74C6EF6}"/>
              </a:ext>
            </a:extLst>
          </p:cNvPr>
          <p:cNvSpPr txBox="1"/>
          <p:nvPr/>
        </p:nvSpPr>
        <p:spPr>
          <a:xfrm>
            <a:off x="1203929" y="1149571"/>
            <a:ext cx="51315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Suppose we want to do a very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repetitive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computation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instance, suppose we want to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square of each item in this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could just write something like this…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it would be nice to be able to do this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do!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45265C2-EAF1-8909-E06F-3E39DEB4E8B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6AEDF-8409-BDF8-325D-704B14072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8971" y="833946"/>
            <a:ext cx="2699658" cy="5146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5F495-2063-5773-BBF4-EC29DEA9E8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51314" y="2579911"/>
            <a:ext cx="3277664" cy="39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D2937-F5F2-9D51-C33A-8820581003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12758" y="4684562"/>
            <a:ext cx="3152963" cy="1295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E02492-4882-0F98-33EE-E88F27588E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291" y="5157746"/>
            <a:ext cx="2597217" cy="822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60784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922B2CF-AFC2-F48C-8BC7-4B7A1F572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1B34F9-40CA-3A20-936E-4A362D326653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ED80097-3E64-C062-6726-8F87C560B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39359C2-67ED-8CAB-39B6-7DB0BD6649C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72CA3-646A-8075-C685-3699BB007E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07566" y="5646247"/>
            <a:ext cx="1934969" cy="2809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39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4BC6A66-F4E3-B745-7FF3-E7373C54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9F6769-A6A5-7865-57BA-17EAB392E60B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C28D9A9-24B9-9E0E-601C-D7C6EBAA2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AB8BE65-9043-9252-0E21-45690E265D0C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B50A879-CED6-5AFA-0738-CEC61F7F0E6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646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3670138-22FF-7143-1172-20B7094F4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3709BD-79E5-A3A4-79C6-98C04290DA33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1B9D87D-C4DE-F268-BC8C-B44C31D21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0C5FE13-89F8-387F-32BD-ED8577045F96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already seen an example –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458021D-AD97-A208-3137-16CE0E99523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973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9F8C2AD-CE17-BB58-94A0-6A9C90DA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03D928-CC8C-C328-FEEE-E32EB5E4A070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F2873A4-D80A-C401-34EC-CA102980D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8D3B810-7B03-D682-B192-062043067D78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already seen an example –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examples include: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7CBBED5-4E65-4FEC-5549-6FD376626FD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324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7EAAEE7-7A5E-BB85-C5DB-3F2265044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F4284A-B696-91D5-3C46-0D6ADEBC6276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E54FA08-88D9-CCA6-1A22-E4FEB1DF4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9095FDC-F4E7-CCFD-CD6D-3B63F24D6DAD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already seen an example –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examples include: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like lists but use round brackets and can’t be changed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78D3224-84E5-AE3C-3596-CB4C56369FD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510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1FFFD1F-C73A-B340-1686-F6C8CDE16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161E74-AFE8-AC5C-5A1A-13B6E7B45E1A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3A98A54-5013-51FB-A63A-E41AF28C55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CDD9BE3-2AAC-B86C-15BD-55E0FE46691D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already seen an example –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examples include: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like lists but use round brackets and can’t be changed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5CEF6EE-7DFE-9394-0187-F9AFE467CB9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3867D-5BCB-99DC-7EB2-0E5EB0977F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76380" y="5459234"/>
            <a:ext cx="2231758" cy="374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5560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6F5C7F2-43F2-8FDD-8696-2C99E5CBB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507383-F00D-E028-4F1B-21DE517352ED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166FE1D-57F4-7BA5-DFEB-AA4EE5D28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3C5FF72-B7A0-4403-0CC3-AC7954F19735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already seen an example –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examples include: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like lists but use round brackets and can’t be changed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Dictionaries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records “keys” and “values” so that we can look up data using labels of our choosing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0301562-2627-9CE5-214C-94F0BF936ED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0DCB-2411-0B13-AEA1-5A0AA37154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76380" y="5459234"/>
            <a:ext cx="2231758" cy="374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6344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F83854C-1D87-A017-E60B-20E591EC7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859298-2BBA-D397-14F3-65A2DA8911EB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04E89BE-8DC0-B31A-BB00-8E31B9288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A38D148-A4E3-9636-40E2-5DE6950A39A4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already seen an example –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examples include: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like lists but use round brackets and can’t be changed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Dictionaries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records “keys” and “values” so that we can look up data using labels of our choosing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A41632E-1EB8-2CBE-B846-A4B99827B78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4EFD7-B257-6C7F-D7B9-FE0A99D78B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76380" y="5459234"/>
            <a:ext cx="2231758" cy="374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43A54-466F-9D2F-011B-D7DB31470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32420" y="5365297"/>
            <a:ext cx="4646904" cy="561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EF6762-6548-B388-1676-12B4712ABCE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6199" y="5646247"/>
            <a:ext cx="1962687" cy="2486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12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6C57CD62-B6F4-291B-7835-E8AC6B96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699BBB23-6A85-D329-7F99-5C0A82329F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1E19E0E6-9845-91F2-50D4-110AD91E4B87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br>
              <a:rPr lang="en-GB" sz="12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While Loops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21E10D4-C4E2-08D2-74D9-A8B1D359745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000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02BF06F-6615-4975-32FE-6BA45276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F04D09-C6E9-1D56-2DB9-A36336611FB1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5B1369C-DDC6-44A3-613E-9AF456D04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B96EF6D-1867-AFE6-A6BC-54E96C023E48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already seen an example –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examples include: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like lists but use round brackets and can’t be changed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Dictionaries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records “keys” and “values” so that we can look up data using labels of our choosing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E8AA6C5-D95B-58A2-BA73-497051390DA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A21E1-1D02-CC75-3067-321F9B13E8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76380" y="5459234"/>
            <a:ext cx="2231758" cy="374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B13CC-E98A-59AA-9A35-9CD1B46AF1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32420" y="5365297"/>
            <a:ext cx="4646904" cy="561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24014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2C6D358-A1BA-0DFA-730B-543606E98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B545B4-A9B7-0FA5-1B6D-4A4D2F2BB29E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6C3E2D2-344B-3CFA-5C5A-7C8340DB78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1D17C37-26A1-E867-64CC-C51B182F35D3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already seen an example –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examples include: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like lists but use round brackets and can’t be changed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Dictionaries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records “keys” and “values” so that we can look up data using labels of our choosing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 – a python object that represents a sequence of numbers, saved in a useful, memory-efficient way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FEFA598-F151-4EC2-EF6B-C847902628F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1500B-BF26-C86A-8F3B-006179150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76380" y="5459234"/>
            <a:ext cx="2231758" cy="374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3D24B-6E74-8AE0-E661-283023EFBE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32420" y="5365297"/>
            <a:ext cx="4646904" cy="561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6567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203F992-D3CD-0282-1CEA-8582368C3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B70D2E-5513-D7CC-9CE2-2C2688C1B8AB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F26FC4F-0CB7-0B95-33E1-A772F94B0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BCA5434-AA76-4AB1-4ECD-ABA765C1E428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already seen an example –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examples include: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like lists but use round brackets and can’t be changed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Dictionaries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records “keys” and “values” so that we can look up data using labels of our choosing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 – a python object that represents a sequence of numbers, saved in a useful, memory-efficient way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206B9D1-162F-E730-8C7F-3F663F3D8DD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555E6-8ACC-B41B-9F8F-EFD60F340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76380" y="5459234"/>
            <a:ext cx="2231758" cy="374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ABFEB9-1C00-8DC8-E55B-27C65030F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04236" y="5457905"/>
            <a:ext cx="1965058" cy="402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D96E0-6842-88B8-8237-ADFC26F2E3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32420" y="5365297"/>
            <a:ext cx="4646904" cy="561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00020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596CC1A-2A6A-C31F-5D5F-F380E1FA1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7FDFD-87E8-B387-0595-F15C201C7A5A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0768557-AA6B-2503-2169-6651B31C4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-306142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Iterable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24732D1-CC00-F340-1066-9F9C44FCB57F}"/>
              </a:ext>
            </a:extLst>
          </p:cNvPr>
          <p:cNvSpPr txBox="1"/>
          <p:nvPr/>
        </p:nvSpPr>
        <p:spPr>
          <a:xfrm>
            <a:off x="1176380" y="1360054"/>
            <a:ext cx="1223482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an object which contains lots of elements that we could list one by one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We’ve already seen an example –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examples include: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like lists but use round brackets and can’t be changed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Dictionaries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records “keys” and “values” so that we can look up data using labels of our choosing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 – a python object that represents a sequence of numbers, saved in a useful, memory-efficient way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2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performs an operation on each element in 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66C1C88-FB51-9698-399F-1E37812918E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3C6BF-7A90-75B3-EF6A-FA6B420075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76380" y="5459234"/>
            <a:ext cx="2231758" cy="374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2C9329-DD6E-D047-5A3F-7DD81352DF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04236" y="5457905"/>
            <a:ext cx="1965058" cy="402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3143BA-E449-5CE1-4951-F156B0BBB8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32420" y="5365297"/>
            <a:ext cx="4646904" cy="561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90346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CD86725-2AD3-836D-3F1E-567A77FA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AA8C45B-A8FC-26A7-08CF-2E8405092B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52CF6FA-4811-83F5-6BEF-4BC0131C1CF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423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7A6C8CE-F13D-62EE-FAB7-F9ABC5CC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1F2E25E-FF1B-B2DD-BFD1-E3B3A9D32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A002F79-6985-F1D8-72AD-70808BCB337B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F6AB63C-B1B9-FF4D-2E45-34A66A74D86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483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594C23B-647D-19E1-6B8A-351F11DDA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0E048D9-C2B7-CB8D-AD94-7BAC731A5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568A6D2-7B4A-E7B7-D8DE-091FC14E4FFF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87CC37E-8B85-BD02-5412-6A2C349C69A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98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F042219-63A2-156C-D9A3-E2AA2548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5333F89-9691-1E24-F963-0B3DAC6E3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449D261-CDE2-0496-64FA-D0DFA43A24F8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2228310-607E-CD1E-7E96-9C010448E11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18A3A-9BA6-F983-41AB-8AA835D337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388D89-228A-190F-B5F9-B5ADD0ADCB8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00353" y="3686244"/>
            <a:ext cx="3903548" cy="12667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3099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1FB2394-BC47-9F59-C43C-E76FDB511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C51FC4B-F531-8076-DA83-004D9A3B1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345FE1D-7A5C-0895-F82C-946F498CAD83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EECB319-7D33-EE55-2921-28A9EFC6595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109A8-76F9-C7D6-BBB5-D0CDE63042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7574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C28EE7E-8E66-FA48-999D-B1B3935A4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E6B8999-5CD8-46CE-E5C5-1FD22CD4FE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8B206BD-4F53-2F11-A5E5-4498E3A19D7C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03408D4-12A5-B3CD-A317-21D2EA360A9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5B3B0-0C7A-6BE2-7430-28FC33202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200;p20">
            <a:extLst>
              <a:ext uri="{FF2B5EF4-FFF2-40B4-BE49-F238E27FC236}">
                <a16:creationId xmlns:a16="http://schemas.microsoft.com/office/drawing/2014/main" id="{AB10978B-5859-0842-EA8F-5EAF8BE9F978}"/>
              </a:ext>
            </a:extLst>
          </p:cNvPr>
          <p:cNvSpPr/>
          <p:nvPr/>
        </p:nvSpPr>
        <p:spPr>
          <a:xfrm>
            <a:off x="1974337" y="4169343"/>
            <a:ext cx="514863" cy="32004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2944C9-C879-CA81-1CB3-BE20B0132473}"/>
              </a:ext>
            </a:extLst>
          </p:cNvPr>
          <p:cNvCxnSpPr>
            <a:cxnSpLocks/>
          </p:cNvCxnSpPr>
          <p:nvPr/>
        </p:nvCxnSpPr>
        <p:spPr>
          <a:xfrm flipH="1" flipV="1">
            <a:off x="2183727" y="4545938"/>
            <a:ext cx="593159" cy="1058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98;p20">
            <a:extLst>
              <a:ext uri="{FF2B5EF4-FFF2-40B4-BE49-F238E27FC236}">
                <a16:creationId xmlns:a16="http://schemas.microsoft.com/office/drawing/2014/main" id="{05EA23A0-7140-1A01-4050-75FB6BAECEF0}"/>
              </a:ext>
            </a:extLst>
          </p:cNvPr>
          <p:cNvSpPr txBox="1"/>
          <p:nvPr/>
        </p:nvSpPr>
        <p:spPr>
          <a:xfrm>
            <a:off x="1667991" y="5517143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“for” keyword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1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105959EF-7274-3857-A80D-C4E12B920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01847475-A9E5-322E-3067-22A91683A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DCEB7ECB-ED4F-A92B-41AA-ED30E8AD0E42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br>
              <a:rPr lang="en-GB" sz="12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While Loops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26D5F01-1C90-6A3D-598F-5A4C3C85F4D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778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6851965-40FF-1843-DA2A-77D5737C7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FC820F5-5B29-3D99-57A3-8E49D2F816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97D0DE7-FCE4-45EE-F330-F5801CA635DB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E356233-7A90-1E68-CAE0-410B2EEF08F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469FF-EBBF-0993-3A6A-3AC8E88580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1040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303B9B8-8E3A-B871-D97C-420580A5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0A7E770-6161-4B9C-0D56-0E91E335D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D28DA3B-5B5E-A388-ACB1-10E9E6757DBC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C9FF0A3-54A2-6AEE-1E8E-1E871876573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592D2-77FE-151E-BBB9-23B40A38B8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Google Shape;200;p20">
            <a:extLst>
              <a:ext uri="{FF2B5EF4-FFF2-40B4-BE49-F238E27FC236}">
                <a16:creationId xmlns:a16="http://schemas.microsoft.com/office/drawing/2014/main" id="{9EE05B04-3F6F-2A22-950A-D06385036F1C}"/>
              </a:ext>
            </a:extLst>
          </p:cNvPr>
          <p:cNvSpPr/>
          <p:nvPr/>
        </p:nvSpPr>
        <p:spPr>
          <a:xfrm>
            <a:off x="2884590" y="4167805"/>
            <a:ext cx="370843" cy="32004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C487C-E06C-B87B-85B5-66C9F58E489D}"/>
              </a:ext>
            </a:extLst>
          </p:cNvPr>
          <p:cNvCxnSpPr>
            <a:cxnSpLocks/>
          </p:cNvCxnSpPr>
          <p:nvPr/>
        </p:nvCxnSpPr>
        <p:spPr>
          <a:xfrm flipH="1">
            <a:off x="3255433" y="3108118"/>
            <a:ext cx="1870840" cy="874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98;p20">
            <a:extLst>
              <a:ext uri="{FF2B5EF4-FFF2-40B4-BE49-F238E27FC236}">
                <a16:creationId xmlns:a16="http://schemas.microsoft.com/office/drawing/2014/main" id="{12B909D6-741E-525F-9CAB-70B970689AE9}"/>
              </a:ext>
            </a:extLst>
          </p:cNvPr>
          <p:cNvSpPr txBox="1"/>
          <p:nvPr/>
        </p:nvSpPr>
        <p:spPr>
          <a:xfrm>
            <a:off x="4071561" y="2726154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“in” keyword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499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37D009F-C23C-FA17-F3C2-0805C8DC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357A1A1-668C-7771-E6B5-131A71AD1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F7EB674-FD4C-79DD-681D-CAD1D4879ED3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9112089-5E16-7128-7335-0F28F96D45C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F6E25-8465-0476-DD02-38024D2033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8738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6FA7E06-2F2F-9785-372E-457C0AA9E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65FB568-046A-742F-686F-45E154086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9613625-B5CC-ACB6-A4F5-BC11F1B4561E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7AC8F16-EFA0-9477-1AD2-3F6A43CA5EC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30537-4F8F-B75A-D58D-0F20A94487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200;p20">
            <a:extLst>
              <a:ext uri="{FF2B5EF4-FFF2-40B4-BE49-F238E27FC236}">
                <a16:creationId xmlns:a16="http://schemas.microsoft.com/office/drawing/2014/main" id="{CF53BC97-9CD3-91F8-7DEC-CBED8AD12AD7}"/>
              </a:ext>
            </a:extLst>
          </p:cNvPr>
          <p:cNvSpPr/>
          <p:nvPr/>
        </p:nvSpPr>
        <p:spPr>
          <a:xfrm>
            <a:off x="4411133" y="4169343"/>
            <a:ext cx="190129" cy="32004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9B31BA00-D694-7FCB-33D0-72A8B85445CE}"/>
              </a:ext>
            </a:extLst>
          </p:cNvPr>
          <p:cNvSpPr txBox="1"/>
          <p:nvPr/>
        </p:nvSpPr>
        <p:spPr>
          <a:xfrm>
            <a:off x="6613774" y="4243177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Colon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94667-22BE-E704-06FE-80D5650AB5CD}"/>
              </a:ext>
            </a:extLst>
          </p:cNvPr>
          <p:cNvCxnSpPr>
            <a:cxnSpLocks/>
          </p:cNvCxnSpPr>
          <p:nvPr/>
        </p:nvCxnSpPr>
        <p:spPr>
          <a:xfrm flipH="1" flipV="1">
            <a:off x="4731907" y="4327825"/>
            <a:ext cx="3106380" cy="161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154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65A9B96-852A-8114-9133-BA29C760D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8968F9A-A2DA-F134-E2ED-CBA61C5FB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7716D60-6FC8-C10C-7ADD-4D150DA344CA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C04325F-A52B-343A-59A0-C4C633BDB76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1C581-BB2F-058C-57F6-F0F8C49161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45434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4E13AFB-D58F-D574-FF9B-0E91E4639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1CB9B3E-3BDE-91A5-AAD2-454347846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FC411A8-15F2-22FC-A4BD-84DC9B0C4CBB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4586913-8955-46F5-1547-21138ED0070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A4FF9-92BB-3226-4D75-16FA0B126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Google Shape;198;p20">
            <a:extLst>
              <a:ext uri="{FF2B5EF4-FFF2-40B4-BE49-F238E27FC236}">
                <a16:creationId xmlns:a16="http://schemas.microsoft.com/office/drawing/2014/main" id="{F63B9D51-AD4F-AA5D-9390-09DB6ADF2EDE}"/>
              </a:ext>
            </a:extLst>
          </p:cNvPr>
          <p:cNvSpPr txBox="1"/>
          <p:nvPr/>
        </p:nvSpPr>
        <p:spPr>
          <a:xfrm>
            <a:off x="6968132" y="3779974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(something we can list the elements in one by one)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1DE4E4-22E0-CAD7-5BFF-1F027982D95A}"/>
              </a:ext>
            </a:extLst>
          </p:cNvPr>
          <p:cNvCxnSpPr>
            <a:cxnSpLocks/>
          </p:cNvCxnSpPr>
          <p:nvPr/>
        </p:nvCxnSpPr>
        <p:spPr>
          <a:xfrm flipH="1" flipV="1">
            <a:off x="6042601" y="3853954"/>
            <a:ext cx="1795686" cy="11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BCA8BFB0-A0AD-23F4-ACA7-8740B5361E48}"/>
              </a:ext>
            </a:extLst>
          </p:cNvPr>
          <p:cNvSpPr/>
          <p:nvPr/>
        </p:nvSpPr>
        <p:spPr>
          <a:xfrm>
            <a:off x="1954870" y="3626504"/>
            <a:ext cx="3882897" cy="45490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14976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B45041A-E4EC-C32D-B718-CBA20CA93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5E25EE5-444C-206A-51BB-EC1EE33CC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F74301B-B4DF-976C-8A62-41F0EE981D67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BFE72D5-7B5D-5322-22D5-05EB60FAE58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029D5-AB99-B17B-0985-041EA8C86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Google Shape;198;p20">
            <a:extLst>
              <a:ext uri="{FF2B5EF4-FFF2-40B4-BE49-F238E27FC236}">
                <a16:creationId xmlns:a16="http://schemas.microsoft.com/office/drawing/2014/main" id="{E7BBC538-DA29-4C93-1DBF-A2B24B55FDE5}"/>
              </a:ext>
            </a:extLst>
          </p:cNvPr>
          <p:cNvSpPr txBox="1"/>
          <p:nvPr/>
        </p:nvSpPr>
        <p:spPr>
          <a:xfrm>
            <a:off x="6968132" y="3779974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(something we can list the elements in one by one)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0BBE05-A5DB-AADD-32FD-11F9586F88A2}"/>
              </a:ext>
            </a:extLst>
          </p:cNvPr>
          <p:cNvCxnSpPr>
            <a:cxnSpLocks/>
          </p:cNvCxnSpPr>
          <p:nvPr/>
        </p:nvCxnSpPr>
        <p:spPr>
          <a:xfrm flipH="1" flipV="1">
            <a:off x="6042601" y="3853954"/>
            <a:ext cx="1795686" cy="11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0;p20">
            <a:extLst>
              <a:ext uri="{FF2B5EF4-FFF2-40B4-BE49-F238E27FC236}">
                <a16:creationId xmlns:a16="http://schemas.microsoft.com/office/drawing/2014/main" id="{02321F5D-AA9F-21DA-2A1F-A4088EBF8FDA}"/>
              </a:ext>
            </a:extLst>
          </p:cNvPr>
          <p:cNvSpPr/>
          <p:nvPr/>
        </p:nvSpPr>
        <p:spPr>
          <a:xfrm>
            <a:off x="3363137" y="4167805"/>
            <a:ext cx="1047996" cy="32004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39135491-BE10-2B0A-583F-0A7F7AAC8592}"/>
              </a:ext>
            </a:extLst>
          </p:cNvPr>
          <p:cNvSpPr/>
          <p:nvPr/>
        </p:nvSpPr>
        <p:spPr>
          <a:xfrm>
            <a:off x="1954870" y="3626504"/>
            <a:ext cx="3882897" cy="45490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D3EE8E-2CFC-3ED3-2277-38CB3F475FC2}"/>
              </a:ext>
            </a:extLst>
          </p:cNvPr>
          <p:cNvCxnSpPr>
            <a:cxnSpLocks/>
          </p:cNvCxnSpPr>
          <p:nvPr/>
        </p:nvCxnSpPr>
        <p:spPr>
          <a:xfrm flipH="1">
            <a:off x="4727509" y="4081405"/>
            <a:ext cx="3101329" cy="206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301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3FF1B97-89DC-A6CF-5DCA-723A98E56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E2E5399-0695-8038-0360-84226D303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BA2FD08-761C-BAA4-EF1C-EA483BA6AA5D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99DB747-22AE-CE91-CA48-FA360192E41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3A694-F4C7-105D-26F1-BCC523613E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Google Shape;198;p20">
            <a:extLst>
              <a:ext uri="{FF2B5EF4-FFF2-40B4-BE49-F238E27FC236}">
                <a16:creationId xmlns:a16="http://schemas.microsoft.com/office/drawing/2014/main" id="{87689709-703A-65D8-AC04-719F9E95A791}"/>
              </a:ext>
            </a:extLst>
          </p:cNvPr>
          <p:cNvSpPr txBox="1"/>
          <p:nvPr/>
        </p:nvSpPr>
        <p:spPr>
          <a:xfrm>
            <a:off x="6968132" y="3779974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object </a:t>
            </a: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(something we can list the elements in one by one)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05B0A-D8F1-A89F-A95B-0D6FAC41C76A}"/>
              </a:ext>
            </a:extLst>
          </p:cNvPr>
          <p:cNvCxnSpPr>
            <a:cxnSpLocks/>
          </p:cNvCxnSpPr>
          <p:nvPr/>
        </p:nvCxnSpPr>
        <p:spPr>
          <a:xfrm flipH="1" flipV="1">
            <a:off x="6042601" y="3853954"/>
            <a:ext cx="1795686" cy="11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0;p20">
            <a:extLst>
              <a:ext uri="{FF2B5EF4-FFF2-40B4-BE49-F238E27FC236}">
                <a16:creationId xmlns:a16="http://schemas.microsoft.com/office/drawing/2014/main" id="{1C93B693-D3BD-A365-84EE-D69C540946AB}"/>
              </a:ext>
            </a:extLst>
          </p:cNvPr>
          <p:cNvSpPr/>
          <p:nvPr/>
        </p:nvSpPr>
        <p:spPr>
          <a:xfrm>
            <a:off x="3363137" y="4167805"/>
            <a:ext cx="1047996" cy="32004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1F8E91C8-02C8-ED30-5215-ADE4DC4DAD19}"/>
              </a:ext>
            </a:extLst>
          </p:cNvPr>
          <p:cNvSpPr/>
          <p:nvPr/>
        </p:nvSpPr>
        <p:spPr>
          <a:xfrm>
            <a:off x="1954870" y="3626504"/>
            <a:ext cx="3882897" cy="45490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FF93F8-0D9D-6F5B-DA9C-7BFFF0ED3DE1}"/>
              </a:ext>
            </a:extLst>
          </p:cNvPr>
          <p:cNvCxnSpPr>
            <a:cxnSpLocks/>
          </p:cNvCxnSpPr>
          <p:nvPr/>
        </p:nvCxnSpPr>
        <p:spPr>
          <a:xfrm flipH="1">
            <a:off x="4727509" y="4081405"/>
            <a:ext cx="3101329" cy="206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8895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1B5CF2A-0333-A3C6-C30F-31457A422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75FCB4F-4CFF-75A9-F90B-C4A0BEF212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C6E5DE2-9231-BBE7-9D38-DB03FBF215B4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2DAE2B8-5145-C2B2-0129-9381E8B1F51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A6E1C-B639-0D61-EF31-8BC90C6755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25173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36617FE-68B5-6305-389C-17582A6DD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9D9164D-6AA1-982F-8F6B-9E5EE3771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3DFD093-D329-1668-0AE3-366F2B4C9865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F5659BC-C06A-F0B9-FC8F-A9CB96AA9A8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4DDBD-CFEE-1141-6152-228F3BBCF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Google Shape;200;p20">
            <a:extLst>
              <a:ext uri="{FF2B5EF4-FFF2-40B4-BE49-F238E27FC236}">
                <a16:creationId xmlns:a16="http://schemas.microsoft.com/office/drawing/2014/main" id="{B97AE32A-522D-B6DC-6789-64DD52249CDE}"/>
              </a:ext>
            </a:extLst>
          </p:cNvPr>
          <p:cNvSpPr/>
          <p:nvPr/>
        </p:nvSpPr>
        <p:spPr>
          <a:xfrm>
            <a:off x="2557603" y="4187045"/>
            <a:ext cx="219283" cy="27011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53CE3-4BFA-42BC-3389-7F3CEA7B5751}"/>
              </a:ext>
            </a:extLst>
          </p:cNvPr>
          <p:cNvCxnSpPr>
            <a:cxnSpLocks/>
          </p:cNvCxnSpPr>
          <p:nvPr/>
        </p:nvCxnSpPr>
        <p:spPr>
          <a:xfrm flipH="1" flipV="1">
            <a:off x="2860777" y="4501049"/>
            <a:ext cx="4079667" cy="574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98;p20">
            <a:extLst>
              <a:ext uri="{FF2B5EF4-FFF2-40B4-BE49-F238E27FC236}">
                <a16:creationId xmlns:a16="http://schemas.microsoft.com/office/drawing/2014/main" id="{2B3BE5EF-00F3-B48A-2025-9F0F8D9CA12B}"/>
              </a:ext>
            </a:extLst>
          </p:cNvPr>
          <p:cNvSpPr txBox="1"/>
          <p:nvPr/>
        </p:nvSpPr>
        <p:spPr>
          <a:xfrm>
            <a:off x="6109772" y="4854825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 name </a:t>
            </a: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This is a name we choose for an arbitrary element in the list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22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CD94499C-DF03-00D1-CAD7-A7FE5101C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9EEFF666-C67A-977C-03CE-95E12A3070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C65DE68C-D469-0D23-CEEB-E018EE1B0C78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br>
              <a:rPr lang="en-GB" sz="12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While Loops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90000"/>
              </a:lnSpc>
              <a:spcBef>
                <a:spcPts val="1200"/>
              </a:spcBef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4: Functions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For and While Loops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Inputs and Outputs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8EFABB4-32D7-9693-3BD7-FE6F237224A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1/9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953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8E32840-B634-176B-7881-05FB679E5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085172C-E130-EF4F-5DFE-9BC13967E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668076B-2988-9192-B140-8F2AF96F6F45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475DB3F-4A77-87A3-A1E6-7BA5D58E26D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25479-79BD-C18F-78A2-FBD2FF21A3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Google Shape;200;p20">
            <a:extLst>
              <a:ext uri="{FF2B5EF4-FFF2-40B4-BE49-F238E27FC236}">
                <a16:creationId xmlns:a16="http://schemas.microsoft.com/office/drawing/2014/main" id="{8F912EA8-4C2D-F104-664E-27232813B497}"/>
              </a:ext>
            </a:extLst>
          </p:cNvPr>
          <p:cNvSpPr/>
          <p:nvPr/>
        </p:nvSpPr>
        <p:spPr>
          <a:xfrm>
            <a:off x="2557603" y="4187045"/>
            <a:ext cx="219283" cy="27011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C943B9-A665-D699-2353-07CB59AFF14F}"/>
              </a:ext>
            </a:extLst>
          </p:cNvPr>
          <p:cNvCxnSpPr>
            <a:cxnSpLocks/>
          </p:cNvCxnSpPr>
          <p:nvPr/>
        </p:nvCxnSpPr>
        <p:spPr>
          <a:xfrm flipH="1" flipV="1">
            <a:off x="2860777" y="4501049"/>
            <a:ext cx="4079667" cy="574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98;p20">
            <a:extLst>
              <a:ext uri="{FF2B5EF4-FFF2-40B4-BE49-F238E27FC236}">
                <a16:creationId xmlns:a16="http://schemas.microsoft.com/office/drawing/2014/main" id="{8FEEE255-D0CB-0BEC-A8B9-11A7D2832F8A}"/>
              </a:ext>
            </a:extLst>
          </p:cNvPr>
          <p:cNvSpPr txBox="1"/>
          <p:nvPr/>
        </p:nvSpPr>
        <p:spPr>
          <a:xfrm>
            <a:off x="6109772" y="4854825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 name </a:t>
            </a: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a name we choose for an arbitrary element in the list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8216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F5625BC-B507-C4E9-8620-E0FE5AE94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0CF7D49-DF19-70DC-A437-D6DCC2CE24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B4BB6A8-6001-DDEA-E95F-5E92B8D1F0FA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5F5E90B-FD8F-7E83-92E8-A12B6F9F9D4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58AE-D74F-8725-26DF-46B070391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4780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5694C14-039E-0794-88FE-95680EB6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CEE4743-13CF-D6D1-789F-28A34D062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E081679-E41A-C255-C872-BAC2A2D85DCE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5541AEB-BA06-7D5E-CAE6-143A1B6B8E2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04817-8420-8F88-7B13-545472AA7C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Google Shape;200;p20">
            <a:extLst>
              <a:ext uri="{FF2B5EF4-FFF2-40B4-BE49-F238E27FC236}">
                <a16:creationId xmlns:a16="http://schemas.microsoft.com/office/drawing/2014/main" id="{912618AB-1591-EAEE-A75C-EB302AE78560}"/>
              </a:ext>
            </a:extLst>
          </p:cNvPr>
          <p:cNvSpPr/>
          <p:nvPr/>
        </p:nvSpPr>
        <p:spPr>
          <a:xfrm>
            <a:off x="2489199" y="4615572"/>
            <a:ext cx="1439333" cy="3755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B56AC1-9B41-A68B-6F12-EA736A0F83FE}"/>
              </a:ext>
            </a:extLst>
          </p:cNvPr>
          <p:cNvCxnSpPr>
            <a:cxnSpLocks/>
          </p:cNvCxnSpPr>
          <p:nvPr/>
        </p:nvCxnSpPr>
        <p:spPr>
          <a:xfrm flipH="1">
            <a:off x="4177365" y="4357018"/>
            <a:ext cx="3218810" cy="417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198;p20">
            <a:extLst>
              <a:ext uri="{FF2B5EF4-FFF2-40B4-BE49-F238E27FC236}">
                <a16:creationId xmlns:a16="http://schemas.microsoft.com/office/drawing/2014/main" id="{766A7B0C-B3C7-C754-E5D7-EDAE34F44039}"/>
              </a:ext>
            </a:extLst>
          </p:cNvPr>
          <p:cNvSpPr txBox="1"/>
          <p:nvPr/>
        </p:nvSpPr>
        <p:spPr>
          <a:xfrm>
            <a:off x="6693814" y="4045002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loop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code will be run for every element in the </a:t>
            </a:r>
            <a:r>
              <a:rPr lang="en-GB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67604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7B3D05C-FE11-8D34-BB2E-9923B7563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FFEC727-2B26-FA16-6676-2D9FED110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641CD98-E340-E502-1A4A-057399756B34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117AB17-9448-AD64-85C6-F74DD1B984C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82E82-A57E-A6EF-94D2-3524683AA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95369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98AF9B2-427F-0738-4B73-4C9E2E9CC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88CD4A4-2BD7-4851-680A-9961EBF90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3969538-D3FF-1EC3-775D-0A873166BCBC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F1A1594-01D9-D2C7-AB57-D19958F785B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EA617-7CC5-7460-5CE6-2CAD3F8328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Google Shape;200;p20">
            <a:extLst>
              <a:ext uri="{FF2B5EF4-FFF2-40B4-BE49-F238E27FC236}">
                <a16:creationId xmlns:a16="http://schemas.microsoft.com/office/drawing/2014/main" id="{01F6BBC4-CFDE-508C-AF0D-C1EABCCC15E8}"/>
              </a:ext>
            </a:extLst>
          </p:cNvPr>
          <p:cNvSpPr/>
          <p:nvPr/>
        </p:nvSpPr>
        <p:spPr>
          <a:xfrm>
            <a:off x="1974338" y="4614996"/>
            <a:ext cx="514862" cy="3755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C95AD-0682-73EF-3F31-535F1D38BAC0}"/>
              </a:ext>
            </a:extLst>
          </p:cNvPr>
          <p:cNvCxnSpPr>
            <a:cxnSpLocks/>
          </p:cNvCxnSpPr>
          <p:nvPr/>
        </p:nvCxnSpPr>
        <p:spPr>
          <a:xfrm flipH="1" flipV="1">
            <a:off x="2546721" y="4986525"/>
            <a:ext cx="786011" cy="425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98;p20">
            <a:extLst>
              <a:ext uri="{FF2B5EF4-FFF2-40B4-BE49-F238E27FC236}">
                <a16:creationId xmlns:a16="http://schemas.microsoft.com/office/drawing/2014/main" id="{51B14F06-5718-3820-056E-2EDC22F6C8BA}"/>
              </a:ext>
            </a:extLst>
          </p:cNvPr>
          <p:cNvSpPr txBox="1"/>
          <p:nvPr/>
        </p:nvSpPr>
        <p:spPr>
          <a:xfrm>
            <a:off x="2394204" y="5233851"/>
            <a:ext cx="538760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Indentation – This is important!</a:t>
            </a: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This is how Python tells what is inside the loop!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0104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2BA7DF8-6AB6-9FEC-9929-5E075709E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652ACCD-D075-D57F-3687-128E883FE5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DBA8E21-C7B2-8DB0-9B74-DEB85B8F34A4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F7E01EA-7DEF-2AB9-5B5D-DDE226E0D89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59671-CB39-419F-C47B-92C60B0FD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Google Shape;200;p20">
            <a:extLst>
              <a:ext uri="{FF2B5EF4-FFF2-40B4-BE49-F238E27FC236}">
                <a16:creationId xmlns:a16="http://schemas.microsoft.com/office/drawing/2014/main" id="{66122CFC-1C67-6A44-90EB-EE7A72DA8A8B}"/>
              </a:ext>
            </a:extLst>
          </p:cNvPr>
          <p:cNvSpPr/>
          <p:nvPr/>
        </p:nvSpPr>
        <p:spPr>
          <a:xfrm>
            <a:off x="1974338" y="4614996"/>
            <a:ext cx="514862" cy="3755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E5167C-3038-858E-4EFE-7CC1C3E0CD24}"/>
              </a:ext>
            </a:extLst>
          </p:cNvPr>
          <p:cNvCxnSpPr>
            <a:cxnSpLocks/>
          </p:cNvCxnSpPr>
          <p:nvPr/>
        </p:nvCxnSpPr>
        <p:spPr>
          <a:xfrm flipH="1" flipV="1">
            <a:off x="2546721" y="4986525"/>
            <a:ext cx="786011" cy="425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98;p20">
            <a:extLst>
              <a:ext uri="{FF2B5EF4-FFF2-40B4-BE49-F238E27FC236}">
                <a16:creationId xmlns:a16="http://schemas.microsoft.com/office/drawing/2014/main" id="{D8BC1C41-837E-AAF2-972E-B3F44A356184}"/>
              </a:ext>
            </a:extLst>
          </p:cNvPr>
          <p:cNvSpPr txBox="1"/>
          <p:nvPr/>
        </p:nvSpPr>
        <p:spPr>
          <a:xfrm>
            <a:off x="2394204" y="5233851"/>
            <a:ext cx="538760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Indentation – This is important!</a:t>
            </a: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how Python tells what is inside the loop!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47758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EAF16EE-6B7E-3FC9-F32F-0004533DA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55E589C-4ADF-E59B-D92C-8F631DAC7D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DE4F49D-3048-2808-F3E5-43FE72EF0D6D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960426E-B6F5-388A-10BC-E9189F8580F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F8851-F4E9-C347-1EB7-4188BAA9B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76037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C1A99DB-5EB2-CA6E-D7C7-7CDF23C9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997F9FE-65AE-36DF-37C0-3E39278C4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92BB1FB-7B33-C39F-8068-DF841E7048B1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DBCEAE5-179B-5A11-184C-5EBA3EA5D9F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EB3C4-882A-60F7-2F0C-9A0240A144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Google Shape;198;p20">
            <a:extLst>
              <a:ext uri="{FF2B5EF4-FFF2-40B4-BE49-F238E27FC236}">
                <a16:creationId xmlns:a16="http://schemas.microsoft.com/office/drawing/2014/main" id="{90D4D079-D52D-BEED-B34C-728BF3012676}"/>
              </a:ext>
            </a:extLst>
          </p:cNvPr>
          <p:cNvSpPr txBox="1"/>
          <p:nvPr/>
        </p:nvSpPr>
        <p:spPr>
          <a:xfrm>
            <a:off x="7483209" y="3831602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Translation: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“For every number in the list, print that number”</a:t>
            </a:r>
            <a:endParaRPr sz="20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8378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2626981-655D-329A-DEFD-E0EDC36A6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E715BE7-D556-0C2F-1735-69A50DA9E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575822C-90A0-8039-30E8-083975CC357C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5A01DBC-FAE8-4A82-6424-35AFE1C3D3B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48616-83DA-3DF9-18F3-3E687CDCAC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88890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9DEBE33-DCD8-2685-7261-AD9B0B3D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2133546-3071-DD1E-2CF7-86A813A1C2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Loops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830F0AD-4001-9E1E-FCD1-CD6ABC45923F}"/>
              </a:ext>
            </a:extLst>
          </p:cNvPr>
          <p:cNvSpPr txBox="1"/>
          <p:nvPr/>
        </p:nvSpPr>
        <p:spPr>
          <a:xfrm>
            <a:off x="1176379" y="1882572"/>
            <a:ext cx="68510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loop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for every element in an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iterable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look at an example:</a:t>
            </a:r>
            <a:endParaRPr lang="en-GB" sz="1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D336C2E-F64D-0C8D-2EED-B0C6F3ACAC7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1E2F2-A07B-BFA3-2494-E5358358E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19174" y="3590772"/>
            <a:ext cx="4087731" cy="1558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Google Shape;198;p20">
            <a:extLst>
              <a:ext uri="{FF2B5EF4-FFF2-40B4-BE49-F238E27FC236}">
                <a16:creationId xmlns:a16="http://schemas.microsoft.com/office/drawing/2014/main" id="{8E8CC5E7-74BA-65CF-7C0A-C6E9DD9084D9}"/>
              </a:ext>
            </a:extLst>
          </p:cNvPr>
          <p:cNvSpPr txBox="1"/>
          <p:nvPr/>
        </p:nvSpPr>
        <p:spPr>
          <a:xfrm>
            <a:off x="7483209" y="3429000"/>
            <a:ext cx="353241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code will print: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0545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16034</TotalTime>
  <Words>11552</Words>
  <Application>Microsoft Office PowerPoint</Application>
  <PresentationFormat>Widescreen</PresentationFormat>
  <Paragraphs>1850</Paragraphs>
  <Slides>230</Slides>
  <Notes>230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3" baseType="lpstr">
      <vt:lpstr>Calibri</vt:lpstr>
      <vt:lpstr>Arial</vt:lpstr>
      <vt:lpstr>Retrospect</vt:lpstr>
      <vt:lpstr>Lecture 3:   Loops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If Statements</vt:lpstr>
      <vt:lpstr>Recap: If Statements</vt:lpstr>
      <vt:lpstr>Recap: If Statements</vt:lpstr>
      <vt:lpstr>Recap: If Statements</vt:lpstr>
      <vt:lpstr>Recap: If Statements</vt:lpstr>
      <vt:lpstr>Recap: If Statements</vt:lpstr>
      <vt:lpstr>Recap: If Statements</vt:lpstr>
      <vt:lpstr>Recap: If Statements</vt:lpstr>
      <vt:lpstr>Recap: If Statements</vt:lpstr>
      <vt:lpstr>Recap: If Statements</vt:lpstr>
      <vt:lpstr>Recap: If Statements</vt:lpstr>
      <vt:lpstr>Recap: If Statements</vt:lpstr>
      <vt:lpstr>Recap: If Statements</vt:lpstr>
      <vt:lpstr>Recap: If Statements</vt:lpstr>
      <vt:lpstr>Recap: If Statements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Iterable Objects</vt:lpstr>
      <vt:lpstr>Iterable Objects</vt:lpstr>
      <vt:lpstr>Iterable Objects</vt:lpstr>
      <vt:lpstr>Iterable Objects</vt:lpstr>
      <vt:lpstr>Iterable Objects</vt:lpstr>
      <vt:lpstr>Iterable Objects</vt:lpstr>
      <vt:lpstr>Iterable Objects</vt:lpstr>
      <vt:lpstr>Iterable Objects</vt:lpstr>
      <vt:lpstr>Iterable Objects</vt:lpstr>
      <vt:lpstr>Iterable Objects</vt:lpstr>
      <vt:lpstr>Iterable Objects</vt:lpstr>
      <vt:lpstr>Iterable Objects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 Maullin-Sapey</dc:creator>
  <cp:lastModifiedBy>Tom Maullin-Sapey</cp:lastModifiedBy>
  <cp:revision>30</cp:revision>
  <dcterms:modified xsi:type="dcterms:W3CDTF">2025-09-11T14:58:44Z</dcterms:modified>
</cp:coreProperties>
</file>