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print(arr1[0])    # First element
print(arr1[-1])   # Last element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print(arr1[3:6])  # Elements from index 3 to 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latin typeface="Courier"/>
              </a:rPr>
              <a:t>list1 = [1,2,3,4]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latin typeface="Courier"/>
              </a:rPr>
              <a:t>list2 = []
for item in list1:
    list2.append(2*item)
print(list2)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latin typeface="Courier"/>
              </a:rPr>
              <a:t>list2 = [item*2 for item in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latin typeface="Courier"/>
              </a:rPr>
              <a:t>arr1 = np.array(list1)
arr2 = 2*arr1
print(arr2)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latin typeface="Courier"/>
              </a:rPr>
              <a:t># Create a large list and array
large_list = list(range(1_000_000))
large_array =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time
#  Track the time taken for the list multiplication
start = time.time()
list_result = [x * 2 for x in large_list]
end = time.time()
print(f"List comprehension time: {end - start:.5f} seconds")
# Time array multiplication
start = time.time()
array_result = large_array * 2
end = time.time()
print(f"NumPy array time: {end - start:.5f} seconds")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latin typeface="Courier"/>
              </a:rPr>
              <a:t># Element-wise functions
print(f"Square root: {np.sqrt(arr1)}")
print(f"Mean: {np.mean(arr1)}")
print(f"Cosine: {np.cos(arr1)}")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latin typeface="Courier"/>
              </a:rPr>
              <a:t>arr2 = arr1*3/2 + 5
print(f"Original: {arr1}")
print(f"Modified: {arr2}")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x = np.array([1,2,3,4,5,6,7,8])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S = np.sum(x)
print(S)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 y = np.cumsum(x)
 print(y)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= np.array([2, 1, 4])      # Number of atoms for each element
m = np.array([12.01, 1.01, 16.00])  # Atomic masses (e.g., C, H, O)
M = np.sum(a * m)
print(f"Molecular mass: {M}")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Operations between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perform arithmetic operations directly between arrays of the same shape. Operations like addition, subtraction, multiplication, and division are applied </a:t>
            </a:r>
            <a:r>
              <a:rPr b="1"/>
              <a:t>element-wise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 marL="0">
              <a:buNone/>
            </a:pPr>
            <a:r>
              <a:rPr b="1"/>
              <a:t>Element-wise operations:</a:t>
            </a:r>
          </a:p>
          <a:p>
            <a:pPr lvl="0" indent="0">
              <a:buNone/>
            </a:pPr>
            <a:r>
              <a:rPr>
                <a:latin typeface="Courier"/>
              </a:rPr>
              <a:t>added = arr1 + arr2
multiplied = arr1 * arr2
print(f"Added: {added}")
print(f"Multiplied: {multiplied}")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Note:</a:t>
            </a:r>
            <a:r>
              <a:rPr/>
              <a:t> Arrays must have compatible shapes!</a:t>
            </a:r>
          </a:p>
          <a:p>
            <a:pPr lvl="0" indent="0">
              <a:buNone/>
            </a:pPr>
            <a:r>
              <a:rPr>
                <a:latin typeface="Courier"/>
              </a:rPr>
              <a:t>arr3 = np.array([1, 2, 3])
arr4 = np.array([4, 5])
result = arr3 + arr4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combined = np.concatenate([arr1, arr2])
print(f"Unique elements: {combined}")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list_ex = [1, 2, 3, 4]
print(list_ex)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numpy as np
#notice that we explicitly call the np.array()
arr_ex = np.array([1, 2, 3, 4]) 
print(arr_ex)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numpy as np
# Create array from list
list1 = [1.,1.,2.,3.,5.,8.]
arr1 = np.array(list1)
print(arr1)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print(arr1.dtype)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print(f"Data type: {arr1.dtype}")
print(f"Shape: {arr1.shape}")
print(f"Shape: {arr1.size}")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2025-09-12T09:24:45Z</dcterms:created>
  <dcterms:modified xsi:type="dcterms:W3CDTF">2025-09-12T09:24:45Z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