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533b639bb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533b639bb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533b639bb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533b639bb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533b639b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533b639bb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533b639bb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533b639bb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533b639bb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533b639bb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533b639bb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533b639bb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533b639b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533b639b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533b639b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533b639bb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533b639b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533b639b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4e41225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4e41225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533b639b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533b639b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533b639b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533b639b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533b639b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533b639b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533b639b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533b639b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533b639bb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533b639bb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33b639b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33b639b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2466750"/>
            <a:ext cx="8520600" cy="10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Von Bits und Beats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Bau dein eigenes Musikinstrument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l="32533" t="43910" r="31714" b="1575"/>
          <a:stretch/>
        </p:blipFill>
        <p:spPr>
          <a:xfrm>
            <a:off x="119050" y="97475"/>
            <a:ext cx="407446" cy="6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26500" y="139525"/>
            <a:ext cx="3138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Human-Centered Computing</a:t>
            </a:r>
            <a:endParaRPr sz="1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 GROUP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33350" y="4862850"/>
            <a:ext cx="31872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Jesse Josua Benjamin, Nicolo Knapp, Tim Korjakow </a:t>
            </a:r>
            <a:endParaRPr sz="9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8200" y="1777550"/>
            <a:ext cx="689200" cy="6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7400" y="1777550"/>
            <a:ext cx="689200" cy="6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6600" y="1777550"/>
            <a:ext cx="689200" cy="6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</a:t>
            </a:fld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l="32533" t="43910" r="31714" b="1575"/>
          <a:stretch/>
        </p:blipFill>
        <p:spPr>
          <a:xfrm>
            <a:off x="119050" y="97475"/>
            <a:ext cx="407446" cy="6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526500" y="139525"/>
            <a:ext cx="3138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Human-Centered Computing</a:t>
            </a:r>
            <a:endParaRPr sz="1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 GROUP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6016900" y="155725"/>
            <a:ext cx="293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Schleifen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956013" y="1404925"/>
            <a:ext cx="14775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Programm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981750" y="1756600"/>
            <a:ext cx="2646900" cy="21855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" name="Google Shape;169;p22"/>
          <p:cNvCxnSpPr/>
          <p:nvPr/>
        </p:nvCxnSpPr>
        <p:spPr>
          <a:xfrm>
            <a:off x="3917213" y="2904575"/>
            <a:ext cx="13353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" name="Google Shape;170;p22"/>
          <p:cNvSpPr/>
          <p:nvPr/>
        </p:nvSpPr>
        <p:spPr>
          <a:xfrm>
            <a:off x="5541100" y="1760075"/>
            <a:ext cx="2646900" cy="2289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5714200" y="1834150"/>
            <a:ext cx="2317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5491638" y="1404925"/>
            <a:ext cx="14775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Ausgabe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9300" y="2473437"/>
            <a:ext cx="751802" cy="7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11</a:t>
            </a:fld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l="32533" t="43910" r="31714" b="1575"/>
          <a:stretch/>
        </p:blipFill>
        <p:spPr>
          <a:xfrm>
            <a:off x="119050" y="97475"/>
            <a:ext cx="407446" cy="6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526500" y="139525"/>
            <a:ext cx="3138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Human-Centered Computing</a:t>
            </a:r>
            <a:endParaRPr sz="1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 GROUP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xfrm>
            <a:off x="6016900" y="155725"/>
            <a:ext cx="293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Schleifen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956013" y="1404925"/>
            <a:ext cx="14775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Programm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981750" y="1756600"/>
            <a:ext cx="2646900" cy="141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4" name="Google Shape;184;p23"/>
          <p:cNvCxnSpPr/>
          <p:nvPr/>
        </p:nvCxnSpPr>
        <p:spPr>
          <a:xfrm>
            <a:off x="3927563" y="2330500"/>
            <a:ext cx="13353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p23"/>
          <p:cNvSpPr/>
          <p:nvPr/>
        </p:nvSpPr>
        <p:spPr>
          <a:xfrm>
            <a:off x="5541100" y="1760075"/>
            <a:ext cx="2646900" cy="2289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5714200" y="1834150"/>
            <a:ext cx="2317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5483488" y="1404925"/>
            <a:ext cx="14775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Ausgabe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1138050" y="1837625"/>
            <a:ext cx="2317500" cy="1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 = </a:t>
            </a:r>
            <a:r>
              <a:rPr lang="de" sz="18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rPr>
              <a:t>while</a:t>
            </a: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 &lt; </a:t>
            </a:r>
            <a:r>
              <a:rPr lang="de" sz="18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de" sz="1800" b="1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print</a:t>
            </a: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(i)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i = i+</a:t>
            </a:r>
            <a:r>
              <a:rPr lang="de" sz="18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12</a:t>
            </a:fld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p24"/>
          <p:cNvPicPr preferRelativeResize="0"/>
          <p:nvPr/>
        </p:nvPicPr>
        <p:blipFill rotWithShape="1">
          <a:blip r:embed="rId3">
            <a:alphaModFix/>
          </a:blip>
          <a:srcRect l="32533" t="43910" r="31714" b="1575"/>
          <a:stretch/>
        </p:blipFill>
        <p:spPr>
          <a:xfrm>
            <a:off x="119050" y="97475"/>
            <a:ext cx="407446" cy="6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 txBox="1"/>
          <p:nvPr/>
        </p:nvSpPr>
        <p:spPr>
          <a:xfrm>
            <a:off x="526500" y="139525"/>
            <a:ext cx="3138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Human-Centered Computing</a:t>
            </a:r>
            <a:endParaRPr sz="1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 GROUP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6016900" y="155725"/>
            <a:ext cx="293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Funktionen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4"/>
          <p:cNvSpPr txBox="1">
            <a:spLocks noGrp="1"/>
          </p:cNvSpPr>
          <p:nvPr>
            <p:ph type="subTitle" idx="4294967295"/>
          </p:nvPr>
        </p:nvSpPr>
        <p:spPr>
          <a:xfrm>
            <a:off x="163875" y="4376325"/>
            <a:ext cx="44877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… but first let me take a selfie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4417838" y="2022225"/>
            <a:ext cx="3828900" cy="1432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4529513" y="2085000"/>
            <a:ext cx="3636900" cy="13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Handy aus der Tasche holen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Kamera App öffnen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Selfie schießen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Selfie Posten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4341962" y="1670625"/>
            <a:ext cx="23877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Funktion “Selfie machen”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 rotWithShape="1">
          <a:blip r:embed="rId4">
            <a:alphaModFix/>
          </a:blip>
          <a:srcRect l="30289"/>
          <a:stretch/>
        </p:blipFill>
        <p:spPr>
          <a:xfrm>
            <a:off x="897262" y="1150300"/>
            <a:ext cx="2974700" cy="284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13</a:t>
            </a:fld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 rotWithShape="1">
          <a:blip r:embed="rId3">
            <a:alphaModFix/>
          </a:blip>
          <a:srcRect l="32533" t="43910" r="31714" b="1575"/>
          <a:stretch/>
        </p:blipFill>
        <p:spPr>
          <a:xfrm>
            <a:off x="119050" y="97475"/>
            <a:ext cx="407446" cy="6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 txBox="1"/>
          <p:nvPr/>
        </p:nvSpPr>
        <p:spPr>
          <a:xfrm>
            <a:off x="526500" y="139525"/>
            <a:ext cx="3138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Human-Centered Computing</a:t>
            </a:r>
            <a:endParaRPr sz="1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 GROUP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6016900" y="155725"/>
            <a:ext cx="293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Funktionen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770100" y="1774525"/>
            <a:ext cx="3020400" cy="1987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854225" y="1807560"/>
            <a:ext cx="2867700" cy="1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def</a:t>
            </a: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say_hello(name):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print</a:t>
            </a: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de" sz="1800" b="1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“Hallo ” </a:t>
            </a: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+ name)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say_hello(</a:t>
            </a:r>
            <a:r>
              <a:rPr lang="de" sz="1800" b="1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“Lisa”</a:t>
            </a: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say_hello(</a:t>
            </a:r>
            <a:r>
              <a:rPr lang="de" sz="1800" b="1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“Max”</a:t>
            </a: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say_hello(</a:t>
            </a:r>
            <a:r>
              <a:rPr lang="de" sz="1800" b="1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“Katharina”</a:t>
            </a: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" name="Google Shape;212;p25"/>
          <p:cNvCxnSpPr/>
          <p:nvPr/>
        </p:nvCxnSpPr>
        <p:spPr>
          <a:xfrm>
            <a:off x="4206488" y="2768138"/>
            <a:ext cx="13353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" name="Google Shape;213;p25"/>
          <p:cNvSpPr/>
          <p:nvPr/>
        </p:nvSpPr>
        <p:spPr>
          <a:xfrm>
            <a:off x="5784700" y="1736913"/>
            <a:ext cx="2646900" cy="1987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5751713" y="1385313"/>
            <a:ext cx="14775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Ausgabe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712388" y="1422938"/>
            <a:ext cx="14775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Programm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14</a:t>
            </a:fld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1" name="Google Shape;221;p26"/>
          <p:cNvPicPr preferRelativeResize="0"/>
          <p:nvPr/>
        </p:nvPicPr>
        <p:blipFill rotWithShape="1">
          <a:blip r:embed="rId3">
            <a:alphaModFix/>
          </a:blip>
          <a:srcRect l="32533" t="43910" r="31714" b="1575"/>
          <a:stretch/>
        </p:blipFill>
        <p:spPr>
          <a:xfrm>
            <a:off x="119050" y="97475"/>
            <a:ext cx="407446" cy="6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 txBox="1"/>
          <p:nvPr/>
        </p:nvSpPr>
        <p:spPr>
          <a:xfrm>
            <a:off x="526500" y="139525"/>
            <a:ext cx="3138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Human-Centered Computing</a:t>
            </a:r>
            <a:endParaRPr sz="1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 GROUP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6"/>
          <p:cNvSpPr txBox="1">
            <a:spLocks noGrp="1"/>
          </p:cNvSpPr>
          <p:nvPr>
            <p:ph type="title"/>
          </p:nvPr>
        </p:nvSpPr>
        <p:spPr>
          <a:xfrm>
            <a:off x="6016900" y="155725"/>
            <a:ext cx="293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Funktionen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6"/>
          <p:cNvSpPr/>
          <p:nvPr/>
        </p:nvSpPr>
        <p:spPr>
          <a:xfrm>
            <a:off x="770100" y="1774525"/>
            <a:ext cx="3020400" cy="1987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854225" y="1807560"/>
            <a:ext cx="2867700" cy="1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def</a:t>
            </a: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say_hello(name):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print</a:t>
            </a: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de" sz="1800" b="1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“Hallo ” </a:t>
            </a: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+ name)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say_hello(</a:t>
            </a:r>
            <a:r>
              <a:rPr lang="de" sz="1800" b="1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“Lisa”</a:t>
            </a: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say_hello(</a:t>
            </a:r>
            <a:r>
              <a:rPr lang="de" sz="1800" b="1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“Max”</a:t>
            </a: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say_hello(</a:t>
            </a:r>
            <a:r>
              <a:rPr lang="de" sz="1800" b="1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“Katharina”</a:t>
            </a: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6" name="Google Shape;226;p26"/>
          <p:cNvCxnSpPr/>
          <p:nvPr/>
        </p:nvCxnSpPr>
        <p:spPr>
          <a:xfrm>
            <a:off x="4206488" y="2768138"/>
            <a:ext cx="13353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5784700" y="1736913"/>
            <a:ext cx="2646900" cy="1987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5957800" y="1810988"/>
            <a:ext cx="2317500" cy="13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“Hallo Lisa”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“Hallo Max”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“Hallo Katharina”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5751713" y="1385313"/>
            <a:ext cx="14775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Ausgabe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712388" y="1422938"/>
            <a:ext cx="14775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Programm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15</a:t>
            </a:fld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6" name="Google Shape;236;p27"/>
          <p:cNvPicPr preferRelativeResize="0"/>
          <p:nvPr/>
        </p:nvPicPr>
        <p:blipFill rotWithShape="1">
          <a:blip r:embed="rId3">
            <a:alphaModFix/>
          </a:blip>
          <a:srcRect l="32533" t="43910" r="31714" b="1575"/>
          <a:stretch/>
        </p:blipFill>
        <p:spPr>
          <a:xfrm>
            <a:off x="119050" y="97475"/>
            <a:ext cx="407446" cy="6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7"/>
          <p:cNvSpPr txBox="1"/>
          <p:nvPr/>
        </p:nvSpPr>
        <p:spPr>
          <a:xfrm>
            <a:off x="526500" y="139525"/>
            <a:ext cx="3138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Human-Centered Computing</a:t>
            </a:r>
            <a:endParaRPr sz="1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 GROUP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7"/>
          <p:cNvSpPr txBox="1">
            <a:spLocks noGrp="1"/>
          </p:cNvSpPr>
          <p:nvPr>
            <p:ph type="title"/>
          </p:nvPr>
        </p:nvSpPr>
        <p:spPr>
          <a:xfrm>
            <a:off x="6016900" y="155725"/>
            <a:ext cx="293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Funktionen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7"/>
          <p:cNvSpPr/>
          <p:nvPr/>
        </p:nvSpPr>
        <p:spPr>
          <a:xfrm>
            <a:off x="589488" y="1357788"/>
            <a:ext cx="3785700" cy="27795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0" name="Google Shape;240;p27"/>
          <p:cNvCxnSpPr/>
          <p:nvPr/>
        </p:nvCxnSpPr>
        <p:spPr>
          <a:xfrm>
            <a:off x="4457250" y="2351400"/>
            <a:ext cx="13353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" name="Google Shape;241;p27"/>
          <p:cNvSpPr/>
          <p:nvPr/>
        </p:nvSpPr>
        <p:spPr>
          <a:xfrm>
            <a:off x="5907613" y="2043435"/>
            <a:ext cx="2646900" cy="572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5874625" y="1691825"/>
            <a:ext cx="14775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Ausgabe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526500" y="1006200"/>
            <a:ext cx="14775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Programm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682938" y="1396638"/>
            <a:ext cx="3616200" cy="27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math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6D9EE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def</a:t>
            </a: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kreisumfang(radius):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c = </a:t>
            </a:r>
            <a:r>
              <a:rPr lang="de" sz="18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* math.pi * radius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de" sz="1800" b="1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= kreisumfang(1)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print</a:t>
            </a: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(a)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5987413" y="2119888"/>
            <a:ext cx="24555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6.283185307179586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subTitle" idx="4294967295"/>
          </p:nvPr>
        </p:nvSpPr>
        <p:spPr>
          <a:xfrm>
            <a:off x="311700" y="2038800"/>
            <a:ext cx="8520600" cy="10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(kurze) Pause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16</a:t>
            </a:fld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Google Shape;252;p28"/>
          <p:cNvPicPr preferRelativeResize="0"/>
          <p:nvPr/>
        </p:nvPicPr>
        <p:blipFill rotWithShape="1">
          <a:blip r:embed="rId3">
            <a:alphaModFix/>
          </a:blip>
          <a:srcRect l="32533" t="43910" r="31714" b="1575"/>
          <a:stretch/>
        </p:blipFill>
        <p:spPr>
          <a:xfrm>
            <a:off x="119050" y="97475"/>
            <a:ext cx="407446" cy="6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8"/>
          <p:cNvSpPr txBox="1"/>
          <p:nvPr/>
        </p:nvSpPr>
        <p:spPr>
          <a:xfrm>
            <a:off x="526500" y="139525"/>
            <a:ext cx="3138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Human-Centered Computing</a:t>
            </a:r>
            <a:endParaRPr sz="1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 GROUP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>
            <a:spLocks noGrp="1"/>
          </p:cNvSpPr>
          <p:nvPr>
            <p:ph type="subTitle" idx="4294967295"/>
          </p:nvPr>
        </p:nvSpPr>
        <p:spPr>
          <a:xfrm>
            <a:off x="311700" y="2038800"/>
            <a:ext cx="5146800" cy="10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Bau eines Musikinstruments (Theremin)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17</a:t>
            </a:fld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0" name="Google Shape;260;p29"/>
          <p:cNvPicPr preferRelativeResize="0"/>
          <p:nvPr/>
        </p:nvPicPr>
        <p:blipFill rotWithShape="1">
          <a:blip r:embed="rId3">
            <a:alphaModFix/>
          </a:blip>
          <a:srcRect l="32533" t="43910" r="31714" b="1575"/>
          <a:stretch/>
        </p:blipFill>
        <p:spPr>
          <a:xfrm>
            <a:off x="119050" y="97475"/>
            <a:ext cx="407446" cy="6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9"/>
          <p:cNvSpPr txBox="1"/>
          <p:nvPr/>
        </p:nvSpPr>
        <p:spPr>
          <a:xfrm>
            <a:off x="526500" y="139525"/>
            <a:ext cx="3138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Human-Centered Computing</a:t>
            </a:r>
            <a:endParaRPr sz="1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 GROUP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l="32533" t="43910" r="31714" b="1575"/>
          <a:stretch/>
        </p:blipFill>
        <p:spPr>
          <a:xfrm>
            <a:off x="119050" y="97475"/>
            <a:ext cx="407446" cy="6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526500" y="139525"/>
            <a:ext cx="3138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Human-Centered Computing</a:t>
            </a:r>
            <a:endParaRPr sz="1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 GROUP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387225" y="1534700"/>
            <a:ext cx="52350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Workshopleiter</a:t>
            </a:r>
            <a:r>
              <a:rPr lang="de-DE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*in 1</a:t>
            </a: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Informatikstudent @ Freie Universität Berlin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387225" y="3170775"/>
            <a:ext cx="6128700" cy="9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sz="18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Workshopleiter</a:t>
            </a:r>
            <a:r>
              <a:rPr lang="de-DE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*in 2</a:t>
            </a: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Informatikstudent @ Technische Universität Berlin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de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4294967295"/>
          </p:nvPr>
        </p:nvSpPr>
        <p:spPr>
          <a:xfrm>
            <a:off x="6896400" y="155725"/>
            <a:ext cx="205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Team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6896400" y="155725"/>
            <a:ext cx="205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437475"/>
            <a:ext cx="8520600" cy="25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de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Einführung in die Programmierung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de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Kurze Pause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de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Bau eines Musikinstruments (</a:t>
            </a:r>
            <a:r>
              <a:rPr lang="de" sz="2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Theremin</a:t>
            </a:r>
            <a:r>
              <a:rPr lang="de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de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Evaluation &amp; </a:t>
            </a:r>
            <a:r>
              <a:rPr lang="de" sz="2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Goody</a:t>
            </a:r>
            <a:r>
              <a:rPr lang="de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Bags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de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fld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l="32533" t="43910" r="31714" b="1575"/>
          <a:stretch/>
        </p:blipFill>
        <p:spPr>
          <a:xfrm>
            <a:off x="119050" y="97475"/>
            <a:ext cx="407446" cy="6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526500" y="139525"/>
            <a:ext cx="3138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Human-Centered Computing</a:t>
            </a:r>
            <a:endParaRPr sz="1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 GROUP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6016900" y="155725"/>
            <a:ext cx="293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Motivation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fld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l="32533" t="43910" r="31714" b="1575"/>
          <a:stretch/>
        </p:blipFill>
        <p:spPr>
          <a:xfrm>
            <a:off x="119050" y="97475"/>
            <a:ext cx="407446" cy="6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526500" y="139525"/>
            <a:ext cx="3138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Human-Centered Computing</a:t>
            </a:r>
            <a:endParaRPr sz="1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 GROUP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00" y="1326850"/>
            <a:ext cx="4448501" cy="3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5165325" y="1326850"/>
            <a:ext cx="3518100" cy="14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Theremin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de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Raspberry Pi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de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Ultraschallsensor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subTitle" idx="4294967295"/>
          </p:nvPr>
        </p:nvSpPr>
        <p:spPr>
          <a:xfrm>
            <a:off x="311700" y="2038800"/>
            <a:ext cx="6654600" cy="10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(kurze) Einführung in die Programmierung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fld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l="32533" t="43910" r="31714" b="1575"/>
          <a:stretch/>
        </p:blipFill>
        <p:spPr>
          <a:xfrm>
            <a:off x="119050" y="97475"/>
            <a:ext cx="407446" cy="6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526500" y="139525"/>
            <a:ext cx="3138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Human-Centered Computing</a:t>
            </a:r>
            <a:endParaRPr sz="1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 GROUP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fld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l="32533" t="43910" r="31714" b="1575"/>
          <a:stretch/>
        </p:blipFill>
        <p:spPr>
          <a:xfrm>
            <a:off x="119050" y="97475"/>
            <a:ext cx="407446" cy="6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526500" y="139525"/>
            <a:ext cx="3138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Human-Centered Computing</a:t>
            </a:r>
            <a:endParaRPr sz="1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 GROUP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6016900" y="155725"/>
            <a:ext cx="293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Variablen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981738" y="2307700"/>
            <a:ext cx="2646900" cy="876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1138038" y="2388725"/>
            <a:ext cx="23175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 = </a:t>
            </a:r>
            <a:r>
              <a:rPr lang="de" sz="18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 b="1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print</a:t>
            </a: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(x)</a:t>
            </a:r>
            <a:endParaRPr sz="18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56000" y="1956025"/>
            <a:ext cx="14775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Programm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" name="Google Shape;111;p18"/>
          <p:cNvCxnSpPr/>
          <p:nvPr/>
        </p:nvCxnSpPr>
        <p:spPr>
          <a:xfrm>
            <a:off x="3917200" y="2755775"/>
            <a:ext cx="13353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" name="Google Shape;112;p18"/>
          <p:cNvSpPr/>
          <p:nvPr/>
        </p:nvSpPr>
        <p:spPr>
          <a:xfrm>
            <a:off x="5541088" y="2311175"/>
            <a:ext cx="2646900" cy="876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5491625" y="1956025"/>
            <a:ext cx="14775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Ausgabe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5714188" y="2385250"/>
            <a:ext cx="23175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7</a:t>
            </a:fld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l="32533" t="43910" r="31714" b="1575"/>
          <a:stretch/>
        </p:blipFill>
        <p:spPr>
          <a:xfrm>
            <a:off x="119050" y="97475"/>
            <a:ext cx="407446" cy="6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526500" y="139525"/>
            <a:ext cx="3138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Human-Centered Computing</a:t>
            </a:r>
            <a:endParaRPr sz="1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 GROUP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6016900" y="155725"/>
            <a:ext cx="293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Variablen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981738" y="1904200"/>
            <a:ext cx="2646900" cy="1683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1138038" y="1985225"/>
            <a:ext cx="2317500" cy="16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 = </a:t>
            </a:r>
            <a:r>
              <a:rPr lang="de" sz="18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 = </a:t>
            </a:r>
            <a:r>
              <a:rPr lang="de" sz="18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3.17</a:t>
            </a:r>
            <a:endParaRPr sz="18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 = </a:t>
            </a:r>
            <a:r>
              <a:rPr lang="de" sz="1800" b="1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“Girl’s Day 2019”</a:t>
            </a:r>
            <a:endParaRPr sz="1800" b="1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print</a:t>
            </a: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(x)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print</a:t>
            </a: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(y)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956000" y="1552525"/>
            <a:ext cx="14775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Programm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19"/>
          <p:cNvCxnSpPr/>
          <p:nvPr/>
        </p:nvCxnSpPr>
        <p:spPr>
          <a:xfrm>
            <a:off x="3917200" y="2749325"/>
            <a:ext cx="13353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19"/>
          <p:cNvSpPr/>
          <p:nvPr/>
        </p:nvSpPr>
        <p:spPr>
          <a:xfrm>
            <a:off x="5541088" y="1907675"/>
            <a:ext cx="2646900" cy="1683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5475150" y="1552525"/>
            <a:ext cx="14775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Ausgabe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8</a:t>
            </a:fld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l="32533" t="43910" r="31714" b="1575"/>
          <a:stretch/>
        </p:blipFill>
        <p:spPr>
          <a:xfrm>
            <a:off x="119050" y="97475"/>
            <a:ext cx="407446" cy="6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526500" y="139525"/>
            <a:ext cx="3138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Human-Centered Computing</a:t>
            </a:r>
            <a:endParaRPr sz="1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 GROUP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6016900" y="155725"/>
            <a:ext cx="293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Variablen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981738" y="1904200"/>
            <a:ext cx="2646900" cy="1683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1138038" y="1985225"/>
            <a:ext cx="2317500" cy="16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 = </a:t>
            </a:r>
            <a:r>
              <a:rPr lang="de" sz="18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 = </a:t>
            </a:r>
            <a:r>
              <a:rPr lang="de" sz="18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3.17</a:t>
            </a:r>
            <a:endParaRPr sz="18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 = </a:t>
            </a:r>
            <a:r>
              <a:rPr lang="de" sz="1800" b="1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“Girl’s Day 2019”</a:t>
            </a:r>
            <a:endParaRPr sz="1800" b="1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print</a:t>
            </a: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(x)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print</a:t>
            </a: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(y)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956000" y="1552525"/>
            <a:ext cx="14775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Programm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" name="Google Shape;140;p20"/>
          <p:cNvCxnSpPr/>
          <p:nvPr/>
        </p:nvCxnSpPr>
        <p:spPr>
          <a:xfrm>
            <a:off x="3917200" y="2749325"/>
            <a:ext cx="13353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Google Shape;141;p20"/>
          <p:cNvSpPr/>
          <p:nvPr/>
        </p:nvSpPr>
        <p:spPr>
          <a:xfrm>
            <a:off x="5541088" y="1907675"/>
            <a:ext cx="2646900" cy="1683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5475150" y="1552525"/>
            <a:ext cx="14775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Ausgabe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5714188" y="1981750"/>
            <a:ext cx="23175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“Girl’s Day 2019”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3.17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9</a:t>
            </a:fld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l="32533" t="43910" r="31714" b="1575"/>
          <a:stretch/>
        </p:blipFill>
        <p:spPr>
          <a:xfrm>
            <a:off x="119050" y="97475"/>
            <a:ext cx="407446" cy="6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526500" y="139525"/>
            <a:ext cx="3138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Human-Centered Computing</a:t>
            </a:r>
            <a:endParaRPr sz="1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 GROUP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6016900" y="155725"/>
            <a:ext cx="293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Schleifen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956000" y="1934063"/>
            <a:ext cx="14775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Programm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981738" y="2285738"/>
            <a:ext cx="2646900" cy="923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1138038" y="2366763"/>
            <a:ext cx="23175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print</a:t>
            </a: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de" sz="18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print</a:t>
            </a: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de" sz="18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" name="Google Shape;155;p21"/>
          <p:cNvCxnSpPr/>
          <p:nvPr/>
        </p:nvCxnSpPr>
        <p:spPr>
          <a:xfrm>
            <a:off x="3917200" y="2733813"/>
            <a:ext cx="13353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56;p21"/>
          <p:cNvSpPr/>
          <p:nvPr/>
        </p:nvSpPr>
        <p:spPr>
          <a:xfrm>
            <a:off x="5541088" y="2289213"/>
            <a:ext cx="2646900" cy="881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5714188" y="2363288"/>
            <a:ext cx="23175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5491625" y="1934063"/>
            <a:ext cx="14775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Ausgabe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418</Words>
  <Application>Microsoft Macintosh PowerPoint</Application>
  <PresentationFormat>On-screen Show (16:9)</PresentationFormat>
  <Paragraphs>165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Roboto</vt:lpstr>
      <vt:lpstr>Arial</vt:lpstr>
      <vt:lpstr>Simple Light</vt:lpstr>
      <vt:lpstr>PowerPoint Presentation</vt:lpstr>
      <vt:lpstr>Team</vt:lpstr>
      <vt:lpstr>Agenda</vt:lpstr>
      <vt:lpstr>Motivation</vt:lpstr>
      <vt:lpstr>PowerPoint Presentation</vt:lpstr>
      <vt:lpstr>Variablen</vt:lpstr>
      <vt:lpstr>Variablen</vt:lpstr>
      <vt:lpstr>Variablen</vt:lpstr>
      <vt:lpstr>Schleifen</vt:lpstr>
      <vt:lpstr>Schleifen</vt:lpstr>
      <vt:lpstr>Schleifen</vt:lpstr>
      <vt:lpstr>Funktionen</vt:lpstr>
      <vt:lpstr>Funktionen</vt:lpstr>
      <vt:lpstr>Funktionen</vt:lpstr>
      <vt:lpstr>Funktionen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TU-Pseudonym 6298811979587018</cp:lastModifiedBy>
  <cp:revision>2</cp:revision>
  <dcterms:modified xsi:type="dcterms:W3CDTF">2020-03-03T16:17:49Z</dcterms:modified>
</cp:coreProperties>
</file>