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BF737-FB22-429E-98D7-3EF2527AB894}">
  <a:tblStyle styleId="{CD7BF737-FB22-429E-98D7-3EF2527AB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0" d="100"/>
          <a:sy n="260" d="100"/>
        </p:scale>
        <p:origin x="413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53c5884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53c5884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3c5884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3c5884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41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66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6015125" y="2374825"/>
            <a:ext cx="20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(optional) Screenshot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guidelines-for-human-ai-interaction-desig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"/>
                <a:ea typeface="Roboto"/>
                <a:cs typeface="Roboto"/>
                <a:sym typeface="Roboto"/>
              </a:rPr>
              <a:t>Evaluation of WIT using the </a:t>
            </a: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Guidelines for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human-AI interaction design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From </a:t>
            </a:r>
            <a:r>
              <a:rPr lang="de-DE" dirty="0">
                <a:solidFill>
                  <a:srgbClr val="FF0000"/>
                </a:solidFill>
              </a:rPr>
              <a:t>Jonas W.</a:t>
            </a:r>
            <a:r>
              <a:rPr lang="de" dirty="0"/>
              <a:t> and </a:t>
            </a:r>
            <a:r>
              <a:rPr lang="de-DE" dirty="0">
                <a:solidFill>
                  <a:srgbClr val="FF0000"/>
                </a:solidFill>
              </a:rPr>
              <a:t>Sebastian K.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Severity*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863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The following 0 to 4 rating scale can be used to rate the severity of usability problems: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0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I don't agree that this is a usability problem at all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1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Cosmetic problem only: need not be fixed unless extra time is available on project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2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Minor usability problem: fixing this should be given low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3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Major usability problem: important to fix, so should be given high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4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Usability catastrophe: imperative to fix this before product can be released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 i="1">
                <a:solidFill>
                  <a:srgbClr val="333333"/>
                </a:solidFill>
                <a:highlight>
                  <a:srgbClr val="FFFFFF"/>
                </a:highlight>
              </a:rPr>
              <a:t>Source: https://www.nngroup.com/articles/how-to-rate-the-severity-of-usability-problem</a:t>
            </a: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</a:rPr>
              <a:t>s/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Please copy the following page for each issue you find.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X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Interface </a:t>
            </a:r>
            <a:r>
              <a:rPr lang="de-DE" sz="1800" dirty="0" err="1">
                <a:solidFill>
                  <a:srgbClr val="FF0000"/>
                </a:solidFill>
              </a:rPr>
              <a:t>functionality</a:t>
            </a:r>
            <a:r>
              <a:rPr lang="de-DE" sz="1800" dirty="0">
                <a:solidFill>
                  <a:srgbClr val="FF0000"/>
                </a:solidFill>
              </a:rPr>
              <a:t> not </a:t>
            </a:r>
            <a:r>
              <a:rPr lang="de-DE" sz="1800" dirty="0" err="1">
                <a:solidFill>
                  <a:srgbClr val="FF0000"/>
                </a:solidFill>
              </a:rPr>
              <a:t>directly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clear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974853414"/>
              </p:ext>
            </p:extLst>
          </p:nvPr>
        </p:nvGraphicFramePr>
        <p:xfrm>
          <a:off x="311700" y="1140275"/>
          <a:ext cx="4170200" cy="341355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Guideline 1.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 clear what the system can do.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User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presented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tool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functionality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Opening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tool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could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show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a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general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tool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99140BA-C799-4E78-BE3A-A3BE9DA8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1119716"/>
            <a:ext cx="4338985" cy="2904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X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General </a:t>
            </a:r>
            <a:r>
              <a:rPr lang="de-DE" sz="1800" dirty="0" err="1">
                <a:solidFill>
                  <a:srgbClr val="FF0000"/>
                </a:solidFill>
              </a:rPr>
              <a:t>data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plot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is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missing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captions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1259711198"/>
              </p:ext>
            </p:extLst>
          </p:nvPr>
        </p:nvGraphicFramePr>
        <p:xfrm>
          <a:off x="311700" y="1140275"/>
          <a:ext cx="4170200" cy="355294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Guideline 4.</a:t>
                      </a:r>
                    </a:p>
                    <a:p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</a:t>
                      </a:r>
                      <a:r>
                        <a:rPr lang="de-DE" sz="14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contextually</a:t>
                      </a:r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relevant </a:t>
                      </a:r>
                      <a:r>
                        <a:rPr lang="de-DE" sz="14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</a:t>
                      </a:r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User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presented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contextually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relevant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information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2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Plot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should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automatically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label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axis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DA5000A7-C053-45BF-BB54-D88DDA8A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02" y="834710"/>
            <a:ext cx="4087938" cy="34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X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Feedback 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2844508141"/>
              </p:ext>
            </p:extLst>
          </p:nvPr>
        </p:nvGraphicFramePr>
        <p:xfrm>
          <a:off x="311700" y="1140275"/>
          <a:ext cx="4170200" cy="341355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Guideline 15.</a:t>
                      </a:r>
                    </a:p>
                    <a:p>
                      <a:r>
                        <a:rPr lang="de-DE" sz="14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Encourage</a:t>
                      </a:r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granular </a:t>
                      </a:r>
                      <a:r>
                        <a:rPr lang="de-DE" sz="14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feedback</a:t>
                      </a:r>
                      <a:r>
                        <a:rPr lang="de-DE" sz="14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There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visible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possibility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give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feedback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feedback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button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could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into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tool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77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Evaluation of WIT using the Guidelines for human-AI interaction design</vt:lpstr>
      <vt:lpstr>Severity*</vt:lpstr>
      <vt:lpstr>PowerPoint Presentation</vt:lpstr>
      <vt:lpstr>Issue X: Interface functionality not directly clear</vt:lpstr>
      <vt:lpstr>Issue X: General data plot is missing captions</vt:lpstr>
      <vt:lpstr>Issue X: 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WIT using the Guidelines for human-AI interaction design</dc:title>
  <dc:creator>Kuzniarz, Sebastian</dc:creator>
  <cp:lastModifiedBy>Kuzniarz, Sebastian</cp:lastModifiedBy>
  <cp:revision>2</cp:revision>
  <dcterms:modified xsi:type="dcterms:W3CDTF">2021-01-25T09:25:04Z</dcterms:modified>
</cp:coreProperties>
</file>