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Accelerate Network: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1. compressing pretrained networks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2. training small networks directly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SVD E.L Denton, W. Zaremba, J. Bruna, Y. LeCun, and R. Fergus. Exploiting linear structure within  convolutional networks for efficient evaluation. In NIPS, 2014. ↩</a:t>
            </a:r>
            <a:endParaRPr lang="en-US" altLang="zh-CN"/>
          </a:p>
          <a:p>
            <a:r>
              <a:rPr lang="en-US" altLang="zh-CN"/>
              <a:t>Network Pruning S. Han, J. Pool, J. Tran, and W. Dally. Learning both weights and connections for efficient neural networks. In NIPS, 2015b.</a:t>
            </a:r>
            <a:endParaRPr lang="en-US" altLang="zh-CN"/>
          </a:p>
          <a:p>
            <a:r>
              <a:rPr lang="en-US" altLang="zh-CN"/>
              <a:t>Deep compression S. Han, H. Mao, and W. Dally. Deep compression: Compressing DNNs with pruning, trained quantization and huffman coding. arxiv:1510.00149v3, 2015a. </a:t>
            </a:r>
            <a:endParaRPr lang="en-US" altLang="zh-CN"/>
          </a:p>
          <a:p>
            <a:r>
              <a:rPr lang="en-US" altLang="zh-CN"/>
              <a:t>hardware accelerator Song Han, Xingyu Liu, Huizi Mao, Jing Pu, Ardavan Pedram, Mark A Horowitz, and William J </a:t>
            </a:r>
            <a:endParaRPr lang="en-US" altLang="zh-CN"/>
          </a:p>
          <a:p>
            <a:r>
              <a:rPr lang="en-US" altLang="zh-CN"/>
              <a:t>Dally. Eie: Efficient inference engine on compressed deep neural network. International Symposium on Computer Architecture (ISCA), 2016a. ↩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2018-02-24T01:52:01Z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