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58" r:id="rId4"/>
    <p:sldId id="270" r:id="rId5"/>
    <p:sldId id="26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26" autoAdjust="0"/>
    <p:restoredTop sz="94660"/>
  </p:normalViewPr>
  <p:slideViewPr>
    <p:cSldViewPr snapToGrid="0">
      <p:cViewPr varScale="1">
        <p:scale>
          <a:sx n="67" d="100"/>
          <a:sy n="67" d="100"/>
        </p:scale>
        <p:origin x="74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潤市 藤川" userId="f3b12de3900161c9" providerId="LiveId" clId="{332E52A7-37E7-48EB-A6AB-A330A50329E1}"/>
    <pc:docChg chg="undo redo custSel addSld delSld modSld sldOrd">
      <pc:chgData name="潤市 藤川" userId="f3b12de3900161c9" providerId="LiveId" clId="{332E52A7-37E7-48EB-A6AB-A330A50329E1}" dt="2021-05-11T02:13:31.687" v="5981" actId="20577"/>
      <pc:docMkLst>
        <pc:docMk/>
      </pc:docMkLst>
      <pc:sldChg chg="modSp">
        <pc:chgData name="潤市 藤川" userId="f3b12de3900161c9" providerId="LiveId" clId="{332E52A7-37E7-48EB-A6AB-A330A50329E1}" dt="2021-04-13T02:08:28.651" v="6"/>
        <pc:sldMkLst>
          <pc:docMk/>
          <pc:sldMk cId="468443958" sldId="256"/>
        </pc:sldMkLst>
        <pc:spChg chg="mod">
          <ac:chgData name="潤市 藤川" userId="f3b12de3900161c9" providerId="LiveId" clId="{332E52A7-37E7-48EB-A6AB-A330A50329E1}" dt="2021-04-13T02:08:28.651" v="6"/>
          <ac:spMkLst>
            <pc:docMk/>
            <pc:sldMk cId="468443958" sldId="256"/>
            <ac:spMk id="4" creationId="{2702E964-8D1B-46E8-90DC-E96A045469FD}"/>
          </ac:spMkLst>
        </pc:spChg>
        <pc:spChg chg="mod">
          <ac:chgData name="潤市 藤川" userId="f3b12de3900161c9" providerId="LiveId" clId="{332E52A7-37E7-48EB-A6AB-A330A50329E1}" dt="2021-04-13T02:08:28.651" v="6"/>
          <ac:spMkLst>
            <pc:docMk/>
            <pc:sldMk cId="468443958" sldId="256"/>
            <ac:spMk id="5" creationId="{995735CD-D694-4952-BC3C-321DF3FFCA12}"/>
          </ac:spMkLst>
        </pc:spChg>
      </pc:sldChg>
      <pc:sldChg chg="modSp mod">
        <pc:chgData name="潤市 藤川" userId="f3b12de3900161c9" providerId="LiveId" clId="{332E52A7-37E7-48EB-A6AB-A330A50329E1}" dt="2021-05-11T00:24:15.094" v="4572" actId="27636"/>
        <pc:sldMkLst>
          <pc:docMk/>
          <pc:sldMk cId="3083799827" sldId="257"/>
        </pc:sldMkLst>
        <pc:spChg chg="mod">
          <ac:chgData name="潤市 藤川" userId="f3b12de3900161c9" providerId="LiveId" clId="{332E52A7-37E7-48EB-A6AB-A330A50329E1}" dt="2021-05-11T00:24:15.094" v="4572" actId="27636"/>
          <ac:spMkLst>
            <pc:docMk/>
            <pc:sldMk cId="3083799827" sldId="257"/>
            <ac:spMk id="5" creationId="{43FC9535-A90B-4C45-A47C-9D1007E05FFE}"/>
          </ac:spMkLst>
        </pc:spChg>
      </pc:sldChg>
      <pc:sldChg chg="addSp delSp modSp mod">
        <pc:chgData name="潤市 藤川" userId="f3b12de3900161c9" providerId="LiveId" clId="{332E52A7-37E7-48EB-A6AB-A330A50329E1}" dt="2021-05-11T01:38:46.716" v="4600" actId="20577"/>
        <pc:sldMkLst>
          <pc:docMk/>
          <pc:sldMk cId="3581276605" sldId="258"/>
        </pc:sldMkLst>
        <pc:spChg chg="del mod">
          <ac:chgData name="潤市 藤川" userId="f3b12de3900161c9" providerId="LiveId" clId="{332E52A7-37E7-48EB-A6AB-A330A50329E1}" dt="2021-04-13T02:11:59.056" v="41" actId="478"/>
          <ac:spMkLst>
            <pc:docMk/>
            <pc:sldMk cId="3581276605" sldId="258"/>
            <ac:spMk id="2" creationId="{742B51C5-DBC0-4DB1-80B5-A2FA5D325DF4}"/>
          </ac:spMkLst>
        </pc:spChg>
        <pc:spChg chg="del mod">
          <ac:chgData name="潤市 藤川" userId="f3b12de3900161c9" providerId="LiveId" clId="{332E52A7-37E7-48EB-A6AB-A330A50329E1}" dt="2021-04-13T02:12:32.238" v="45"/>
          <ac:spMkLst>
            <pc:docMk/>
            <pc:sldMk cId="3581276605" sldId="258"/>
            <ac:spMk id="3" creationId="{1C47B892-D040-44E0-9979-01A38C8E9391}"/>
          </ac:spMkLst>
        </pc:spChg>
        <pc:spChg chg="add mod">
          <ac:chgData name="潤市 藤川" userId="f3b12de3900161c9" providerId="LiveId" clId="{332E52A7-37E7-48EB-A6AB-A330A50329E1}" dt="2021-05-11T01:38:46.716" v="4600" actId="20577"/>
          <ac:spMkLst>
            <pc:docMk/>
            <pc:sldMk cId="3581276605" sldId="258"/>
            <ac:spMk id="4" creationId="{0F24D8F9-937B-4219-B41B-0C663743B838}"/>
          </ac:spMkLst>
        </pc:spChg>
      </pc:sldChg>
      <pc:sldChg chg="addSp delSp modSp del mod modClrScheme chgLayout">
        <pc:chgData name="潤市 藤川" userId="f3b12de3900161c9" providerId="LiveId" clId="{332E52A7-37E7-48EB-A6AB-A330A50329E1}" dt="2021-05-11T00:34:34.959" v="4574" actId="47"/>
        <pc:sldMkLst>
          <pc:docMk/>
          <pc:sldMk cId="1518554395" sldId="259"/>
        </pc:sldMkLst>
        <pc:spChg chg="mod ord">
          <ac:chgData name="潤市 藤川" userId="f3b12de3900161c9" providerId="LiveId" clId="{332E52A7-37E7-48EB-A6AB-A330A50329E1}" dt="2021-04-13T02:53:43.096" v="1249" actId="700"/>
          <ac:spMkLst>
            <pc:docMk/>
            <pc:sldMk cId="1518554395" sldId="259"/>
            <ac:spMk id="2" creationId="{D1C2BFC0-3C87-43C1-AB89-6BB30999B3A5}"/>
          </ac:spMkLst>
        </pc:spChg>
        <pc:spChg chg="del mod ord">
          <ac:chgData name="潤市 藤川" userId="f3b12de3900161c9" providerId="LiveId" clId="{332E52A7-37E7-48EB-A6AB-A330A50329E1}" dt="2021-04-13T02:53:43.096" v="1249" actId="700"/>
          <ac:spMkLst>
            <pc:docMk/>
            <pc:sldMk cId="1518554395" sldId="259"/>
            <ac:spMk id="3" creationId="{BA413EF0-21BE-4158-8429-2C886E5DCB7B}"/>
          </ac:spMkLst>
        </pc:spChg>
        <pc:spChg chg="add del mod ord">
          <ac:chgData name="潤市 藤川" userId="f3b12de3900161c9" providerId="LiveId" clId="{332E52A7-37E7-48EB-A6AB-A330A50329E1}" dt="2021-04-13T02:55:03.493" v="1253" actId="931"/>
          <ac:spMkLst>
            <pc:docMk/>
            <pc:sldMk cId="1518554395" sldId="259"/>
            <ac:spMk id="4" creationId="{2081E196-8B31-4258-BF19-055089DEB039}"/>
          </ac:spMkLst>
        </pc:spChg>
        <pc:spChg chg="add mod ord">
          <ac:chgData name="潤市 藤川" userId="f3b12de3900161c9" providerId="LiveId" clId="{332E52A7-37E7-48EB-A6AB-A330A50329E1}" dt="2021-04-13T02:57:55.704" v="1417" actId="20577"/>
          <ac:spMkLst>
            <pc:docMk/>
            <pc:sldMk cId="1518554395" sldId="259"/>
            <ac:spMk id="5" creationId="{22ADDAD2-0D4F-4908-8848-D9C22580FEB0}"/>
          </ac:spMkLst>
        </pc:spChg>
        <pc:picChg chg="add mod">
          <ac:chgData name="潤市 藤川" userId="f3b12de3900161c9" providerId="LiveId" clId="{332E52A7-37E7-48EB-A6AB-A330A50329E1}" dt="2021-05-11T00:28:26.035" v="4573"/>
          <ac:picMkLst>
            <pc:docMk/>
            <pc:sldMk cId="1518554395" sldId="259"/>
            <ac:picMk id="7" creationId="{C29E2B03-4123-42F7-BDBD-0A6BCBE2D61F}"/>
          </ac:picMkLst>
        </pc:picChg>
      </pc:sldChg>
      <pc:sldChg chg="addSp delSp modSp del mod modClrScheme chgLayout">
        <pc:chgData name="潤市 藤川" userId="f3b12de3900161c9" providerId="LiveId" clId="{332E52A7-37E7-48EB-A6AB-A330A50329E1}" dt="2021-05-11T00:34:34.959" v="4574" actId="47"/>
        <pc:sldMkLst>
          <pc:docMk/>
          <pc:sldMk cId="658013855" sldId="260"/>
        </pc:sldMkLst>
        <pc:spChg chg="del mod ord">
          <ac:chgData name="潤市 藤川" userId="f3b12de3900161c9" providerId="LiveId" clId="{332E52A7-37E7-48EB-A6AB-A330A50329E1}" dt="2021-04-13T02:31:04.335" v="460" actId="700"/>
          <ac:spMkLst>
            <pc:docMk/>
            <pc:sldMk cId="658013855" sldId="260"/>
            <ac:spMk id="2" creationId="{EA8AE818-B7A2-41D8-B19A-8E70272BDD7D}"/>
          </ac:spMkLst>
        </pc:spChg>
        <pc:spChg chg="del mod ord">
          <ac:chgData name="潤市 藤川" userId="f3b12de3900161c9" providerId="LiveId" clId="{332E52A7-37E7-48EB-A6AB-A330A50329E1}" dt="2021-04-13T02:31:04.335" v="460" actId="700"/>
          <ac:spMkLst>
            <pc:docMk/>
            <pc:sldMk cId="658013855" sldId="260"/>
            <ac:spMk id="3" creationId="{D9917F8E-84C5-4F0A-8C02-7590924A4D07}"/>
          </ac:spMkLst>
        </pc:spChg>
        <pc:spChg chg="add del mod ord">
          <ac:chgData name="潤市 藤川" userId="f3b12de3900161c9" providerId="LiveId" clId="{332E52A7-37E7-48EB-A6AB-A330A50329E1}" dt="2021-04-13T02:31:50.865" v="482"/>
          <ac:spMkLst>
            <pc:docMk/>
            <pc:sldMk cId="658013855" sldId="260"/>
            <ac:spMk id="4" creationId="{8A9482CA-D443-4AFA-AD35-8ACBBE59AAEC}"/>
          </ac:spMkLst>
        </pc:spChg>
        <pc:spChg chg="add del mod ord">
          <ac:chgData name="潤市 藤川" userId="f3b12de3900161c9" providerId="LiveId" clId="{332E52A7-37E7-48EB-A6AB-A330A50329E1}" dt="2021-04-13T02:58:46.147" v="1418" actId="931"/>
          <ac:spMkLst>
            <pc:docMk/>
            <pc:sldMk cId="658013855" sldId="260"/>
            <ac:spMk id="5" creationId="{D73A7B45-62F4-4D35-98C1-43B041281719}"/>
          </ac:spMkLst>
        </pc:spChg>
        <pc:spChg chg="add mod ord">
          <ac:chgData name="潤市 藤川" userId="f3b12de3900161c9" providerId="LiveId" clId="{332E52A7-37E7-48EB-A6AB-A330A50329E1}" dt="2021-04-13T03:03:28.419" v="1852" actId="20577"/>
          <ac:spMkLst>
            <pc:docMk/>
            <pc:sldMk cId="658013855" sldId="260"/>
            <ac:spMk id="6" creationId="{F388A73F-5CF7-43F6-89EA-5A0AC9C97B9C}"/>
          </ac:spMkLst>
        </pc:spChg>
        <pc:spChg chg="add mod">
          <ac:chgData name="潤市 藤川" userId="f3b12de3900161c9" providerId="LiveId" clId="{332E52A7-37E7-48EB-A6AB-A330A50329E1}" dt="2021-04-13T02:32:22.832" v="499" actId="6549"/>
          <ac:spMkLst>
            <pc:docMk/>
            <pc:sldMk cId="658013855" sldId="260"/>
            <ac:spMk id="7" creationId="{7705EBB4-C42E-4865-9C81-7B81EAF355FA}"/>
          </ac:spMkLst>
        </pc:spChg>
        <pc:picChg chg="add mod">
          <ac:chgData name="潤市 藤川" userId="f3b12de3900161c9" providerId="LiveId" clId="{332E52A7-37E7-48EB-A6AB-A330A50329E1}" dt="2021-05-08T01:15:13.500" v="4252" actId="14826"/>
          <ac:picMkLst>
            <pc:docMk/>
            <pc:sldMk cId="658013855" sldId="260"/>
            <ac:picMk id="9" creationId="{FB7C54BB-7D38-4121-AD29-CA9593BAD842}"/>
          </ac:picMkLst>
        </pc:picChg>
      </pc:sldChg>
      <pc:sldChg chg="addSp delSp modSp del mod modClrScheme chgLayout">
        <pc:chgData name="潤市 藤川" userId="f3b12de3900161c9" providerId="LiveId" clId="{332E52A7-37E7-48EB-A6AB-A330A50329E1}" dt="2021-05-11T00:34:34.959" v="4574" actId="47"/>
        <pc:sldMkLst>
          <pc:docMk/>
          <pc:sldMk cId="3702945642" sldId="261"/>
        </pc:sldMkLst>
        <pc:spChg chg="del mod ord">
          <ac:chgData name="潤市 藤川" userId="f3b12de3900161c9" providerId="LiveId" clId="{332E52A7-37E7-48EB-A6AB-A330A50329E1}" dt="2021-04-13T02:31:04.335" v="460" actId="700"/>
          <ac:spMkLst>
            <pc:docMk/>
            <pc:sldMk cId="3702945642" sldId="261"/>
            <ac:spMk id="2" creationId="{75B77B4E-2B14-4BD4-B243-F8C58B7D0302}"/>
          </ac:spMkLst>
        </pc:spChg>
        <pc:spChg chg="del mod ord">
          <ac:chgData name="潤市 藤川" userId="f3b12de3900161c9" providerId="LiveId" clId="{332E52A7-37E7-48EB-A6AB-A330A50329E1}" dt="2021-04-13T02:31:04.335" v="460" actId="700"/>
          <ac:spMkLst>
            <pc:docMk/>
            <pc:sldMk cId="3702945642" sldId="261"/>
            <ac:spMk id="3" creationId="{0905876A-D383-4BC0-905D-0478B2783787}"/>
          </ac:spMkLst>
        </pc:spChg>
        <pc:spChg chg="add mod ord">
          <ac:chgData name="潤市 藤川" userId="f3b12de3900161c9" providerId="LiveId" clId="{332E52A7-37E7-48EB-A6AB-A330A50329E1}" dt="2021-04-13T03:03:55.231" v="1872" actId="20577"/>
          <ac:spMkLst>
            <pc:docMk/>
            <pc:sldMk cId="3702945642" sldId="261"/>
            <ac:spMk id="4" creationId="{1ADB6144-83F1-482D-9A6C-C2C926135044}"/>
          </ac:spMkLst>
        </pc:spChg>
        <pc:spChg chg="add del mod ord">
          <ac:chgData name="潤市 藤川" userId="f3b12de3900161c9" providerId="LiveId" clId="{332E52A7-37E7-48EB-A6AB-A330A50329E1}" dt="2021-04-13T03:05:30.634" v="1873" actId="931"/>
          <ac:spMkLst>
            <pc:docMk/>
            <pc:sldMk cId="3702945642" sldId="261"/>
            <ac:spMk id="5" creationId="{8B87D071-ACEA-46EE-ABC7-86FC3800E2B1}"/>
          </ac:spMkLst>
        </pc:spChg>
        <pc:spChg chg="add mod ord">
          <ac:chgData name="潤市 藤川" userId="f3b12de3900161c9" providerId="LiveId" clId="{332E52A7-37E7-48EB-A6AB-A330A50329E1}" dt="2021-04-13T03:09:40.798" v="2213" actId="20577"/>
          <ac:spMkLst>
            <pc:docMk/>
            <pc:sldMk cId="3702945642" sldId="261"/>
            <ac:spMk id="6" creationId="{D42C9F38-E7B5-44EC-B8E2-51F3C79C0378}"/>
          </ac:spMkLst>
        </pc:spChg>
        <pc:picChg chg="add mod">
          <ac:chgData name="潤市 藤川" userId="f3b12de3900161c9" providerId="LiveId" clId="{332E52A7-37E7-48EB-A6AB-A330A50329E1}" dt="2021-05-08T07:49:36.993" v="4292" actId="1035"/>
          <ac:picMkLst>
            <pc:docMk/>
            <pc:sldMk cId="3702945642" sldId="261"/>
            <ac:picMk id="8" creationId="{E0077325-A255-4AA1-A38B-256FD04F1FB2}"/>
          </ac:picMkLst>
        </pc:picChg>
      </pc:sldChg>
      <pc:sldChg chg="addSp delSp modSp del mod ord modClrScheme chgLayout">
        <pc:chgData name="潤市 藤川" userId="f3b12de3900161c9" providerId="LiveId" clId="{332E52A7-37E7-48EB-A6AB-A330A50329E1}" dt="2021-05-11T00:34:34.959" v="4574" actId="47"/>
        <pc:sldMkLst>
          <pc:docMk/>
          <pc:sldMk cId="2923080789" sldId="262"/>
        </pc:sldMkLst>
        <pc:spChg chg="del mod ord">
          <ac:chgData name="潤市 藤川" userId="f3b12de3900161c9" providerId="LiveId" clId="{332E52A7-37E7-48EB-A6AB-A330A50329E1}" dt="2021-04-13T02:31:04.335" v="460" actId="700"/>
          <ac:spMkLst>
            <pc:docMk/>
            <pc:sldMk cId="2923080789" sldId="262"/>
            <ac:spMk id="2" creationId="{8389BBD8-85DC-4353-8895-BE794D21D946}"/>
          </ac:spMkLst>
        </pc:spChg>
        <pc:spChg chg="del mod ord">
          <ac:chgData name="潤市 藤川" userId="f3b12de3900161c9" providerId="LiveId" clId="{332E52A7-37E7-48EB-A6AB-A330A50329E1}" dt="2021-04-13T02:31:04.335" v="460" actId="700"/>
          <ac:spMkLst>
            <pc:docMk/>
            <pc:sldMk cId="2923080789" sldId="262"/>
            <ac:spMk id="3" creationId="{3BBDF432-2F93-4686-8D14-F405ACE7BC70}"/>
          </ac:spMkLst>
        </pc:spChg>
        <pc:spChg chg="add mod ord">
          <ac:chgData name="潤市 藤川" userId="f3b12de3900161c9" providerId="LiveId" clId="{332E52A7-37E7-48EB-A6AB-A330A50329E1}" dt="2021-04-13T02:34:21.761" v="554" actId="14100"/>
          <ac:spMkLst>
            <pc:docMk/>
            <pc:sldMk cId="2923080789" sldId="262"/>
            <ac:spMk id="4" creationId="{5F6069D9-FAF5-42D0-A431-0966439D5D8B}"/>
          </ac:spMkLst>
        </pc:spChg>
        <pc:spChg chg="add del mod ord">
          <ac:chgData name="潤市 藤川" userId="f3b12de3900161c9" providerId="LiveId" clId="{332E52A7-37E7-48EB-A6AB-A330A50329E1}" dt="2021-04-13T02:35:19.439" v="557" actId="931"/>
          <ac:spMkLst>
            <pc:docMk/>
            <pc:sldMk cId="2923080789" sldId="262"/>
            <ac:spMk id="5" creationId="{24D55355-5A20-4321-BDC9-5D9C50E00AC9}"/>
          </ac:spMkLst>
        </pc:spChg>
        <pc:spChg chg="add mod ord">
          <ac:chgData name="潤市 藤川" userId="f3b12de3900161c9" providerId="LiveId" clId="{332E52A7-37E7-48EB-A6AB-A330A50329E1}" dt="2021-04-13T02:52:31.315" v="1247" actId="14100"/>
          <ac:spMkLst>
            <pc:docMk/>
            <pc:sldMk cId="2923080789" sldId="262"/>
            <ac:spMk id="6" creationId="{B113413F-0930-423D-BBFC-04096D3141E0}"/>
          </ac:spMkLst>
        </pc:spChg>
        <pc:picChg chg="add mod">
          <ac:chgData name="潤市 藤川" userId="f3b12de3900161c9" providerId="LiveId" clId="{332E52A7-37E7-48EB-A6AB-A330A50329E1}" dt="2021-05-08T02:35:59.017" v="4260" actId="14100"/>
          <ac:picMkLst>
            <pc:docMk/>
            <pc:sldMk cId="2923080789" sldId="262"/>
            <ac:picMk id="8" creationId="{9FEC039D-8C64-42A3-8A0B-4A5DFB01201D}"/>
          </ac:picMkLst>
        </pc:picChg>
      </pc:sldChg>
      <pc:sldChg chg="addSp delSp modSp del mod ord modClrScheme chgLayout">
        <pc:chgData name="潤市 藤川" userId="f3b12de3900161c9" providerId="LiveId" clId="{332E52A7-37E7-48EB-A6AB-A330A50329E1}" dt="2021-05-11T00:34:34.959" v="4574" actId="47"/>
        <pc:sldMkLst>
          <pc:docMk/>
          <pc:sldMk cId="1571372466" sldId="263"/>
        </pc:sldMkLst>
        <pc:spChg chg="del mod ord">
          <ac:chgData name="潤市 藤川" userId="f3b12de3900161c9" providerId="LiveId" clId="{332E52A7-37E7-48EB-A6AB-A330A50329E1}" dt="2021-04-13T02:31:04.335" v="460" actId="700"/>
          <ac:spMkLst>
            <pc:docMk/>
            <pc:sldMk cId="1571372466" sldId="263"/>
            <ac:spMk id="2" creationId="{F632AF60-6EA3-4B73-BB40-ACD380DB2F69}"/>
          </ac:spMkLst>
        </pc:spChg>
        <pc:spChg chg="del mod ord">
          <ac:chgData name="潤市 藤川" userId="f3b12de3900161c9" providerId="LiveId" clId="{332E52A7-37E7-48EB-A6AB-A330A50329E1}" dt="2021-04-13T02:31:04.335" v="460" actId="700"/>
          <ac:spMkLst>
            <pc:docMk/>
            <pc:sldMk cId="1571372466" sldId="263"/>
            <ac:spMk id="3" creationId="{32A7D9B7-4525-4F08-8C64-D83D36DE3B43}"/>
          </ac:spMkLst>
        </pc:spChg>
        <pc:spChg chg="add mod ord">
          <ac:chgData name="潤市 藤川" userId="f3b12de3900161c9" providerId="LiveId" clId="{332E52A7-37E7-48EB-A6AB-A330A50329E1}" dt="2021-04-13T02:43:44.437" v="878" actId="1076"/>
          <ac:spMkLst>
            <pc:docMk/>
            <pc:sldMk cId="1571372466" sldId="263"/>
            <ac:spMk id="4" creationId="{D249EB40-480C-43FB-A1F2-3FD0A15DB3D1}"/>
          </ac:spMkLst>
        </pc:spChg>
        <pc:spChg chg="add del mod ord">
          <ac:chgData name="潤市 藤川" userId="f3b12de3900161c9" providerId="LiveId" clId="{332E52A7-37E7-48EB-A6AB-A330A50329E1}" dt="2021-04-13T02:42:15.196" v="863" actId="931"/>
          <ac:spMkLst>
            <pc:docMk/>
            <pc:sldMk cId="1571372466" sldId="263"/>
            <ac:spMk id="5" creationId="{0825F542-73B2-474C-A6EE-CE8A65AA6B00}"/>
          </ac:spMkLst>
        </pc:spChg>
        <pc:spChg chg="add mod ord">
          <ac:chgData name="潤市 藤川" userId="f3b12de3900161c9" providerId="LiveId" clId="{332E52A7-37E7-48EB-A6AB-A330A50329E1}" dt="2021-04-13T02:50:04.143" v="1232" actId="20577"/>
          <ac:spMkLst>
            <pc:docMk/>
            <pc:sldMk cId="1571372466" sldId="263"/>
            <ac:spMk id="6" creationId="{45205DD5-CFAA-4FFB-8AA5-9DA9B1316E4F}"/>
          </ac:spMkLst>
        </pc:spChg>
        <pc:picChg chg="add mod">
          <ac:chgData name="潤市 藤川" userId="f3b12de3900161c9" providerId="LiveId" clId="{332E52A7-37E7-48EB-A6AB-A330A50329E1}" dt="2021-05-08T02:36:43.602" v="4265" actId="14100"/>
          <ac:picMkLst>
            <pc:docMk/>
            <pc:sldMk cId="1571372466" sldId="263"/>
            <ac:picMk id="8" creationId="{D8C3F997-8C5B-4DE7-8882-50B61911C551}"/>
          </ac:picMkLst>
        </pc:picChg>
      </pc:sldChg>
      <pc:sldChg chg="addSp delSp modSp del mod ord modClrScheme chgLayout">
        <pc:chgData name="潤市 藤川" userId="f3b12de3900161c9" providerId="LiveId" clId="{332E52A7-37E7-48EB-A6AB-A330A50329E1}" dt="2021-05-11T00:34:34.959" v="4574" actId="47"/>
        <pc:sldMkLst>
          <pc:docMk/>
          <pc:sldMk cId="1850753211" sldId="264"/>
        </pc:sldMkLst>
        <pc:spChg chg="del mod ord">
          <ac:chgData name="潤市 藤川" userId="f3b12de3900161c9" providerId="LiveId" clId="{332E52A7-37E7-48EB-A6AB-A330A50329E1}" dt="2021-04-13T02:31:04.335" v="460" actId="700"/>
          <ac:spMkLst>
            <pc:docMk/>
            <pc:sldMk cId="1850753211" sldId="264"/>
            <ac:spMk id="2" creationId="{4232AC84-1B0D-4BB8-A289-796DE1607D45}"/>
          </ac:spMkLst>
        </pc:spChg>
        <pc:spChg chg="del mod ord">
          <ac:chgData name="潤市 藤川" userId="f3b12de3900161c9" providerId="LiveId" clId="{332E52A7-37E7-48EB-A6AB-A330A50329E1}" dt="2021-04-13T02:31:04.335" v="460" actId="700"/>
          <ac:spMkLst>
            <pc:docMk/>
            <pc:sldMk cId="1850753211" sldId="264"/>
            <ac:spMk id="3" creationId="{7A6D6BCC-92E3-48AD-B02A-EC1740AB8CC4}"/>
          </ac:spMkLst>
        </pc:spChg>
        <pc:spChg chg="add mod ord">
          <ac:chgData name="潤市 藤川" userId="f3b12de3900161c9" providerId="LiveId" clId="{332E52A7-37E7-48EB-A6AB-A330A50329E1}" dt="2021-04-13T02:46:15.131" v="1026" actId="14100"/>
          <ac:spMkLst>
            <pc:docMk/>
            <pc:sldMk cId="1850753211" sldId="264"/>
            <ac:spMk id="4" creationId="{214E3AFB-8A8E-47A0-8782-1B62D269A55C}"/>
          </ac:spMkLst>
        </pc:spChg>
        <pc:spChg chg="add del mod ord">
          <ac:chgData name="潤市 藤川" userId="f3b12de3900161c9" providerId="LiveId" clId="{332E52A7-37E7-48EB-A6AB-A330A50329E1}" dt="2021-04-13T02:47:33.019" v="1027" actId="931"/>
          <ac:spMkLst>
            <pc:docMk/>
            <pc:sldMk cId="1850753211" sldId="264"/>
            <ac:spMk id="5" creationId="{7CEA81BC-6EE5-4242-B76B-49FFE3269428}"/>
          </ac:spMkLst>
        </pc:spChg>
        <pc:spChg chg="add mod ord">
          <ac:chgData name="潤市 藤川" userId="f3b12de3900161c9" providerId="LiveId" clId="{332E52A7-37E7-48EB-A6AB-A330A50329E1}" dt="2021-04-13T02:50:18.481" v="1233" actId="108"/>
          <ac:spMkLst>
            <pc:docMk/>
            <pc:sldMk cId="1850753211" sldId="264"/>
            <ac:spMk id="6" creationId="{D69ED38D-0C2F-43E7-B91B-61CACF8F47E5}"/>
          </ac:spMkLst>
        </pc:spChg>
        <pc:picChg chg="add mod">
          <ac:chgData name="潤市 藤川" userId="f3b12de3900161c9" providerId="LiveId" clId="{332E52A7-37E7-48EB-A6AB-A330A50329E1}" dt="2021-05-08T02:37:33.836" v="4268" actId="14100"/>
          <ac:picMkLst>
            <pc:docMk/>
            <pc:sldMk cId="1850753211" sldId="264"/>
            <ac:picMk id="8" creationId="{B475C961-2593-4A14-88E0-84C08459BF6D}"/>
          </ac:picMkLst>
        </pc:picChg>
      </pc:sldChg>
      <pc:sldChg chg="addSp delSp modSp del mod modClrScheme chgLayout">
        <pc:chgData name="潤市 藤川" userId="f3b12de3900161c9" providerId="LiveId" clId="{332E52A7-37E7-48EB-A6AB-A330A50329E1}" dt="2021-05-11T00:34:34.959" v="4574" actId="47"/>
        <pc:sldMkLst>
          <pc:docMk/>
          <pc:sldMk cId="3262896197" sldId="265"/>
        </pc:sldMkLst>
        <pc:spChg chg="del mod ord">
          <ac:chgData name="潤市 藤川" userId="f3b12de3900161c9" providerId="LiveId" clId="{332E52A7-37E7-48EB-A6AB-A330A50329E1}" dt="2021-04-13T02:31:04.335" v="460" actId="700"/>
          <ac:spMkLst>
            <pc:docMk/>
            <pc:sldMk cId="3262896197" sldId="265"/>
            <ac:spMk id="2" creationId="{7F1F533B-4A00-4BAC-AFCC-D6CB6384C9B6}"/>
          </ac:spMkLst>
        </pc:spChg>
        <pc:spChg chg="del mod ord">
          <ac:chgData name="潤市 藤川" userId="f3b12de3900161c9" providerId="LiveId" clId="{332E52A7-37E7-48EB-A6AB-A330A50329E1}" dt="2021-04-13T02:31:04.335" v="460" actId="700"/>
          <ac:spMkLst>
            <pc:docMk/>
            <pc:sldMk cId="3262896197" sldId="265"/>
            <ac:spMk id="3" creationId="{FC55EE87-A05B-400E-B4D4-66AB15B3533C}"/>
          </ac:spMkLst>
        </pc:spChg>
        <pc:spChg chg="add mod ord">
          <ac:chgData name="潤市 藤川" userId="f3b12de3900161c9" providerId="LiveId" clId="{332E52A7-37E7-48EB-A6AB-A330A50329E1}" dt="2021-04-13T03:10:40.863" v="2227" actId="14100"/>
          <ac:spMkLst>
            <pc:docMk/>
            <pc:sldMk cId="3262896197" sldId="265"/>
            <ac:spMk id="4" creationId="{50E86B81-B936-4D5E-9D19-823409E69F13}"/>
          </ac:spMkLst>
        </pc:spChg>
        <pc:spChg chg="add del mod ord">
          <ac:chgData name="潤市 藤川" userId="f3b12de3900161c9" providerId="LiveId" clId="{332E52A7-37E7-48EB-A6AB-A330A50329E1}" dt="2021-04-13T03:11:30.960" v="2288" actId="931"/>
          <ac:spMkLst>
            <pc:docMk/>
            <pc:sldMk cId="3262896197" sldId="265"/>
            <ac:spMk id="5" creationId="{AECC3940-22E4-43AC-B81E-4687CD2EDB1B}"/>
          </ac:spMkLst>
        </pc:spChg>
        <pc:spChg chg="add mod ord">
          <ac:chgData name="潤市 藤川" userId="f3b12de3900161c9" providerId="LiveId" clId="{332E52A7-37E7-48EB-A6AB-A330A50329E1}" dt="2021-04-13T03:14:10.959" v="2531" actId="20577"/>
          <ac:spMkLst>
            <pc:docMk/>
            <pc:sldMk cId="3262896197" sldId="265"/>
            <ac:spMk id="6" creationId="{648339F9-0028-412B-9DE4-E6C02C2F687E}"/>
          </ac:spMkLst>
        </pc:spChg>
        <pc:picChg chg="add mod">
          <ac:chgData name="潤市 藤川" userId="f3b12de3900161c9" providerId="LiveId" clId="{332E52A7-37E7-48EB-A6AB-A330A50329E1}" dt="2021-05-08T07:49:22.276" v="4288" actId="14100"/>
          <ac:picMkLst>
            <pc:docMk/>
            <pc:sldMk cId="3262896197" sldId="265"/>
            <ac:picMk id="8" creationId="{8E05D9AF-4686-4E94-B414-598B80A2A91E}"/>
          </ac:picMkLst>
        </pc:picChg>
      </pc:sldChg>
      <pc:sldChg chg="addSp delSp modSp add del mod">
        <pc:chgData name="潤市 藤川" userId="f3b12de3900161c9" providerId="LiveId" clId="{332E52A7-37E7-48EB-A6AB-A330A50329E1}" dt="2021-05-11T00:34:34.959" v="4574" actId="47"/>
        <pc:sldMkLst>
          <pc:docMk/>
          <pc:sldMk cId="3027577537" sldId="266"/>
        </pc:sldMkLst>
        <pc:spChg chg="mod">
          <ac:chgData name="潤市 藤川" userId="f3b12de3900161c9" providerId="LiveId" clId="{332E52A7-37E7-48EB-A6AB-A330A50329E1}" dt="2021-04-13T03:10:52.501" v="2243" actId="14100"/>
          <ac:spMkLst>
            <pc:docMk/>
            <pc:sldMk cId="3027577537" sldId="266"/>
            <ac:spMk id="4" creationId="{50E86B81-B936-4D5E-9D19-823409E69F13}"/>
          </ac:spMkLst>
        </pc:spChg>
        <pc:spChg chg="del">
          <ac:chgData name="潤市 藤川" userId="f3b12de3900161c9" providerId="LiveId" clId="{332E52A7-37E7-48EB-A6AB-A330A50329E1}" dt="2021-04-13T03:14:31.576" v="2532" actId="931"/>
          <ac:spMkLst>
            <pc:docMk/>
            <pc:sldMk cId="3027577537" sldId="266"/>
            <ac:spMk id="5" creationId="{AECC3940-22E4-43AC-B81E-4687CD2EDB1B}"/>
          </ac:spMkLst>
        </pc:spChg>
        <pc:spChg chg="mod">
          <ac:chgData name="潤市 藤川" userId="f3b12de3900161c9" providerId="LiveId" clId="{332E52A7-37E7-48EB-A6AB-A330A50329E1}" dt="2021-04-13T03:18:07.743" v="2736" actId="20577"/>
          <ac:spMkLst>
            <pc:docMk/>
            <pc:sldMk cId="3027577537" sldId="266"/>
            <ac:spMk id="6" creationId="{648339F9-0028-412B-9DE4-E6C02C2F687E}"/>
          </ac:spMkLst>
        </pc:spChg>
        <pc:picChg chg="add mod">
          <ac:chgData name="潤市 藤川" userId="f3b12de3900161c9" providerId="LiveId" clId="{332E52A7-37E7-48EB-A6AB-A330A50329E1}" dt="2021-05-08T07:49:11.924" v="4286" actId="14100"/>
          <ac:picMkLst>
            <pc:docMk/>
            <pc:sldMk cId="3027577537" sldId="266"/>
            <ac:picMk id="3" creationId="{85E70EF1-7E15-48E3-AE19-503A3CD12231}"/>
          </ac:picMkLst>
        </pc:picChg>
      </pc:sldChg>
      <pc:sldChg chg="addSp delSp modSp add del mod">
        <pc:chgData name="潤市 藤川" userId="f3b12de3900161c9" providerId="LiveId" clId="{332E52A7-37E7-48EB-A6AB-A330A50329E1}" dt="2021-05-11T00:34:34.959" v="4574" actId="47"/>
        <pc:sldMkLst>
          <pc:docMk/>
          <pc:sldMk cId="3284713768" sldId="267"/>
        </pc:sldMkLst>
        <pc:spChg chg="mod">
          <ac:chgData name="潤市 藤川" userId="f3b12de3900161c9" providerId="LiveId" clId="{332E52A7-37E7-48EB-A6AB-A330A50329E1}" dt="2021-04-13T03:11:05.206" v="2262" actId="14100"/>
          <ac:spMkLst>
            <pc:docMk/>
            <pc:sldMk cId="3284713768" sldId="267"/>
            <ac:spMk id="4" creationId="{50E86B81-B936-4D5E-9D19-823409E69F13}"/>
          </ac:spMkLst>
        </pc:spChg>
        <pc:spChg chg="del">
          <ac:chgData name="潤市 藤川" userId="f3b12de3900161c9" providerId="LiveId" clId="{332E52A7-37E7-48EB-A6AB-A330A50329E1}" dt="2021-04-13T03:18:15.621" v="2737" actId="931"/>
          <ac:spMkLst>
            <pc:docMk/>
            <pc:sldMk cId="3284713768" sldId="267"/>
            <ac:spMk id="5" creationId="{AECC3940-22E4-43AC-B81E-4687CD2EDB1B}"/>
          </ac:spMkLst>
        </pc:spChg>
        <pc:spChg chg="mod">
          <ac:chgData name="潤市 藤川" userId="f3b12de3900161c9" providerId="LiveId" clId="{332E52A7-37E7-48EB-A6AB-A330A50329E1}" dt="2021-04-13T03:25:04.601" v="3001" actId="14100"/>
          <ac:spMkLst>
            <pc:docMk/>
            <pc:sldMk cId="3284713768" sldId="267"/>
            <ac:spMk id="6" creationId="{648339F9-0028-412B-9DE4-E6C02C2F687E}"/>
          </ac:spMkLst>
        </pc:spChg>
        <pc:picChg chg="add mod">
          <ac:chgData name="潤市 藤川" userId="f3b12de3900161c9" providerId="LiveId" clId="{332E52A7-37E7-48EB-A6AB-A330A50329E1}" dt="2021-05-08T07:49:04.171" v="4284" actId="14100"/>
          <ac:picMkLst>
            <pc:docMk/>
            <pc:sldMk cId="3284713768" sldId="267"/>
            <ac:picMk id="3" creationId="{6D37DEB0-CC02-49A9-8AC7-AA43783F980C}"/>
          </ac:picMkLst>
        </pc:picChg>
      </pc:sldChg>
      <pc:sldChg chg="addSp delSp modSp add del mod">
        <pc:chgData name="潤市 藤川" userId="f3b12de3900161c9" providerId="LiveId" clId="{332E52A7-37E7-48EB-A6AB-A330A50329E1}" dt="2021-05-11T00:34:34.959" v="4574" actId="47"/>
        <pc:sldMkLst>
          <pc:docMk/>
          <pc:sldMk cId="2611858158" sldId="268"/>
        </pc:sldMkLst>
        <pc:spChg chg="mod">
          <ac:chgData name="潤市 藤川" userId="f3b12de3900161c9" providerId="LiveId" clId="{332E52A7-37E7-48EB-A6AB-A330A50329E1}" dt="2021-04-13T03:11:19.847" v="2287" actId="14100"/>
          <ac:spMkLst>
            <pc:docMk/>
            <pc:sldMk cId="2611858158" sldId="268"/>
            <ac:spMk id="4" creationId="{50E86B81-B936-4D5E-9D19-823409E69F13}"/>
          </ac:spMkLst>
        </pc:spChg>
        <pc:spChg chg="del">
          <ac:chgData name="潤市 藤川" userId="f3b12de3900161c9" providerId="LiveId" clId="{332E52A7-37E7-48EB-A6AB-A330A50329E1}" dt="2021-04-13T03:25:22.553" v="3002" actId="931"/>
          <ac:spMkLst>
            <pc:docMk/>
            <pc:sldMk cId="2611858158" sldId="268"/>
            <ac:spMk id="5" creationId="{AECC3940-22E4-43AC-B81E-4687CD2EDB1B}"/>
          </ac:spMkLst>
        </pc:spChg>
        <pc:spChg chg="mod">
          <ac:chgData name="潤市 藤川" userId="f3b12de3900161c9" providerId="LiveId" clId="{332E52A7-37E7-48EB-A6AB-A330A50329E1}" dt="2021-04-13T03:26:39.086" v="3072" actId="20577"/>
          <ac:spMkLst>
            <pc:docMk/>
            <pc:sldMk cId="2611858158" sldId="268"/>
            <ac:spMk id="6" creationId="{648339F9-0028-412B-9DE4-E6C02C2F687E}"/>
          </ac:spMkLst>
        </pc:spChg>
        <pc:picChg chg="add mod">
          <ac:chgData name="潤市 藤川" userId="f3b12de3900161c9" providerId="LiveId" clId="{332E52A7-37E7-48EB-A6AB-A330A50329E1}" dt="2021-05-08T07:50:34.618" v="4295" actId="14100"/>
          <ac:picMkLst>
            <pc:docMk/>
            <pc:sldMk cId="2611858158" sldId="268"/>
            <ac:picMk id="3" creationId="{3B88B938-0AA3-4464-88F5-6F021579AD59}"/>
          </ac:picMkLst>
        </pc:picChg>
      </pc:sldChg>
      <pc:sldChg chg="addSp delSp modSp new mod">
        <pc:chgData name="潤市 藤川" userId="f3b12de3900161c9" providerId="LiveId" clId="{332E52A7-37E7-48EB-A6AB-A330A50329E1}" dt="2021-05-11T02:13:31.687" v="5981" actId="20577"/>
        <pc:sldMkLst>
          <pc:docMk/>
          <pc:sldMk cId="939238536" sldId="269"/>
        </pc:sldMkLst>
        <pc:spChg chg="del mod">
          <ac:chgData name="潤市 藤川" userId="f3b12de3900161c9" providerId="LiveId" clId="{332E52A7-37E7-48EB-A6AB-A330A50329E1}" dt="2021-04-13T03:28:27.655" v="3120" actId="478"/>
          <ac:spMkLst>
            <pc:docMk/>
            <pc:sldMk cId="939238536" sldId="269"/>
            <ac:spMk id="2" creationId="{C687EFA9-AD83-4BCD-AA6A-A7C1BA5DC2F7}"/>
          </ac:spMkLst>
        </pc:spChg>
        <pc:spChg chg="del mod">
          <ac:chgData name="潤市 藤川" userId="f3b12de3900161c9" providerId="LiveId" clId="{332E52A7-37E7-48EB-A6AB-A330A50329E1}" dt="2021-04-13T03:28:59.183" v="3123"/>
          <ac:spMkLst>
            <pc:docMk/>
            <pc:sldMk cId="939238536" sldId="269"/>
            <ac:spMk id="3" creationId="{660DCD23-C269-41ED-B0AD-C8FE2840D7FC}"/>
          </ac:spMkLst>
        </pc:spChg>
        <pc:spChg chg="add mod">
          <ac:chgData name="潤市 藤川" userId="f3b12de3900161c9" providerId="LiveId" clId="{332E52A7-37E7-48EB-A6AB-A330A50329E1}" dt="2021-05-11T02:13:31.687" v="5981" actId="20577"/>
          <ac:spMkLst>
            <pc:docMk/>
            <pc:sldMk cId="939238536" sldId="269"/>
            <ac:spMk id="4" creationId="{6F3E546A-9660-4E52-97F2-0411E13A2BBE}"/>
          </ac:spMkLst>
        </pc:spChg>
      </pc:sldChg>
      <pc:sldChg chg="new del">
        <pc:chgData name="潤市 藤川" userId="f3b12de3900161c9" providerId="LiveId" clId="{332E52A7-37E7-48EB-A6AB-A330A50329E1}" dt="2021-05-08T01:10:09.279" v="4251" actId="680"/>
        <pc:sldMkLst>
          <pc:docMk/>
          <pc:sldMk cId="775436524" sldId="270"/>
        </pc:sldMkLst>
      </pc:sldChg>
      <pc:sldChg chg="modSp new mod">
        <pc:chgData name="潤市 藤川" userId="f3b12de3900161c9" providerId="LiveId" clId="{332E52A7-37E7-48EB-A6AB-A330A50329E1}" dt="2021-05-11T02:12:37.052" v="5978" actId="14100"/>
        <pc:sldMkLst>
          <pc:docMk/>
          <pc:sldMk cId="2242615002" sldId="270"/>
        </pc:sldMkLst>
        <pc:spChg chg="mod">
          <ac:chgData name="潤市 藤川" userId="f3b12de3900161c9" providerId="LiveId" clId="{332E52A7-37E7-48EB-A6AB-A330A50329E1}" dt="2021-05-11T01:47:55.310" v="4973" actId="122"/>
          <ac:spMkLst>
            <pc:docMk/>
            <pc:sldMk cId="2242615002" sldId="270"/>
            <ac:spMk id="2" creationId="{C57E1C58-FA13-4C69-9C46-291E2FBDAB66}"/>
          </ac:spMkLst>
        </pc:spChg>
        <pc:spChg chg="mod ord">
          <ac:chgData name="潤市 藤川" userId="f3b12de3900161c9" providerId="LiveId" clId="{332E52A7-37E7-48EB-A6AB-A330A50329E1}" dt="2021-05-11T02:12:37.052" v="5978" actId="14100"/>
          <ac:spMkLst>
            <pc:docMk/>
            <pc:sldMk cId="2242615002" sldId="270"/>
            <ac:spMk id="3" creationId="{5366C568-3C5A-4C01-B731-FEA9EF0E6E25}"/>
          </ac:spMkLst>
        </pc:spChg>
      </pc:sldChg>
      <pc:sldChg chg="new del">
        <pc:chgData name="潤市 藤川" userId="f3b12de3900161c9" providerId="LiveId" clId="{332E52A7-37E7-48EB-A6AB-A330A50329E1}" dt="2021-05-08T01:10:08.756" v="4250" actId="680"/>
        <pc:sldMkLst>
          <pc:docMk/>
          <pc:sldMk cId="950860399" sldId="271"/>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634C5053-5216-4EDC-AF56-EAAE861394F0}" type="datetimeFigureOut">
              <a:rPr kumimoji="1" lang="ja-JP" altLang="en-US" smtClean="0"/>
              <a:t>2021/5/11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4EAFD86-9F3D-4726-A92F-C173D1F64767}"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172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34C5053-5216-4EDC-AF56-EAAE861394F0}" type="datetimeFigureOut">
              <a:rPr kumimoji="1" lang="ja-JP" altLang="en-US" smtClean="0"/>
              <a:t>2021/5/11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4EAFD86-9F3D-4726-A92F-C173D1F64767}" type="slidenum">
              <a:rPr kumimoji="1" lang="ja-JP" altLang="en-US" smtClean="0"/>
              <a:t>‹#›</a:t>
            </a:fld>
            <a:endParaRPr kumimoji="1" lang="ja-JP" altLang="en-US"/>
          </a:p>
        </p:txBody>
      </p:sp>
    </p:spTree>
    <p:extLst>
      <p:ext uri="{BB962C8B-B14F-4D97-AF65-F5344CB8AC3E}">
        <p14:creationId xmlns:p14="http://schemas.microsoft.com/office/powerpoint/2010/main" val="1748983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34C5053-5216-4EDC-AF56-EAAE861394F0}" type="datetimeFigureOut">
              <a:rPr kumimoji="1" lang="ja-JP" altLang="en-US" smtClean="0"/>
              <a:t>2021/5/11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4EAFD86-9F3D-4726-A92F-C173D1F64767}" type="slidenum">
              <a:rPr kumimoji="1" lang="ja-JP" altLang="en-US" smtClean="0"/>
              <a:t>‹#›</a:t>
            </a:fld>
            <a:endParaRPr kumimoji="1" lang="ja-JP" altLang="en-US"/>
          </a:p>
        </p:txBody>
      </p:sp>
    </p:spTree>
    <p:extLst>
      <p:ext uri="{BB962C8B-B14F-4D97-AF65-F5344CB8AC3E}">
        <p14:creationId xmlns:p14="http://schemas.microsoft.com/office/powerpoint/2010/main" val="3043266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34C5053-5216-4EDC-AF56-EAAE861394F0}" type="datetimeFigureOut">
              <a:rPr kumimoji="1" lang="ja-JP" altLang="en-US" smtClean="0"/>
              <a:t>2021/5/11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4EAFD86-9F3D-4726-A92F-C173D1F64767}" type="slidenum">
              <a:rPr kumimoji="1" lang="ja-JP" altLang="en-US" smtClean="0"/>
              <a:t>‹#›</a:t>
            </a:fld>
            <a:endParaRPr kumimoji="1" lang="ja-JP" altLang="en-US"/>
          </a:p>
        </p:txBody>
      </p:sp>
    </p:spTree>
    <p:extLst>
      <p:ext uri="{BB962C8B-B14F-4D97-AF65-F5344CB8AC3E}">
        <p14:creationId xmlns:p14="http://schemas.microsoft.com/office/powerpoint/2010/main" val="3916700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34C5053-5216-4EDC-AF56-EAAE861394F0}" type="datetimeFigureOut">
              <a:rPr kumimoji="1" lang="ja-JP" altLang="en-US" smtClean="0"/>
              <a:t>2021/5/11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4EAFD86-9F3D-4726-A92F-C173D1F64767}"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2672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634C5053-5216-4EDC-AF56-EAAE861394F0}" type="datetimeFigureOut">
              <a:rPr kumimoji="1" lang="ja-JP" altLang="en-US" smtClean="0"/>
              <a:t>2021/5/11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4EAFD86-9F3D-4726-A92F-C173D1F64767}" type="slidenum">
              <a:rPr kumimoji="1" lang="ja-JP" altLang="en-US" smtClean="0"/>
              <a:t>‹#›</a:t>
            </a:fld>
            <a:endParaRPr kumimoji="1" lang="ja-JP" altLang="en-US"/>
          </a:p>
        </p:txBody>
      </p:sp>
    </p:spTree>
    <p:extLst>
      <p:ext uri="{BB962C8B-B14F-4D97-AF65-F5344CB8AC3E}">
        <p14:creationId xmlns:p14="http://schemas.microsoft.com/office/powerpoint/2010/main" val="3711798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097280" y="2582334"/>
            <a:ext cx="4937760" cy="3378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17920" y="2582334"/>
            <a:ext cx="4937760" cy="3378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34C5053-5216-4EDC-AF56-EAAE861394F0}" type="datetimeFigureOut">
              <a:rPr kumimoji="1" lang="ja-JP" altLang="en-US" smtClean="0"/>
              <a:t>2021/5/11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94EAFD86-9F3D-4726-A92F-C173D1F64767}" type="slidenum">
              <a:rPr kumimoji="1" lang="ja-JP" altLang="en-US" smtClean="0"/>
              <a:t>‹#›</a:t>
            </a:fld>
            <a:endParaRPr kumimoji="1" lang="ja-JP" altLang="en-US"/>
          </a:p>
        </p:txBody>
      </p:sp>
    </p:spTree>
    <p:extLst>
      <p:ext uri="{BB962C8B-B14F-4D97-AF65-F5344CB8AC3E}">
        <p14:creationId xmlns:p14="http://schemas.microsoft.com/office/powerpoint/2010/main" val="3142506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634C5053-5216-4EDC-AF56-EAAE861394F0}" type="datetimeFigureOut">
              <a:rPr kumimoji="1" lang="ja-JP" altLang="en-US" smtClean="0"/>
              <a:t>2021/5/11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94EAFD86-9F3D-4726-A92F-C173D1F64767}" type="slidenum">
              <a:rPr kumimoji="1" lang="ja-JP" altLang="en-US" smtClean="0"/>
              <a:t>‹#›</a:t>
            </a:fld>
            <a:endParaRPr kumimoji="1" lang="ja-JP" altLang="en-US"/>
          </a:p>
        </p:txBody>
      </p:sp>
    </p:spTree>
    <p:extLst>
      <p:ext uri="{BB962C8B-B14F-4D97-AF65-F5344CB8AC3E}">
        <p14:creationId xmlns:p14="http://schemas.microsoft.com/office/powerpoint/2010/main" val="275440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34C5053-5216-4EDC-AF56-EAAE861394F0}" type="datetimeFigureOut">
              <a:rPr kumimoji="1" lang="ja-JP" altLang="en-US" smtClean="0"/>
              <a:t>2021/5/11</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94EAFD86-9F3D-4726-A92F-C173D1F64767}" type="slidenum">
              <a:rPr kumimoji="1" lang="ja-JP" altLang="en-US" smtClean="0"/>
              <a:t>‹#›</a:t>
            </a:fld>
            <a:endParaRPr kumimoji="1" lang="ja-JP" altLang="en-US"/>
          </a:p>
        </p:txBody>
      </p:sp>
    </p:spTree>
    <p:extLst>
      <p:ext uri="{BB962C8B-B14F-4D97-AF65-F5344CB8AC3E}">
        <p14:creationId xmlns:p14="http://schemas.microsoft.com/office/powerpoint/2010/main" val="304792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34C5053-5216-4EDC-AF56-EAAE861394F0}" type="datetimeFigureOut">
              <a:rPr kumimoji="1" lang="ja-JP" altLang="en-US" smtClean="0"/>
              <a:t>2021/5/11</a:t>
            </a:fld>
            <a:endParaRPr kumimoji="1" lang="ja-JP"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4EAFD86-9F3D-4726-A92F-C173D1F64767}" type="slidenum">
              <a:rPr kumimoji="1" lang="ja-JP" altLang="en-US" smtClean="0"/>
              <a:t>‹#›</a:t>
            </a:fld>
            <a:endParaRPr kumimoji="1" lang="ja-JP" altLang="en-US"/>
          </a:p>
        </p:txBody>
      </p:sp>
    </p:spTree>
    <p:extLst>
      <p:ext uri="{BB962C8B-B14F-4D97-AF65-F5344CB8AC3E}">
        <p14:creationId xmlns:p14="http://schemas.microsoft.com/office/powerpoint/2010/main" val="3296607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634C5053-5216-4EDC-AF56-EAAE861394F0}" type="datetimeFigureOut">
              <a:rPr kumimoji="1" lang="ja-JP" altLang="en-US" smtClean="0"/>
              <a:t>2021/5/11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4EAFD86-9F3D-4726-A92F-C173D1F64767}" type="slidenum">
              <a:rPr kumimoji="1" lang="ja-JP" altLang="en-US" smtClean="0"/>
              <a:t>‹#›</a:t>
            </a:fld>
            <a:endParaRPr kumimoji="1" lang="ja-JP" altLang="en-US"/>
          </a:p>
        </p:txBody>
      </p:sp>
    </p:spTree>
    <p:extLst>
      <p:ext uri="{BB962C8B-B14F-4D97-AF65-F5344CB8AC3E}">
        <p14:creationId xmlns:p14="http://schemas.microsoft.com/office/powerpoint/2010/main" val="1347885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34C5053-5216-4EDC-AF56-EAAE861394F0}" type="datetimeFigureOut">
              <a:rPr kumimoji="1" lang="ja-JP" altLang="en-US" smtClean="0"/>
              <a:t>2021/5/11</a:t>
            </a:fld>
            <a:endParaRPr kumimoji="1" lang="ja-JP"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4EAFD86-9F3D-4726-A92F-C173D1F64767}" type="slidenum">
              <a:rPr kumimoji="1" lang="ja-JP" altLang="en-US" smtClean="0"/>
              <a:t>‹#›</a:t>
            </a:fld>
            <a:endParaRPr kumimoji="1" lang="ja-JP"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3103136"/>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2702E964-8D1B-46E8-90DC-E96A045469FD}"/>
              </a:ext>
            </a:extLst>
          </p:cNvPr>
          <p:cNvSpPr>
            <a:spLocks noGrp="1"/>
          </p:cNvSpPr>
          <p:nvPr>
            <p:ph type="title"/>
          </p:nvPr>
        </p:nvSpPr>
        <p:spPr/>
        <p:txBody>
          <a:bodyPr anchor="ctr"/>
          <a:lstStyle/>
          <a:p>
            <a:r>
              <a:rPr lang="en-US" altLang="ja-JP" dirty="0">
                <a:latin typeface="HGP創英ﾌﾟﾚｾﾞﾝｽEB" panose="02020800000000000000" pitchFamily="18" charset="-128"/>
                <a:ea typeface="HGP創英ﾌﾟﾚｾﾞﾝｽEB" panose="02020800000000000000" pitchFamily="18" charset="-128"/>
              </a:rPr>
              <a:t>PHP</a:t>
            </a:r>
            <a:r>
              <a:rPr lang="ja-JP" altLang="en-US" dirty="0">
                <a:latin typeface="HGP創英ﾌﾟﾚｾﾞﾝｽEB" panose="02020800000000000000" pitchFamily="18" charset="-128"/>
                <a:ea typeface="HGP創英ﾌﾟﾚｾﾞﾝｽEB" panose="02020800000000000000" pitchFamily="18" charset="-128"/>
              </a:rPr>
              <a:t>自作 発表</a:t>
            </a:r>
          </a:p>
        </p:txBody>
      </p:sp>
      <p:sp>
        <p:nvSpPr>
          <p:cNvPr id="5" name="テキスト プレースホルダー 4">
            <a:extLst>
              <a:ext uri="{FF2B5EF4-FFF2-40B4-BE49-F238E27FC236}">
                <a16:creationId xmlns:a16="http://schemas.microsoft.com/office/drawing/2014/main" id="{995735CD-D694-4952-BC3C-321DF3FFCA12}"/>
              </a:ext>
            </a:extLst>
          </p:cNvPr>
          <p:cNvSpPr>
            <a:spLocks noGrp="1"/>
          </p:cNvSpPr>
          <p:nvPr>
            <p:ph type="body" idx="1"/>
          </p:nvPr>
        </p:nvSpPr>
        <p:spPr/>
        <p:txBody>
          <a:bodyPr/>
          <a:lstStyle/>
          <a:p>
            <a:r>
              <a:rPr lang="ja-JP" altLang="en-US" dirty="0">
                <a:solidFill>
                  <a:schemeClr val="tx1"/>
                </a:solidFill>
                <a:latin typeface="HGP創英ﾌﾟﾚｾﾞﾝｽEB" panose="02020800000000000000" pitchFamily="18" charset="-128"/>
                <a:ea typeface="HGP創英ﾌﾟﾚｾﾞﾝｽEB" panose="02020800000000000000" pitchFamily="18" charset="-128"/>
              </a:rPr>
              <a:t>藤川潤市</a:t>
            </a:r>
          </a:p>
        </p:txBody>
      </p:sp>
    </p:spTree>
    <p:extLst>
      <p:ext uri="{BB962C8B-B14F-4D97-AF65-F5344CB8AC3E}">
        <p14:creationId xmlns:p14="http://schemas.microsoft.com/office/powerpoint/2010/main" val="468443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字幕 4">
            <a:extLst>
              <a:ext uri="{FF2B5EF4-FFF2-40B4-BE49-F238E27FC236}">
                <a16:creationId xmlns:a16="http://schemas.microsoft.com/office/drawing/2014/main" id="{43FC9535-A90B-4C45-A47C-9D1007E05FFE}"/>
              </a:ext>
            </a:extLst>
          </p:cNvPr>
          <p:cNvSpPr>
            <a:spLocks noGrp="1"/>
          </p:cNvSpPr>
          <p:nvPr>
            <p:ph type="subTitle" idx="1"/>
          </p:nvPr>
        </p:nvSpPr>
        <p:spPr>
          <a:xfrm>
            <a:off x="417511" y="586317"/>
            <a:ext cx="10936289" cy="5671608"/>
          </a:xfrm>
          <a:solidFill>
            <a:schemeClr val="bg1"/>
          </a:solidFill>
        </p:spPr>
        <p:txBody>
          <a:bodyPr>
            <a:normAutofit/>
          </a:bodyPr>
          <a:lstStyle/>
          <a:p>
            <a:pPr marL="342900" indent="-342900">
              <a:lnSpc>
                <a:spcPct val="160000"/>
              </a:lnSpc>
              <a:buFont typeface="Wingdings" panose="05000000000000000000" pitchFamily="2" charset="2"/>
              <a:buChar char="n"/>
            </a:pPr>
            <a:r>
              <a:rPr lang="ja-JP" altLang="en-US" dirty="0">
                <a:solidFill>
                  <a:schemeClr val="tx1"/>
                </a:solidFill>
              </a:rPr>
              <a:t>作成背景</a:t>
            </a:r>
            <a:br>
              <a:rPr lang="en-US" altLang="ja-JP" dirty="0">
                <a:solidFill>
                  <a:schemeClr val="tx1"/>
                </a:solidFill>
              </a:rPr>
            </a:br>
            <a:r>
              <a:rPr lang="ja-JP" altLang="en-US" sz="1800" kern="100" dirty="0">
                <a:solidFill>
                  <a:schemeClr val="tx1"/>
                </a:solidFill>
                <a:latin typeface="游明朝" panose="02020400000000000000" pitchFamily="18" charset="-128"/>
                <a:ea typeface="游明朝" panose="02020400000000000000" pitchFamily="18" charset="-128"/>
                <a:cs typeface="Times New Roman" panose="02020603050405020304" pitchFamily="18" charset="0"/>
              </a:rPr>
              <a:t>プログラムの勉強は、インプットとアウトプットが大事だが特にアウトプットが大事だという事を本や</a:t>
            </a:r>
            <a:r>
              <a:rPr lang="en-US" altLang="ja-JP" sz="1800" kern="100" dirty="0">
                <a:solidFill>
                  <a:schemeClr val="tx1"/>
                </a:solidFill>
                <a:latin typeface="游明朝" panose="02020400000000000000" pitchFamily="18" charset="-128"/>
                <a:ea typeface="游明朝" panose="02020400000000000000" pitchFamily="18" charset="-128"/>
                <a:cs typeface="Times New Roman" panose="02020603050405020304" pitchFamily="18" charset="0"/>
              </a:rPr>
              <a:t>WEB</a:t>
            </a:r>
            <a:r>
              <a:rPr lang="ja-JP" altLang="en-US" sz="1800" kern="100" dirty="0">
                <a:solidFill>
                  <a:schemeClr val="tx1"/>
                </a:solidFill>
                <a:latin typeface="游明朝" panose="02020400000000000000" pitchFamily="18" charset="-128"/>
                <a:ea typeface="游明朝" panose="02020400000000000000" pitchFamily="18" charset="-128"/>
                <a:cs typeface="Times New Roman" panose="02020603050405020304" pitchFamily="18" charset="0"/>
              </a:rPr>
              <a:t>の記事でよく目にした。しかし、初学者には勉強を進める事に手いっぱいでハードルが高いと感じた。そこで、勉強した事のアウトプット・情報の共有、理解しやすい情報の検索をテーマに初学者をターゲットにしたサイトを作成した。</a:t>
            </a:r>
            <a:br>
              <a:rPr lang="en-US" altLang="ja-JP" sz="1800" kern="100" dirty="0">
                <a:solidFill>
                  <a:schemeClr val="tx1"/>
                </a:solidFill>
                <a:latin typeface="游明朝" panose="02020400000000000000" pitchFamily="18" charset="-128"/>
                <a:ea typeface="游明朝" panose="02020400000000000000" pitchFamily="18" charset="-128"/>
                <a:cs typeface="Times New Roman" panose="02020603050405020304" pitchFamily="18" charset="0"/>
              </a:rPr>
            </a:br>
            <a:r>
              <a:rPr lang="ja-JP" altLang="en-US" sz="1800" kern="100" dirty="0">
                <a:solidFill>
                  <a:schemeClr val="tx1"/>
                </a:solidFill>
                <a:latin typeface="游明朝" panose="02020400000000000000" pitchFamily="18" charset="-128"/>
                <a:ea typeface="游明朝" panose="02020400000000000000" pitchFamily="18" charset="-128"/>
                <a:cs typeface="Times New Roman" panose="02020603050405020304" pitchFamily="18" charset="0"/>
              </a:rPr>
              <a:t>調べたいことをカテゴリー別に検索でき、初学者にとって分かりやすい情報を見つけやすくする事をテーマにした。</a:t>
            </a:r>
            <a:endParaRPr lang="en-US" altLang="ja-JP" sz="1800" kern="100" dirty="0">
              <a:solidFill>
                <a:schemeClr val="tx1"/>
              </a:solidFill>
              <a:latin typeface="游明朝" panose="02020400000000000000" pitchFamily="18" charset="-128"/>
              <a:ea typeface="游明朝" panose="02020400000000000000" pitchFamily="18" charset="-128"/>
              <a:cs typeface="Times New Roman" panose="02020603050405020304" pitchFamily="18" charset="0"/>
            </a:endParaRPr>
          </a:p>
          <a:p>
            <a:pPr marL="342900" indent="-342900">
              <a:lnSpc>
                <a:spcPct val="160000"/>
              </a:lnSpc>
              <a:buFont typeface="Wingdings" panose="05000000000000000000" pitchFamily="2" charset="2"/>
              <a:buChar char="n"/>
            </a:pPr>
            <a:r>
              <a:rPr lang="ja-JP" altLang="en-US" dirty="0">
                <a:solidFill>
                  <a:schemeClr val="tx1"/>
                </a:solidFill>
              </a:rPr>
              <a:t>目的</a:t>
            </a:r>
            <a:br>
              <a:rPr lang="en-US" altLang="ja-JP" sz="1800" kern="100" dirty="0">
                <a:solidFill>
                  <a:schemeClr val="tx1"/>
                </a:solidFill>
                <a:latin typeface="游明朝" panose="02020400000000000000" pitchFamily="18" charset="-128"/>
                <a:ea typeface="游明朝" panose="02020400000000000000" pitchFamily="18" charset="-128"/>
                <a:cs typeface="Times New Roman" panose="02020603050405020304" pitchFamily="18" charset="0"/>
              </a:rPr>
            </a:br>
            <a:r>
              <a:rPr lang="ja-JP" altLang="en-US" sz="1800" kern="100" dirty="0">
                <a:solidFill>
                  <a:schemeClr val="tx1"/>
                </a:solidFill>
                <a:latin typeface="游明朝" panose="02020400000000000000" pitchFamily="18" charset="-128"/>
                <a:ea typeface="游明朝" panose="02020400000000000000" pitchFamily="18" charset="-128"/>
                <a:cs typeface="Times New Roman" panose="02020603050405020304" pitchFamily="18" charset="0"/>
              </a:rPr>
              <a:t>・非同期処理について学び知識と技術を身につける</a:t>
            </a:r>
            <a:br>
              <a:rPr lang="en-US" altLang="ja-JP" sz="1800" kern="100" dirty="0">
                <a:solidFill>
                  <a:schemeClr val="tx1"/>
                </a:solidFill>
                <a:latin typeface="游明朝" panose="02020400000000000000" pitchFamily="18" charset="-128"/>
                <a:ea typeface="游明朝" panose="02020400000000000000" pitchFamily="18" charset="-128"/>
                <a:cs typeface="Times New Roman" panose="02020603050405020304" pitchFamily="18" charset="0"/>
              </a:rPr>
            </a:br>
            <a:r>
              <a:rPr lang="ja-JP" altLang="en-US" sz="1800" kern="100" dirty="0">
                <a:solidFill>
                  <a:schemeClr val="tx1"/>
                </a:solidFill>
                <a:latin typeface="游明朝" panose="02020400000000000000" pitchFamily="18" charset="-128"/>
                <a:ea typeface="游明朝" panose="02020400000000000000" pitchFamily="18" charset="-128"/>
                <a:cs typeface="Times New Roman" panose="02020603050405020304" pitchFamily="18" charset="0"/>
              </a:rPr>
              <a:t>・テーブル構想に関する理解を深める</a:t>
            </a:r>
          </a:p>
          <a:p>
            <a:pPr algn="just"/>
            <a:r>
              <a:rPr lang="en-US" altLang="ja-JP" sz="1800" kern="100" dirty="0">
                <a:solidFill>
                  <a:schemeClr val="tx1"/>
                </a:solidFill>
                <a:effectLst/>
                <a:latin typeface="游明朝" panose="02020400000000000000" pitchFamily="18" charset="-128"/>
                <a:ea typeface="游明朝" panose="02020400000000000000" pitchFamily="18" charset="-128"/>
                <a:cs typeface="Times New Roman" panose="02020603050405020304" pitchFamily="18" charset="0"/>
              </a:rPr>
              <a:t> </a:t>
            </a:r>
            <a:endParaRPr lang="ja-JP" altLang="ja-JP" sz="1800" kern="100" dirty="0">
              <a:solidFill>
                <a:schemeClr val="tx1"/>
              </a:solidFill>
              <a:effectLst/>
              <a:latin typeface="游明朝" panose="02020400000000000000" pitchFamily="18" charset="-128"/>
              <a:ea typeface="游明朝" panose="02020400000000000000" pitchFamily="18" charset="-128"/>
              <a:cs typeface="Times New Roman" panose="02020603050405020304" pitchFamily="18" charset="0"/>
            </a:endParaRPr>
          </a:p>
          <a:p>
            <a:pPr algn="just"/>
            <a:endParaRPr lang="en-US" altLang="ja-JP" sz="1800" kern="100" dirty="0">
              <a:solidFill>
                <a:schemeClr val="tx1"/>
              </a:solidFill>
              <a:effectLst/>
              <a:latin typeface="游明朝" panose="02020400000000000000" pitchFamily="18" charset="-128"/>
              <a:ea typeface="游明朝" panose="02020400000000000000" pitchFamily="18" charset="-128"/>
              <a:cs typeface="Times New Roman" panose="02020603050405020304" pitchFamily="18" charset="0"/>
            </a:endParaRPr>
          </a:p>
          <a:p>
            <a:pPr algn="just"/>
            <a:endParaRPr lang="ja-JP" altLang="ja-JP" sz="1800" kern="100" dirty="0">
              <a:solidFill>
                <a:schemeClr val="tx1"/>
              </a:solidFill>
              <a:effectLst/>
              <a:latin typeface="游明朝" panose="02020400000000000000" pitchFamily="18" charset="-128"/>
              <a:ea typeface="游明朝" panose="02020400000000000000" pitchFamily="18" charset="-128"/>
              <a:cs typeface="Times New Roman" panose="02020603050405020304" pitchFamily="18" charset="0"/>
            </a:endParaRPr>
          </a:p>
          <a:p>
            <a:endParaRPr lang="ja-JP" altLang="en-US" dirty="0">
              <a:solidFill>
                <a:schemeClr val="tx1"/>
              </a:solidFill>
            </a:endParaRPr>
          </a:p>
        </p:txBody>
      </p:sp>
    </p:spTree>
    <p:extLst>
      <p:ext uri="{BB962C8B-B14F-4D97-AF65-F5344CB8AC3E}">
        <p14:creationId xmlns:p14="http://schemas.microsoft.com/office/powerpoint/2010/main" val="3083799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字幕 4">
            <a:extLst>
              <a:ext uri="{FF2B5EF4-FFF2-40B4-BE49-F238E27FC236}">
                <a16:creationId xmlns:a16="http://schemas.microsoft.com/office/drawing/2014/main" id="{0F24D8F9-937B-4219-B41B-0C663743B838}"/>
              </a:ext>
            </a:extLst>
          </p:cNvPr>
          <p:cNvSpPr>
            <a:spLocks noGrp="1"/>
          </p:cNvSpPr>
          <p:nvPr>
            <p:ph idx="1"/>
          </p:nvPr>
        </p:nvSpPr>
        <p:spPr>
          <a:xfrm>
            <a:off x="1004888" y="490538"/>
            <a:ext cx="10058400" cy="5495925"/>
          </a:xfrm>
          <a:solidFill>
            <a:schemeClr val="bg1"/>
          </a:solidFill>
        </p:spPr>
        <p:txBody>
          <a:bodyPr>
            <a:normAutofit/>
          </a:bodyPr>
          <a:lstStyle/>
          <a:p>
            <a:pPr marL="342900" indent="-342900">
              <a:buFont typeface="Wingdings" panose="05000000000000000000" pitchFamily="2" charset="2"/>
              <a:buChar char="n"/>
            </a:pPr>
            <a:r>
              <a:rPr lang="ja-JP" altLang="en-US" dirty="0">
                <a:solidFill>
                  <a:schemeClr val="tx1"/>
                </a:solidFill>
              </a:rPr>
              <a:t>概要</a:t>
            </a:r>
            <a:endParaRPr lang="en-US" altLang="ja-JP" dirty="0">
              <a:solidFill>
                <a:schemeClr val="tx1"/>
              </a:solidFill>
            </a:endParaRPr>
          </a:p>
          <a:p>
            <a:pPr marL="360000">
              <a:lnSpc>
                <a:spcPct val="150000"/>
              </a:lnSpc>
            </a:pPr>
            <a:r>
              <a:rPr lang="ja-JP" altLang="en-US" sz="1800" kern="100" dirty="0">
                <a:solidFill>
                  <a:schemeClr val="tx1"/>
                </a:solidFill>
                <a:latin typeface="游明朝" panose="02020400000000000000" pitchFamily="18" charset="-128"/>
                <a:ea typeface="游明朝" panose="02020400000000000000" pitchFamily="18" charset="-128"/>
                <a:cs typeface="Times New Roman" panose="02020603050405020304" pitchFamily="18" charset="0"/>
              </a:rPr>
              <a:t>・</a:t>
            </a:r>
            <a:r>
              <a:rPr lang="ja-JP" altLang="ja-JP" sz="1800" kern="100" dirty="0">
                <a:solidFill>
                  <a:schemeClr val="tx1"/>
                </a:solidFill>
                <a:effectLst/>
                <a:latin typeface="游明朝" panose="02020400000000000000" pitchFamily="18" charset="-128"/>
                <a:ea typeface="游明朝" panose="02020400000000000000" pitchFamily="18" charset="-128"/>
                <a:cs typeface="Times New Roman" panose="02020603050405020304" pitchFamily="18" charset="0"/>
              </a:rPr>
              <a:t>ユーザー同士で、勉強を進める際に参考にした・分かりやすかった</a:t>
            </a:r>
            <a:r>
              <a:rPr lang="en-US" altLang="ja-JP" sz="1800" kern="100" dirty="0">
                <a:solidFill>
                  <a:schemeClr val="tx1"/>
                </a:solidFill>
                <a:effectLst/>
                <a:latin typeface="游明朝" panose="02020400000000000000" pitchFamily="18" charset="-128"/>
                <a:ea typeface="游明朝" panose="02020400000000000000" pitchFamily="18" charset="-128"/>
                <a:cs typeface="Times New Roman" panose="02020603050405020304" pitchFamily="18" charset="0"/>
              </a:rPr>
              <a:t>WEB</a:t>
            </a:r>
            <a:r>
              <a:rPr lang="ja-JP" altLang="ja-JP" sz="1800" kern="100" dirty="0">
                <a:solidFill>
                  <a:schemeClr val="tx1"/>
                </a:solidFill>
                <a:effectLst/>
                <a:latin typeface="游明朝" panose="02020400000000000000" pitchFamily="18" charset="-128"/>
                <a:ea typeface="游明朝" panose="02020400000000000000" pitchFamily="18" charset="-128"/>
                <a:cs typeface="Times New Roman" panose="02020603050405020304" pitchFamily="18" charset="0"/>
              </a:rPr>
              <a:t>の記事や参考書</a:t>
            </a:r>
            <a:br>
              <a:rPr lang="en-US" altLang="ja-JP" sz="1800" kern="100" dirty="0">
                <a:solidFill>
                  <a:schemeClr val="tx1"/>
                </a:solidFill>
                <a:effectLst/>
                <a:latin typeface="游明朝" panose="02020400000000000000" pitchFamily="18" charset="-128"/>
                <a:ea typeface="游明朝" panose="02020400000000000000" pitchFamily="18" charset="-128"/>
                <a:cs typeface="Times New Roman" panose="02020603050405020304" pitchFamily="18" charset="0"/>
              </a:rPr>
            </a:br>
            <a:r>
              <a:rPr lang="ja-JP" altLang="en-US" sz="1800" kern="100" dirty="0">
                <a:solidFill>
                  <a:schemeClr val="tx1"/>
                </a:solidFill>
                <a:effectLst/>
                <a:latin typeface="游明朝" panose="02020400000000000000" pitchFamily="18" charset="-128"/>
                <a:ea typeface="游明朝" panose="02020400000000000000" pitchFamily="18" charset="-128"/>
                <a:cs typeface="Times New Roman" panose="02020603050405020304" pitchFamily="18" charset="0"/>
              </a:rPr>
              <a:t>　</a:t>
            </a:r>
            <a:r>
              <a:rPr lang="ja-JP" altLang="ja-JP" sz="1800" kern="100" dirty="0">
                <a:solidFill>
                  <a:schemeClr val="tx1"/>
                </a:solidFill>
                <a:effectLst/>
                <a:latin typeface="游明朝" panose="02020400000000000000" pitchFamily="18" charset="-128"/>
                <a:ea typeface="游明朝" panose="02020400000000000000" pitchFamily="18" charset="-128"/>
                <a:cs typeface="Times New Roman" panose="02020603050405020304" pitchFamily="18" charset="0"/>
              </a:rPr>
              <a:t>を記録して発信、他ユーザーの投稿した記事を閲覧でき、分かりやすい情報の共有と情</a:t>
            </a:r>
            <a:br>
              <a:rPr lang="en-US" altLang="ja-JP" sz="1800" kern="100" dirty="0">
                <a:solidFill>
                  <a:schemeClr val="tx1"/>
                </a:solidFill>
                <a:effectLst/>
                <a:latin typeface="游明朝" panose="02020400000000000000" pitchFamily="18" charset="-128"/>
                <a:ea typeface="游明朝" panose="02020400000000000000" pitchFamily="18" charset="-128"/>
                <a:cs typeface="Times New Roman" panose="02020603050405020304" pitchFamily="18" charset="0"/>
              </a:rPr>
            </a:br>
            <a:r>
              <a:rPr lang="ja-JP" altLang="en-US" sz="1800" kern="100" dirty="0">
                <a:solidFill>
                  <a:schemeClr val="tx1"/>
                </a:solidFill>
                <a:effectLst/>
                <a:latin typeface="游明朝" panose="02020400000000000000" pitchFamily="18" charset="-128"/>
                <a:ea typeface="游明朝" panose="02020400000000000000" pitchFamily="18" charset="-128"/>
                <a:cs typeface="Times New Roman" panose="02020603050405020304" pitchFamily="18" charset="0"/>
              </a:rPr>
              <a:t>　</a:t>
            </a:r>
            <a:r>
              <a:rPr lang="ja-JP" altLang="ja-JP" sz="1800" kern="100" dirty="0">
                <a:solidFill>
                  <a:schemeClr val="tx1"/>
                </a:solidFill>
                <a:effectLst/>
                <a:latin typeface="游明朝" panose="02020400000000000000" pitchFamily="18" charset="-128"/>
                <a:ea typeface="游明朝" panose="02020400000000000000" pitchFamily="18" charset="-128"/>
                <a:cs typeface="Times New Roman" panose="02020603050405020304" pitchFamily="18" charset="0"/>
              </a:rPr>
              <a:t>報の検索ができる</a:t>
            </a:r>
          </a:p>
          <a:p>
            <a:pPr marL="360000">
              <a:lnSpc>
                <a:spcPct val="150000"/>
              </a:lnSpc>
            </a:pPr>
            <a:r>
              <a:rPr lang="ja-JP" altLang="en-US" sz="1800" kern="100" dirty="0">
                <a:solidFill>
                  <a:schemeClr val="tx1"/>
                </a:solidFill>
                <a:effectLst/>
                <a:latin typeface="游明朝" panose="02020400000000000000" pitchFamily="18" charset="-128"/>
                <a:ea typeface="游明朝" panose="02020400000000000000" pitchFamily="18" charset="-128"/>
                <a:cs typeface="Times New Roman" panose="02020603050405020304" pitchFamily="18" charset="0"/>
              </a:rPr>
              <a:t>・</a:t>
            </a:r>
            <a:r>
              <a:rPr lang="ja-JP" altLang="ja-JP" sz="1800" kern="100" dirty="0">
                <a:solidFill>
                  <a:schemeClr val="tx1"/>
                </a:solidFill>
                <a:effectLst/>
                <a:latin typeface="游明朝" panose="02020400000000000000" pitchFamily="18" charset="-128"/>
                <a:ea typeface="游明朝" panose="02020400000000000000" pitchFamily="18" charset="-128"/>
                <a:cs typeface="Times New Roman" panose="02020603050405020304" pitchFamily="18" charset="0"/>
              </a:rPr>
              <a:t>参考になった他ユーザーの記事に 役に立った！ ボタンで評価できる</a:t>
            </a:r>
          </a:p>
          <a:p>
            <a:pPr marL="360000">
              <a:lnSpc>
                <a:spcPct val="150000"/>
              </a:lnSpc>
            </a:pPr>
            <a:r>
              <a:rPr lang="ja-JP" altLang="en-US" sz="1800" kern="100" dirty="0">
                <a:solidFill>
                  <a:schemeClr val="tx1"/>
                </a:solidFill>
                <a:effectLst/>
                <a:latin typeface="游明朝" panose="02020400000000000000" pitchFamily="18" charset="-128"/>
                <a:ea typeface="游明朝" panose="02020400000000000000" pitchFamily="18" charset="-128"/>
                <a:cs typeface="Times New Roman" panose="02020603050405020304" pitchFamily="18" charset="0"/>
              </a:rPr>
              <a:t>・</a:t>
            </a:r>
            <a:r>
              <a:rPr lang="ja-JP" altLang="ja-JP" sz="1800" kern="100" dirty="0">
                <a:solidFill>
                  <a:schemeClr val="tx1"/>
                </a:solidFill>
                <a:effectLst/>
                <a:latin typeface="游明朝" panose="02020400000000000000" pitchFamily="18" charset="-128"/>
                <a:ea typeface="游明朝" panose="02020400000000000000" pitchFamily="18" charset="-128"/>
                <a:cs typeface="Times New Roman" panose="02020603050405020304" pitchFamily="18" charset="0"/>
              </a:rPr>
              <a:t>ゲストユーザー（非会員）は、記事の閲覧</a:t>
            </a:r>
            <a:r>
              <a:rPr lang="ja-JP" altLang="en-US" sz="1800" kern="100" dirty="0">
                <a:solidFill>
                  <a:schemeClr val="tx1"/>
                </a:solidFill>
                <a:effectLst/>
                <a:latin typeface="游明朝" panose="02020400000000000000" pitchFamily="18" charset="-128"/>
                <a:ea typeface="游明朝" panose="02020400000000000000" pitchFamily="18" charset="-128"/>
                <a:cs typeface="Times New Roman" panose="02020603050405020304" pitchFamily="18" charset="0"/>
              </a:rPr>
              <a:t>のみ可能</a:t>
            </a:r>
            <a:endParaRPr lang="ja-JP" altLang="ja-JP" sz="1800" kern="100" dirty="0">
              <a:solidFill>
                <a:schemeClr val="tx1"/>
              </a:solidFill>
              <a:effectLst/>
              <a:latin typeface="游明朝" panose="02020400000000000000" pitchFamily="18" charset="-128"/>
              <a:ea typeface="游明朝" panose="02020400000000000000" pitchFamily="18" charset="-128"/>
              <a:cs typeface="Times New Roman" panose="02020603050405020304" pitchFamily="18" charset="0"/>
            </a:endParaRPr>
          </a:p>
          <a:p>
            <a:pPr marL="360000">
              <a:lnSpc>
                <a:spcPct val="150000"/>
              </a:lnSpc>
            </a:pPr>
            <a:r>
              <a:rPr lang="ja-JP" altLang="en-US" sz="1800" kern="100" dirty="0">
                <a:solidFill>
                  <a:schemeClr val="tx1"/>
                </a:solidFill>
                <a:effectLst/>
                <a:latin typeface="游明朝" panose="02020400000000000000" pitchFamily="18" charset="-128"/>
                <a:ea typeface="游明朝" panose="02020400000000000000" pitchFamily="18" charset="-128"/>
                <a:cs typeface="Times New Roman" panose="02020603050405020304" pitchFamily="18" charset="0"/>
              </a:rPr>
              <a:t>・</a:t>
            </a:r>
            <a:r>
              <a:rPr lang="ja-JP" altLang="ja-JP" sz="1800" kern="100" dirty="0">
                <a:solidFill>
                  <a:schemeClr val="tx1"/>
                </a:solidFill>
                <a:effectLst/>
                <a:latin typeface="游明朝" panose="02020400000000000000" pitchFamily="18" charset="-128"/>
                <a:ea typeface="游明朝" panose="02020400000000000000" pitchFamily="18" charset="-128"/>
                <a:cs typeface="Times New Roman" panose="02020603050405020304" pitchFamily="18" charset="0"/>
              </a:rPr>
              <a:t>ログインユーザー</a:t>
            </a:r>
            <a:r>
              <a:rPr lang="en-US" altLang="ja-JP" sz="1800" kern="100" dirty="0">
                <a:solidFill>
                  <a:schemeClr val="tx1"/>
                </a:solidFill>
                <a:effectLst/>
                <a:latin typeface="游明朝" panose="02020400000000000000" pitchFamily="18" charset="-128"/>
                <a:ea typeface="游明朝" panose="02020400000000000000" pitchFamily="18" charset="-128"/>
                <a:cs typeface="Times New Roman" panose="02020603050405020304" pitchFamily="18" charset="0"/>
              </a:rPr>
              <a:t>(</a:t>
            </a:r>
            <a:r>
              <a:rPr lang="ja-JP" altLang="ja-JP" sz="1800" kern="100" dirty="0">
                <a:solidFill>
                  <a:schemeClr val="tx1"/>
                </a:solidFill>
                <a:effectLst/>
                <a:latin typeface="游明朝" panose="02020400000000000000" pitchFamily="18" charset="-128"/>
                <a:ea typeface="游明朝" panose="02020400000000000000" pitchFamily="18" charset="-128"/>
                <a:cs typeface="Times New Roman" panose="02020603050405020304" pitchFamily="18" charset="0"/>
              </a:rPr>
              <a:t>会員</a:t>
            </a:r>
            <a:r>
              <a:rPr lang="en-US" altLang="ja-JP" sz="1800" kern="100" dirty="0">
                <a:solidFill>
                  <a:schemeClr val="tx1"/>
                </a:solidFill>
                <a:effectLst/>
                <a:latin typeface="游明朝" panose="02020400000000000000" pitchFamily="18" charset="-128"/>
                <a:ea typeface="游明朝" panose="02020400000000000000" pitchFamily="18" charset="-128"/>
                <a:cs typeface="Times New Roman" panose="02020603050405020304" pitchFamily="18" charset="0"/>
              </a:rPr>
              <a:t>)</a:t>
            </a:r>
            <a:r>
              <a:rPr lang="ja-JP" altLang="ja-JP" sz="1800" kern="100" dirty="0">
                <a:solidFill>
                  <a:schemeClr val="tx1"/>
                </a:solidFill>
                <a:effectLst/>
                <a:latin typeface="游明朝" panose="02020400000000000000" pitchFamily="18" charset="-128"/>
                <a:ea typeface="游明朝" panose="02020400000000000000" pitchFamily="18" charset="-128"/>
                <a:cs typeface="Times New Roman" panose="02020603050405020304" pitchFamily="18" charset="0"/>
              </a:rPr>
              <a:t>は投稿した記事の確認と、他ユーザーの記事をキープ</a:t>
            </a:r>
            <a:r>
              <a:rPr lang="ja-JP" altLang="en-US" sz="1800" kern="100" dirty="0">
                <a:solidFill>
                  <a:schemeClr val="tx1"/>
                </a:solidFill>
                <a:latin typeface="游明朝" panose="02020400000000000000" pitchFamily="18" charset="-128"/>
                <a:ea typeface="游明朝" panose="02020400000000000000" pitchFamily="18" charset="-128"/>
                <a:cs typeface="Times New Roman" panose="02020603050405020304" pitchFamily="18" charset="0"/>
              </a:rPr>
              <a:t>でき、</a:t>
            </a:r>
            <a:br>
              <a:rPr lang="en-US" altLang="ja-JP" sz="1800" kern="100" dirty="0">
                <a:solidFill>
                  <a:schemeClr val="tx1"/>
                </a:solidFill>
                <a:effectLst/>
                <a:latin typeface="游明朝" panose="02020400000000000000" pitchFamily="18" charset="-128"/>
                <a:ea typeface="游明朝" panose="02020400000000000000" pitchFamily="18" charset="-128"/>
                <a:cs typeface="Times New Roman" panose="02020603050405020304" pitchFamily="18" charset="0"/>
              </a:rPr>
            </a:br>
            <a:r>
              <a:rPr lang="ja-JP" altLang="en-US" sz="1800" kern="100" dirty="0">
                <a:solidFill>
                  <a:schemeClr val="tx1"/>
                </a:solidFill>
                <a:effectLst/>
                <a:latin typeface="游明朝" panose="02020400000000000000" pitchFamily="18" charset="-128"/>
                <a:ea typeface="游明朝" panose="02020400000000000000" pitchFamily="18" charset="-128"/>
                <a:cs typeface="Times New Roman" panose="02020603050405020304" pitchFamily="18" charset="0"/>
              </a:rPr>
              <a:t>　</a:t>
            </a:r>
            <a:r>
              <a:rPr lang="ja-JP" altLang="ja-JP" sz="1800" kern="100" dirty="0">
                <a:solidFill>
                  <a:schemeClr val="tx1"/>
                </a:solidFill>
                <a:effectLst/>
                <a:latin typeface="游明朝" panose="02020400000000000000" pitchFamily="18" charset="-128"/>
                <a:ea typeface="游明朝" panose="02020400000000000000" pitchFamily="18" charset="-128"/>
                <a:cs typeface="Times New Roman" panose="02020603050405020304" pitchFamily="18" charset="0"/>
              </a:rPr>
              <a:t>その記事をマイページで確認できる</a:t>
            </a:r>
            <a:endParaRPr lang="en-US" altLang="ja-JP" sz="1800" kern="100" dirty="0">
              <a:solidFill>
                <a:schemeClr val="tx1"/>
              </a:solidFill>
              <a:effectLst/>
              <a:latin typeface="游明朝" panose="02020400000000000000" pitchFamily="18" charset="-128"/>
              <a:ea typeface="游明朝" panose="02020400000000000000" pitchFamily="18" charset="-128"/>
              <a:cs typeface="Times New Roman" panose="02020603050405020304" pitchFamily="18" charset="0"/>
            </a:endParaRPr>
          </a:p>
          <a:p>
            <a:pPr marL="360000">
              <a:lnSpc>
                <a:spcPct val="150000"/>
              </a:lnSpc>
            </a:pPr>
            <a:r>
              <a:rPr lang="ja-JP" altLang="en-US" sz="1800" kern="100" dirty="0">
                <a:solidFill>
                  <a:schemeClr val="tx1"/>
                </a:solidFill>
                <a:effectLst/>
                <a:latin typeface="游明朝" panose="02020400000000000000" pitchFamily="18" charset="-128"/>
                <a:ea typeface="游明朝" panose="02020400000000000000" pitchFamily="18" charset="-128"/>
                <a:cs typeface="Times New Roman" panose="02020603050405020304" pitchFamily="18" charset="0"/>
              </a:rPr>
              <a:t>・管理者は、投稿記事の一覧、投稿者・日付別に記事を表示でき、管理者権限として、記事の削除ができる</a:t>
            </a:r>
            <a:br>
              <a:rPr lang="en-US" altLang="ja-JP" sz="1800" kern="100" dirty="0">
                <a:solidFill>
                  <a:schemeClr val="tx1"/>
                </a:solidFill>
                <a:effectLst/>
                <a:latin typeface="游明朝" panose="02020400000000000000" pitchFamily="18" charset="-128"/>
                <a:ea typeface="游明朝" panose="02020400000000000000" pitchFamily="18" charset="-128"/>
                <a:cs typeface="Times New Roman" panose="02020603050405020304" pitchFamily="18" charset="0"/>
              </a:rPr>
            </a:br>
            <a:endParaRPr lang="ja-JP" altLang="ja-JP" sz="1800" kern="100" dirty="0">
              <a:solidFill>
                <a:schemeClr val="tx1"/>
              </a:solidFill>
              <a:effectLst/>
              <a:latin typeface="游明朝" panose="02020400000000000000" pitchFamily="18" charset="-128"/>
              <a:ea typeface="游明朝" panose="02020400000000000000" pitchFamily="18" charset="-128"/>
              <a:cs typeface="Times New Roman" panose="02020603050405020304" pitchFamily="18" charset="0"/>
            </a:endParaRPr>
          </a:p>
          <a:p>
            <a:pPr algn="just"/>
            <a:endParaRPr lang="ja-JP" altLang="ja-JP" sz="1800" kern="100" dirty="0">
              <a:solidFill>
                <a:schemeClr val="tx1"/>
              </a:solidFill>
              <a:effectLst/>
              <a:latin typeface="游明朝" panose="02020400000000000000" pitchFamily="18" charset="-128"/>
              <a:ea typeface="游明朝" panose="02020400000000000000" pitchFamily="18" charset="-128"/>
              <a:cs typeface="Times New Roman" panose="02020603050405020304" pitchFamily="18" charset="0"/>
            </a:endParaRPr>
          </a:p>
          <a:p>
            <a:pPr algn="just"/>
            <a:endParaRPr lang="en-US" altLang="ja-JP" sz="1800" kern="100" dirty="0">
              <a:solidFill>
                <a:schemeClr val="tx1"/>
              </a:solidFill>
              <a:effectLst/>
              <a:latin typeface="游明朝" panose="02020400000000000000" pitchFamily="18" charset="-128"/>
              <a:ea typeface="游明朝" panose="02020400000000000000" pitchFamily="18" charset="-128"/>
              <a:cs typeface="Times New Roman" panose="02020603050405020304" pitchFamily="18" charset="0"/>
            </a:endParaRPr>
          </a:p>
          <a:p>
            <a:pPr algn="just"/>
            <a:endParaRPr lang="ja-JP" altLang="ja-JP" sz="1800" kern="100" dirty="0">
              <a:solidFill>
                <a:schemeClr val="tx1"/>
              </a:solidFill>
              <a:effectLst/>
              <a:latin typeface="游明朝" panose="02020400000000000000" pitchFamily="18" charset="-128"/>
              <a:ea typeface="游明朝" panose="02020400000000000000" pitchFamily="18" charset="-128"/>
              <a:cs typeface="Times New Roman" panose="02020603050405020304" pitchFamily="18" charset="0"/>
            </a:endParaRPr>
          </a:p>
          <a:p>
            <a:endParaRPr lang="ja-JP" altLang="en-US" dirty="0">
              <a:solidFill>
                <a:schemeClr val="tx1"/>
              </a:solidFill>
            </a:endParaRPr>
          </a:p>
        </p:txBody>
      </p:sp>
    </p:spTree>
    <p:extLst>
      <p:ext uri="{BB962C8B-B14F-4D97-AF65-F5344CB8AC3E}">
        <p14:creationId xmlns:p14="http://schemas.microsoft.com/office/powerpoint/2010/main" val="3581276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7E1C58-FA13-4C69-9C46-291E2FBDAB66}"/>
              </a:ext>
            </a:extLst>
          </p:cNvPr>
          <p:cNvSpPr>
            <a:spLocks noGrp="1"/>
          </p:cNvSpPr>
          <p:nvPr>
            <p:ph type="title"/>
          </p:nvPr>
        </p:nvSpPr>
        <p:spPr>
          <a:xfrm>
            <a:off x="1097280" y="286604"/>
            <a:ext cx="10058400" cy="827822"/>
          </a:xfrm>
        </p:spPr>
        <p:txBody>
          <a:bodyPr/>
          <a:lstStyle/>
          <a:p>
            <a:pPr algn="ctr"/>
            <a:r>
              <a:rPr kumimoji="1" lang="ja-JP" altLang="en-US" dirty="0"/>
              <a:t>スケジュール</a:t>
            </a:r>
          </a:p>
        </p:txBody>
      </p:sp>
      <p:sp>
        <p:nvSpPr>
          <p:cNvPr id="3" name="コンテンツ プレースホルダー 2">
            <a:extLst>
              <a:ext uri="{FF2B5EF4-FFF2-40B4-BE49-F238E27FC236}">
                <a16:creationId xmlns:a16="http://schemas.microsoft.com/office/drawing/2014/main" id="{5366C568-3C5A-4C01-B731-FEA9EF0E6E25}"/>
              </a:ext>
            </a:extLst>
          </p:cNvPr>
          <p:cNvSpPr>
            <a:spLocks noGrp="1"/>
          </p:cNvSpPr>
          <p:nvPr>
            <p:ph idx="1"/>
          </p:nvPr>
        </p:nvSpPr>
        <p:spPr>
          <a:xfrm>
            <a:off x="1097280" y="1504949"/>
            <a:ext cx="10058400" cy="4019551"/>
          </a:xfrm>
          <a:solidFill>
            <a:schemeClr val="bg1"/>
          </a:solidFill>
        </p:spPr>
        <p:txBody>
          <a:bodyPr>
            <a:normAutofit/>
          </a:bodyPr>
          <a:lstStyle/>
          <a:p>
            <a:pPr marL="268560" indent="0">
              <a:lnSpc>
                <a:spcPct val="100000"/>
              </a:lnSpc>
              <a:buNone/>
            </a:pPr>
            <a:r>
              <a:rPr kumimoji="1" lang="en-US" altLang="ja-JP" sz="3600" dirty="0"/>
              <a:t>3/2 </a:t>
            </a:r>
            <a:r>
              <a:rPr kumimoji="1" lang="ja-JP" altLang="en-US" sz="3600" dirty="0"/>
              <a:t>～ </a:t>
            </a:r>
            <a:r>
              <a:rPr kumimoji="1" lang="en-US" altLang="ja-JP" sz="3600" dirty="0"/>
              <a:t>3/5</a:t>
            </a:r>
            <a:r>
              <a:rPr kumimoji="1" lang="ja-JP" altLang="en-US" sz="3600" dirty="0"/>
              <a:t>　　設計</a:t>
            </a:r>
            <a:endParaRPr kumimoji="1" lang="en-US" altLang="ja-JP" sz="3600" dirty="0"/>
          </a:p>
          <a:p>
            <a:pPr marL="268560" indent="0">
              <a:lnSpc>
                <a:spcPct val="100000"/>
              </a:lnSpc>
              <a:buNone/>
            </a:pPr>
            <a:r>
              <a:rPr lang="en-US" altLang="ja-JP" sz="3600" dirty="0"/>
              <a:t>3/6</a:t>
            </a:r>
            <a:r>
              <a:rPr lang="ja-JP" altLang="en-US" sz="3600" dirty="0"/>
              <a:t> ～ </a:t>
            </a:r>
            <a:r>
              <a:rPr lang="en-US" altLang="ja-JP" sz="3600" dirty="0"/>
              <a:t>3/12</a:t>
            </a:r>
            <a:r>
              <a:rPr lang="ja-JP" altLang="en-US" sz="3600" dirty="0"/>
              <a:t>　 </a:t>
            </a:r>
            <a:r>
              <a:rPr lang="en-US" altLang="ja-JP" sz="3600" dirty="0"/>
              <a:t>HTML</a:t>
            </a:r>
            <a:r>
              <a:rPr lang="ja-JP" altLang="en-US" sz="3600" dirty="0"/>
              <a:t> 部分完成 ・ </a:t>
            </a:r>
            <a:r>
              <a:rPr lang="en-US" altLang="ja-JP" sz="3600" dirty="0"/>
              <a:t>DB</a:t>
            </a:r>
            <a:r>
              <a:rPr lang="ja-JP" altLang="en-US" sz="3600" dirty="0"/>
              <a:t> 部分完成</a:t>
            </a:r>
            <a:endParaRPr lang="en-US" altLang="ja-JP" sz="3600" dirty="0"/>
          </a:p>
          <a:p>
            <a:pPr marL="268560" indent="0">
              <a:lnSpc>
                <a:spcPct val="100000"/>
              </a:lnSpc>
              <a:buNone/>
            </a:pPr>
            <a:r>
              <a:rPr lang="en-US" altLang="ja-JP" sz="3600" dirty="0"/>
              <a:t>3/13</a:t>
            </a:r>
            <a:r>
              <a:rPr lang="ja-JP" altLang="en-US" sz="3600" dirty="0"/>
              <a:t> ～ </a:t>
            </a:r>
            <a:r>
              <a:rPr lang="en-US" altLang="ja-JP" sz="3600" dirty="0"/>
              <a:t>3/26</a:t>
            </a:r>
            <a:r>
              <a:rPr lang="ja-JP" altLang="en-US" sz="3600" dirty="0"/>
              <a:t>  </a:t>
            </a:r>
            <a:r>
              <a:rPr lang="en-US" altLang="ja-JP" sz="3600" dirty="0"/>
              <a:t>PHP</a:t>
            </a:r>
            <a:r>
              <a:rPr lang="ja-JP" altLang="en-US" sz="3600" dirty="0"/>
              <a:t> 部分完成</a:t>
            </a:r>
            <a:endParaRPr lang="en-US" altLang="ja-JP" sz="3600" dirty="0"/>
          </a:p>
          <a:p>
            <a:pPr marL="268560" indent="0">
              <a:lnSpc>
                <a:spcPct val="100000"/>
              </a:lnSpc>
              <a:buNone/>
            </a:pPr>
            <a:r>
              <a:rPr lang="en-US" altLang="ja-JP" sz="3600" dirty="0"/>
              <a:t>3/27</a:t>
            </a:r>
            <a:r>
              <a:rPr lang="ja-JP" altLang="en-US" sz="3600" dirty="0"/>
              <a:t> ～ </a:t>
            </a:r>
            <a:r>
              <a:rPr lang="en-US" altLang="ja-JP" sz="3600" dirty="0"/>
              <a:t>4/8</a:t>
            </a:r>
            <a:r>
              <a:rPr lang="ja-JP" altLang="en-US" sz="3600" dirty="0"/>
              <a:t>     </a:t>
            </a:r>
            <a:r>
              <a:rPr lang="en-US" altLang="ja-JP" sz="3600" dirty="0"/>
              <a:t>ajax</a:t>
            </a:r>
            <a:r>
              <a:rPr lang="ja-JP" altLang="en-US" sz="3600" dirty="0"/>
              <a:t> 実装</a:t>
            </a:r>
            <a:endParaRPr kumimoji="1" lang="en-US" altLang="ja-JP" sz="3600" dirty="0"/>
          </a:p>
          <a:p>
            <a:pPr marL="268560" indent="0">
              <a:lnSpc>
                <a:spcPct val="100000"/>
              </a:lnSpc>
              <a:buNone/>
            </a:pPr>
            <a:r>
              <a:rPr kumimoji="1" lang="en-US" altLang="ja-JP" sz="3600" dirty="0"/>
              <a:t>4/14</a:t>
            </a:r>
            <a:r>
              <a:rPr kumimoji="1" lang="ja-JP" altLang="en-US" sz="3600" dirty="0"/>
              <a:t> </a:t>
            </a:r>
            <a:r>
              <a:rPr lang="ja-JP" altLang="en-US" sz="3600" dirty="0"/>
              <a:t>～　　　　全体の修正・発表準備</a:t>
            </a:r>
            <a:endParaRPr kumimoji="1" lang="en-US" altLang="ja-JP" sz="3600" dirty="0"/>
          </a:p>
        </p:txBody>
      </p:sp>
    </p:spTree>
    <p:extLst>
      <p:ext uri="{BB962C8B-B14F-4D97-AF65-F5344CB8AC3E}">
        <p14:creationId xmlns:p14="http://schemas.microsoft.com/office/powerpoint/2010/main" val="2242615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字幕 4">
            <a:extLst>
              <a:ext uri="{FF2B5EF4-FFF2-40B4-BE49-F238E27FC236}">
                <a16:creationId xmlns:a16="http://schemas.microsoft.com/office/drawing/2014/main" id="{6F3E546A-9660-4E52-97F2-0411E13A2BBE}"/>
              </a:ext>
            </a:extLst>
          </p:cNvPr>
          <p:cNvSpPr>
            <a:spLocks noGrp="1"/>
          </p:cNvSpPr>
          <p:nvPr>
            <p:ph idx="1"/>
          </p:nvPr>
        </p:nvSpPr>
        <p:spPr>
          <a:xfrm>
            <a:off x="1066800" y="573088"/>
            <a:ext cx="10058400" cy="5295900"/>
          </a:xfrm>
          <a:solidFill>
            <a:schemeClr val="bg1"/>
          </a:solidFill>
        </p:spPr>
        <p:txBody>
          <a:bodyPr>
            <a:normAutofit/>
          </a:bodyPr>
          <a:lstStyle/>
          <a:p>
            <a:pPr marL="342900" indent="-342900">
              <a:lnSpc>
                <a:spcPct val="160000"/>
              </a:lnSpc>
              <a:buFont typeface="Wingdings" panose="05000000000000000000" pitchFamily="2" charset="2"/>
              <a:buChar char="n"/>
            </a:pPr>
            <a:r>
              <a:rPr lang="ja-JP" altLang="en-US" dirty="0">
                <a:solidFill>
                  <a:schemeClr val="tx1"/>
                </a:solidFill>
              </a:rPr>
              <a:t>不足機能</a:t>
            </a:r>
            <a:br>
              <a:rPr lang="en-US" altLang="ja-JP" sz="2000" kern="100" dirty="0">
                <a:solidFill>
                  <a:schemeClr val="tx1"/>
                </a:solidFill>
                <a:latin typeface="游明朝" panose="02020400000000000000" pitchFamily="18" charset="-128"/>
                <a:ea typeface="游明朝" panose="02020400000000000000" pitchFamily="18" charset="-128"/>
                <a:cs typeface="Times New Roman" panose="02020603050405020304" pitchFamily="18" charset="0"/>
              </a:rPr>
            </a:br>
            <a:r>
              <a:rPr lang="ja-JP" altLang="en-US" sz="2000" kern="100" dirty="0">
                <a:solidFill>
                  <a:schemeClr val="tx1"/>
                </a:solidFill>
                <a:latin typeface="游明朝" panose="02020400000000000000" pitchFamily="18" charset="-128"/>
                <a:ea typeface="游明朝" panose="02020400000000000000" pitchFamily="18" charset="-128"/>
                <a:cs typeface="Times New Roman" panose="02020603050405020304" pitchFamily="18" charset="0"/>
              </a:rPr>
              <a:t>・</a:t>
            </a:r>
            <a:r>
              <a:rPr lang="ja-JP" altLang="en-US" sz="1800" kern="100" dirty="0">
                <a:solidFill>
                  <a:schemeClr val="tx1"/>
                </a:solidFill>
                <a:latin typeface="游明朝" panose="02020400000000000000" pitchFamily="18" charset="-128"/>
                <a:ea typeface="游明朝" panose="02020400000000000000" pitchFamily="18" charset="-128"/>
                <a:cs typeface="Times New Roman" panose="02020603050405020304" pitchFamily="18" charset="0"/>
              </a:rPr>
              <a:t>非同期処理を実装したが、</a:t>
            </a:r>
            <a:r>
              <a:rPr lang="en-US" altLang="ja-JP" sz="1800" kern="100" dirty="0">
                <a:solidFill>
                  <a:schemeClr val="tx1"/>
                </a:solidFill>
                <a:latin typeface="游明朝" panose="02020400000000000000" pitchFamily="18" charset="-128"/>
                <a:ea typeface="游明朝" panose="02020400000000000000" pitchFamily="18" charset="-128"/>
                <a:cs typeface="Times New Roman" panose="02020603050405020304" pitchFamily="18" charset="0"/>
              </a:rPr>
              <a:t>DB</a:t>
            </a:r>
            <a:r>
              <a:rPr lang="ja-JP" altLang="en-US" sz="1800" kern="100" dirty="0">
                <a:solidFill>
                  <a:schemeClr val="tx1"/>
                </a:solidFill>
                <a:latin typeface="游明朝" panose="02020400000000000000" pitchFamily="18" charset="-128"/>
                <a:ea typeface="游明朝" panose="02020400000000000000" pitchFamily="18" charset="-128"/>
                <a:cs typeface="Times New Roman" panose="02020603050405020304" pitchFamily="18" charset="0"/>
              </a:rPr>
              <a:t>上のデータの取得・更新のみだったので、返り値を活用で</a:t>
            </a:r>
            <a:br>
              <a:rPr lang="en-US" altLang="ja-JP" sz="1800" kern="100" dirty="0">
                <a:solidFill>
                  <a:schemeClr val="tx1"/>
                </a:solidFill>
                <a:latin typeface="游明朝" panose="02020400000000000000" pitchFamily="18" charset="-128"/>
                <a:ea typeface="游明朝" panose="02020400000000000000" pitchFamily="18" charset="-128"/>
                <a:cs typeface="Times New Roman" panose="02020603050405020304" pitchFamily="18" charset="0"/>
              </a:rPr>
            </a:br>
            <a:r>
              <a:rPr lang="ja-JP" altLang="en-US" sz="1800" kern="100" dirty="0">
                <a:solidFill>
                  <a:schemeClr val="tx1"/>
                </a:solidFill>
                <a:latin typeface="游明朝" panose="02020400000000000000" pitchFamily="18" charset="-128"/>
                <a:ea typeface="游明朝" panose="02020400000000000000" pitchFamily="18" charset="-128"/>
                <a:cs typeface="Times New Roman" panose="02020603050405020304" pitchFamily="18" charset="0"/>
              </a:rPr>
              <a:t>　きればもっと幅が広がったのではないかと思います。</a:t>
            </a:r>
            <a:br>
              <a:rPr lang="en-US" altLang="ja-JP" sz="1800" kern="100" dirty="0">
                <a:solidFill>
                  <a:schemeClr val="tx1"/>
                </a:solidFill>
                <a:latin typeface="游明朝" panose="02020400000000000000" pitchFamily="18" charset="-128"/>
                <a:ea typeface="游明朝" panose="02020400000000000000" pitchFamily="18" charset="-128"/>
                <a:cs typeface="Times New Roman" panose="02020603050405020304" pitchFamily="18" charset="0"/>
              </a:rPr>
            </a:br>
            <a:r>
              <a:rPr lang="ja-JP" altLang="en-US" sz="1800" kern="100" dirty="0">
                <a:solidFill>
                  <a:schemeClr val="tx1"/>
                </a:solidFill>
                <a:latin typeface="游明朝" panose="02020400000000000000" pitchFamily="18" charset="-128"/>
                <a:ea typeface="游明朝" panose="02020400000000000000" pitchFamily="18" charset="-128"/>
                <a:cs typeface="Times New Roman" panose="02020603050405020304" pitchFamily="18" charset="0"/>
              </a:rPr>
              <a:t>・チャット機能</a:t>
            </a:r>
          </a:p>
          <a:p>
            <a:pPr marL="342900" indent="-342900">
              <a:lnSpc>
                <a:spcPct val="160000"/>
              </a:lnSpc>
              <a:buFont typeface="Wingdings" panose="05000000000000000000" pitchFamily="2" charset="2"/>
              <a:buChar char="n"/>
            </a:pPr>
            <a:r>
              <a:rPr lang="ja-JP" altLang="en-US" dirty="0">
                <a:solidFill>
                  <a:schemeClr val="tx1"/>
                </a:solidFill>
              </a:rPr>
              <a:t>感想</a:t>
            </a:r>
            <a:br>
              <a:rPr lang="en-US" altLang="ja-JP" dirty="0">
                <a:solidFill>
                  <a:schemeClr val="tx1"/>
                </a:solidFill>
              </a:rPr>
            </a:br>
            <a:r>
              <a:rPr lang="ja-JP" altLang="en-US" sz="1800" kern="100" dirty="0">
                <a:solidFill>
                  <a:schemeClr val="tx1"/>
                </a:solidFill>
                <a:latin typeface="游明朝" panose="02020400000000000000" pitchFamily="18" charset="-128"/>
                <a:ea typeface="游明朝" panose="02020400000000000000" pitchFamily="18" charset="-128"/>
                <a:cs typeface="Times New Roman" panose="02020603050405020304" pitchFamily="18" charset="0"/>
              </a:rPr>
              <a:t>設計がすごく大事なんだと感じました。設計の甘さが原因で作成中に何度もつまずき、修正しすることが多かったです。</a:t>
            </a:r>
            <a:br>
              <a:rPr lang="en-US" altLang="ja-JP" sz="1800" kern="100" dirty="0">
                <a:solidFill>
                  <a:schemeClr val="tx1"/>
                </a:solidFill>
                <a:latin typeface="游明朝" panose="02020400000000000000" pitchFamily="18" charset="-128"/>
                <a:ea typeface="游明朝" panose="02020400000000000000" pitchFamily="18" charset="-128"/>
                <a:cs typeface="Times New Roman" panose="02020603050405020304" pitchFamily="18" charset="0"/>
              </a:rPr>
            </a:br>
            <a:r>
              <a:rPr lang="ja-JP" altLang="en-US" sz="1800" kern="100" dirty="0">
                <a:solidFill>
                  <a:schemeClr val="tx1"/>
                </a:solidFill>
                <a:latin typeface="游明朝" panose="02020400000000000000" pitchFamily="18" charset="-128"/>
                <a:ea typeface="游明朝" panose="02020400000000000000" pitchFamily="18" charset="-128"/>
                <a:cs typeface="Times New Roman" panose="02020603050405020304" pitchFamily="18" charset="0"/>
              </a:rPr>
              <a:t>非同期処理という新しい事にも取り組めてすごく勉強になりました。非同期処理やその他の技術についてこれからも学んで知識と技術を身につけていきたいです。</a:t>
            </a:r>
            <a:endParaRPr lang="en-US" altLang="ja-JP" sz="1800" kern="100" dirty="0">
              <a:solidFill>
                <a:schemeClr val="tx1"/>
              </a:solidFill>
              <a:latin typeface="游明朝" panose="02020400000000000000" pitchFamily="18" charset="-128"/>
              <a:ea typeface="游明朝" panose="02020400000000000000" pitchFamily="18" charset="-128"/>
              <a:cs typeface="Times New Roman" panose="02020603050405020304" pitchFamily="18" charset="0"/>
            </a:endParaRPr>
          </a:p>
          <a:p>
            <a:pPr algn="just"/>
            <a:endParaRPr lang="ja-JP" altLang="ja-JP" sz="1800" kern="100" dirty="0">
              <a:solidFill>
                <a:schemeClr val="tx1"/>
              </a:solidFill>
              <a:effectLst/>
              <a:latin typeface="游明朝" panose="02020400000000000000" pitchFamily="18" charset="-128"/>
              <a:ea typeface="游明朝" panose="02020400000000000000" pitchFamily="18" charset="-128"/>
              <a:cs typeface="Times New Roman" panose="02020603050405020304" pitchFamily="18" charset="0"/>
            </a:endParaRPr>
          </a:p>
          <a:p>
            <a:endParaRPr lang="ja-JP" altLang="en-US" dirty="0">
              <a:solidFill>
                <a:schemeClr val="tx1"/>
              </a:solidFill>
            </a:endParaRPr>
          </a:p>
        </p:txBody>
      </p:sp>
    </p:spTree>
    <p:extLst>
      <p:ext uri="{BB962C8B-B14F-4D97-AF65-F5344CB8AC3E}">
        <p14:creationId xmlns:p14="http://schemas.microsoft.com/office/powerpoint/2010/main" val="939238536"/>
      </p:ext>
    </p:extLst>
  </p:cSld>
  <p:clrMapOvr>
    <a:masterClrMapping/>
  </p:clrMapOvr>
</p:sld>
</file>

<file path=ppt/theme/theme1.xml><?xml version="1.0" encoding="utf-8"?>
<a:theme xmlns:a="http://schemas.openxmlformats.org/drawingml/2006/main" name="レトロスペクト">
  <a:themeElements>
    <a:clrScheme name="レトロスペクト">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Retrospect</Template>
  <TotalTime>410</TotalTime>
  <Words>427</Words>
  <Application>Microsoft Office PowerPoint</Application>
  <PresentationFormat>ワイド画面</PresentationFormat>
  <Paragraphs>22</Paragraphs>
  <Slides>5</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5</vt:i4>
      </vt:variant>
    </vt:vector>
  </HeadingPairs>
  <TitlesOfParts>
    <vt:vector size="12" baseType="lpstr">
      <vt:lpstr>HGP創英ﾌﾟﾚｾﾞﾝｽEB</vt:lpstr>
      <vt:lpstr>游明朝</vt:lpstr>
      <vt:lpstr>Arial</vt:lpstr>
      <vt:lpstr>Calibri</vt:lpstr>
      <vt:lpstr>Calibri Light</vt:lpstr>
      <vt:lpstr>Wingdings</vt:lpstr>
      <vt:lpstr>レトロスペクト</vt:lpstr>
      <vt:lpstr>PHP自作 発表</vt:lpstr>
      <vt:lpstr>PowerPoint プレゼンテーション</vt:lpstr>
      <vt:lpstr>PowerPoint プレゼンテーション</vt:lpstr>
      <vt:lpstr>スケジュール</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PHP自作 発表</dc:title>
  <dc:creator>潤市 藤川</dc:creator>
  <cp:lastModifiedBy>潤市 藤川</cp:lastModifiedBy>
  <cp:revision>22</cp:revision>
  <dcterms:created xsi:type="dcterms:W3CDTF">2021-04-12T12:16:43Z</dcterms:created>
  <dcterms:modified xsi:type="dcterms:W3CDTF">2021-05-11T02:25:02Z</dcterms:modified>
</cp:coreProperties>
</file>