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1" r:id="rId3"/>
    <p:sldId id="312" r:id="rId4"/>
  </p:sldIdLst>
  <p:sldSz cx="9144000" cy="6858000" type="screen4x3"/>
  <p:notesSz cx="6858000" cy="9144000"/>
  <p:defaultTextStyle>
    <a:defPPr>
      <a:defRPr lang="ja-JP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5E4D0"/>
    <a:srgbClr val="0E5D25"/>
    <a:srgbClr val="11085C"/>
    <a:srgbClr val="005000"/>
    <a:srgbClr val="520000"/>
    <a:srgbClr val="000032"/>
    <a:srgbClr val="CE653F"/>
    <a:srgbClr val="4D8402"/>
    <a:srgbClr val="00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655" autoAdjust="0"/>
  </p:normalViewPr>
  <p:slideViewPr>
    <p:cSldViewPr snapToGrid="0" snapToObjects="1"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DF60A2-155B-5A45-A623-55E7A991191B}" type="datetimeFigureOut">
              <a:rPr lang="ja-JP" altLang="en-US"/>
              <a:pPr>
                <a:defRPr/>
              </a:pPr>
              <a:t>2020/9/29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52DE56-9016-7646-809A-B5CBDB9F82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8998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2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5363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A827CC3-9952-E947-84F8-1D90C4B490C0}" type="slidenum">
              <a:rPr lang="ja-JP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ja-JP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8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2DE56-9016-7646-809A-B5CBDB9F824B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538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34DAC-C9F9-CF4A-A3D9-4C6B1B5035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454" y="2389869"/>
            <a:ext cx="7018200" cy="1325563"/>
          </a:xfrm>
          <a:prstGeom prst="rect">
            <a:avLst/>
          </a:prstGeom>
        </p:spPr>
        <p:txBody>
          <a:bodyPr/>
          <a:lstStyle>
            <a:lvl1pPr algn="l">
              <a:defRPr sz="4500" spc="225">
                <a:solidFill>
                  <a:srgbClr val="0E5D25"/>
                </a:solidFill>
                <a:effectLst/>
                <a:latin typeface="+mn-lt"/>
              </a:defRPr>
            </a:lvl1pPr>
          </a:lstStyle>
          <a:p>
            <a:r>
              <a:rPr kumimoji="1" lang="en-US" altLang="ja-JP" dirty="0"/>
              <a:t>Sample heading.</a:t>
            </a:r>
            <a:endParaRPr kumimoji="1" lang="ja-JP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49B3FEEC-ABF9-9044-8DC2-DC35EB3567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6335" y="3625624"/>
            <a:ext cx="7004185" cy="10445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700">
                <a:solidFill>
                  <a:sysClr val="windowText" lastClr="000000"/>
                </a:solidFill>
                <a:effectLst/>
                <a:latin typeface="+mn-lt"/>
              </a:defRPr>
            </a:lvl1pPr>
          </a:lstStyle>
          <a:p>
            <a:r>
              <a:rPr kumimoji="1" lang="en-US" altLang="ja-JP" dirty="0"/>
              <a:t>Sample heading. Click to add text.</a:t>
            </a:r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61DF460C-2CEA-1046-9416-EA8EFF925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049" y="2375401"/>
            <a:ext cx="1127509" cy="1935342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E00CBC8E-4FBC-1E4B-9A00-EC488EF70759}"/>
              </a:ext>
            </a:extLst>
          </p:cNvPr>
          <p:cNvSpPr/>
          <p:nvPr userDrawn="1"/>
        </p:nvSpPr>
        <p:spPr>
          <a:xfrm rot="2111757">
            <a:off x="605251" y="2168671"/>
            <a:ext cx="600464" cy="2307411"/>
          </a:xfrm>
          <a:custGeom>
            <a:avLst/>
            <a:gdLst>
              <a:gd name="connsiteX0" fmla="*/ 538843 w 1081292"/>
              <a:gd name="connsiteY0" fmla="*/ 0 h 3116320"/>
              <a:gd name="connsiteX1" fmla="*/ 1066739 w 1081292"/>
              <a:gd name="connsiteY1" fmla="*/ 430247 h 3116320"/>
              <a:gd name="connsiteX2" fmla="*/ 1076800 w 1081292"/>
              <a:gd name="connsiteY2" fmla="*/ 530051 h 3116320"/>
              <a:gd name="connsiteX3" fmla="*/ 1081292 w 1081292"/>
              <a:gd name="connsiteY3" fmla="*/ 530051 h 3116320"/>
              <a:gd name="connsiteX4" fmla="*/ 1081292 w 1081292"/>
              <a:gd name="connsiteY4" fmla="*/ 2571122 h 3116320"/>
              <a:gd name="connsiteX5" fmla="*/ 1077046 w 1081292"/>
              <a:gd name="connsiteY5" fmla="*/ 2571122 h 3116320"/>
              <a:gd name="connsiteX6" fmla="*/ 1077686 w 1081292"/>
              <a:gd name="connsiteY6" fmla="*/ 2577477 h 3116320"/>
              <a:gd name="connsiteX7" fmla="*/ 538843 w 1081292"/>
              <a:gd name="connsiteY7" fmla="*/ 3116320 h 3116320"/>
              <a:gd name="connsiteX8" fmla="*/ 0 w 1081292"/>
              <a:gd name="connsiteY8" fmla="*/ 2577477 h 3116320"/>
              <a:gd name="connsiteX9" fmla="*/ 1292 w 1081292"/>
              <a:gd name="connsiteY9" fmla="*/ 2564660 h 3116320"/>
              <a:gd name="connsiteX10" fmla="*/ 1292 w 1081292"/>
              <a:gd name="connsiteY10" fmla="*/ 551659 h 3116320"/>
              <a:gd name="connsiteX11" fmla="*/ 0 w 1081292"/>
              <a:gd name="connsiteY11" fmla="*/ 538843 h 3116320"/>
              <a:gd name="connsiteX12" fmla="*/ 538843 w 1081292"/>
              <a:gd name="connsiteY12" fmla="*/ 0 h 31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292" h="3116320">
                <a:moveTo>
                  <a:pt x="538843" y="0"/>
                </a:moveTo>
                <a:cubicBezTo>
                  <a:pt x="799239" y="0"/>
                  <a:pt x="1016494" y="184705"/>
                  <a:pt x="1066739" y="430247"/>
                </a:cubicBezTo>
                <a:lnTo>
                  <a:pt x="1076800" y="530051"/>
                </a:lnTo>
                <a:lnTo>
                  <a:pt x="1081292" y="530051"/>
                </a:lnTo>
                <a:lnTo>
                  <a:pt x="1081292" y="2571122"/>
                </a:lnTo>
                <a:lnTo>
                  <a:pt x="1077046" y="2571122"/>
                </a:lnTo>
                <a:lnTo>
                  <a:pt x="1077686" y="2577477"/>
                </a:lnTo>
                <a:cubicBezTo>
                  <a:pt x="1077686" y="2875072"/>
                  <a:pt x="836438" y="3116320"/>
                  <a:pt x="538843" y="3116320"/>
                </a:cubicBezTo>
                <a:cubicBezTo>
                  <a:pt x="241248" y="3116320"/>
                  <a:pt x="0" y="2875072"/>
                  <a:pt x="0" y="2577477"/>
                </a:cubicBezTo>
                <a:lnTo>
                  <a:pt x="1292" y="2564660"/>
                </a:lnTo>
                <a:lnTo>
                  <a:pt x="1292" y="551659"/>
                </a:lnTo>
                <a:lnTo>
                  <a:pt x="0" y="538843"/>
                </a:lnTo>
                <a:cubicBezTo>
                  <a:pt x="0" y="241248"/>
                  <a:pt x="241248" y="0"/>
                  <a:pt x="538843" y="0"/>
                </a:cubicBezTo>
                <a:close/>
              </a:path>
            </a:pathLst>
          </a:custGeom>
          <a:solidFill>
            <a:srgbClr val="0E5D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B171BE-8755-9D4C-B387-834511B39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23FDF-1079-0C47-BA65-E35310DA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8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5682" y="379568"/>
            <a:ext cx="7821117" cy="1143000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0E5D25"/>
                </a:solidFill>
                <a:latin typeface="+mn-lt"/>
              </a:defRPr>
            </a:lvl1pPr>
          </a:lstStyle>
          <a:p>
            <a:r>
              <a:rPr lang="en-US" altLang="ja-JP" dirty="0"/>
              <a:t>Sample heading. Click to add text.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865682" y="1600201"/>
            <a:ext cx="7821117" cy="452596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n-lt"/>
              </a:defRPr>
            </a:lvl1pPr>
            <a:lvl2pPr algn="l">
              <a:defRPr>
                <a:solidFill>
                  <a:schemeClr val="tx1"/>
                </a:solidFill>
                <a:latin typeface="+mn-lt"/>
              </a:defRPr>
            </a:lvl2pPr>
            <a:lvl3pPr algn="l">
              <a:defRPr>
                <a:solidFill>
                  <a:schemeClr val="tx1"/>
                </a:solidFill>
                <a:latin typeface="+mn-lt"/>
              </a:defRPr>
            </a:lvl3pPr>
            <a:lvl4pPr algn="l">
              <a:defRPr>
                <a:solidFill>
                  <a:schemeClr val="tx1"/>
                </a:solidFill>
                <a:latin typeface="+mn-lt"/>
              </a:defRPr>
            </a:lvl4pPr>
            <a:lvl5pPr algn="l"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r>
              <a:rPr kumimoji="1" lang="en-US" altLang="ja-JP" dirty="0"/>
              <a:t>Sample heading. Click to add text.</a:t>
            </a:r>
            <a:endParaRPr kumimoji="1" lang="ja-JP" altLang="en-US"/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66C449FA-E0C6-CE43-BAEE-BFBB118DC70D}"/>
              </a:ext>
            </a:extLst>
          </p:cNvPr>
          <p:cNvSpPr/>
          <p:nvPr userDrawn="1"/>
        </p:nvSpPr>
        <p:spPr>
          <a:xfrm rot="2111757">
            <a:off x="459402" y="245691"/>
            <a:ext cx="249833" cy="960033"/>
          </a:xfrm>
          <a:custGeom>
            <a:avLst/>
            <a:gdLst>
              <a:gd name="connsiteX0" fmla="*/ 538843 w 1081292"/>
              <a:gd name="connsiteY0" fmla="*/ 0 h 3116320"/>
              <a:gd name="connsiteX1" fmla="*/ 1066739 w 1081292"/>
              <a:gd name="connsiteY1" fmla="*/ 430247 h 3116320"/>
              <a:gd name="connsiteX2" fmla="*/ 1076800 w 1081292"/>
              <a:gd name="connsiteY2" fmla="*/ 530051 h 3116320"/>
              <a:gd name="connsiteX3" fmla="*/ 1081292 w 1081292"/>
              <a:gd name="connsiteY3" fmla="*/ 530051 h 3116320"/>
              <a:gd name="connsiteX4" fmla="*/ 1081292 w 1081292"/>
              <a:gd name="connsiteY4" fmla="*/ 2571122 h 3116320"/>
              <a:gd name="connsiteX5" fmla="*/ 1077046 w 1081292"/>
              <a:gd name="connsiteY5" fmla="*/ 2571122 h 3116320"/>
              <a:gd name="connsiteX6" fmla="*/ 1077686 w 1081292"/>
              <a:gd name="connsiteY6" fmla="*/ 2577477 h 3116320"/>
              <a:gd name="connsiteX7" fmla="*/ 538843 w 1081292"/>
              <a:gd name="connsiteY7" fmla="*/ 3116320 h 3116320"/>
              <a:gd name="connsiteX8" fmla="*/ 0 w 1081292"/>
              <a:gd name="connsiteY8" fmla="*/ 2577477 h 3116320"/>
              <a:gd name="connsiteX9" fmla="*/ 1292 w 1081292"/>
              <a:gd name="connsiteY9" fmla="*/ 2564660 h 3116320"/>
              <a:gd name="connsiteX10" fmla="*/ 1292 w 1081292"/>
              <a:gd name="connsiteY10" fmla="*/ 551659 h 3116320"/>
              <a:gd name="connsiteX11" fmla="*/ 0 w 1081292"/>
              <a:gd name="connsiteY11" fmla="*/ 538843 h 3116320"/>
              <a:gd name="connsiteX12" fmla="*/ 538843 w 1081292"/>
              <a:gd name="connsiteY12" fmla="*/ 0 h 31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292" h="3116320">
                <a:moveTo>
                  <a:pt x="538843" y="0"/>
                </a:moveTo>
                <a:cubicBezTo>
                  <a:pt x="799239" y="0"/>
                  <a:pt x="1016494" y="184705"/>
                  <a:pt x="1066739" y="430247"/>
                </a:cubicBezTo>
                <a:lnTo>
                  <a:pt x="1076800" y="530051"/>
                </a:lnTo>
                <a:lnTo>
                  <a:pt x="1081292" y="530051"/>
                </a:lnTo>
                <a:lnTo>
                  <a:pt x="1081292" y="2571122"/>
                </a:lnTo>
                <a:lnTo>
                  <a:pt x="1077046" y="2571122"/>
                </a:lnTo>
                <a:lnTo>
                  <a:pt x="1077686" y="2577477"/>
                </a:lnTo>
                <a:cubicBezTo>
                  <a:pt x="1077686" y="2875072"/>
                  <a:pt x="836438" y="3116320"/>
                  <a:pt x="538843" y="3116320"/>
                </a:cubicBezTo>
                <a:cubicBezTo>
                  <a:pt x="241248" y="3116320"/>
                  <a:pt x="0" y="2875072"/>
                  <a:pt x="0" y="2577477"/>
                </a:cubicBezTo>
                <a:lnTo>
                  <a:pt x="1292" y="2564660"/>
                </a:lnTo>
                <a:lnTo>
                  <a:pt x="1292" y="551659"/>
                </a:lnTo>
                <a:lnTo>
                  <a:pt x="0" y="538843"/>
                </a:lnTo>
                <a:cubicBezTo>
                  <a:pt x="0" y="241248"/>
                  <a:pt x="241248" y="0"/>
                  <a:pt x="538843" y="0"/>
                </a:cubicBezTo>
                <a:close/>
              </a:path>
            </a:pathLst>
          </a:custGeom>
          <a:solidFill>
            <a:srgbClr val="0E5D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A448A4-B02A-BD44-BD60-349B87CF0FDA}"/>
              </a:ext>
            </a:extLst>
          </p:cNvPr>
          <p:cNvSpPr/>
          <p:nvPr userDrawn="1"/>
        </p:nvSpPr>
        <p:spPr>
          <a:xfrm>
            <a:off x="722758" y="1131843"/>
            <a:ext cx="8035247" cy="67371"/>
          </a:xfrm>
          <a:prstGeom prst="rect">
            <a:avLst/>
          </a:prstGeom>
          <a:solidFill>
            <a:srgbClr val="0E5D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7B0E7E-F5E6-A645-978B-2F4FD0A46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23FDF-1079-0C47-BA65-E35310DA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4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 3">
            <a:extLst>
              <a:ext uri="{FF2B5EF4-FFF2-40B4-BE49-F238E27FC236}">
                <a16:creationId xmlns:a16="http://schemas.microsoft.com/office/drawing/2014/main" id="{658678E3-B29E-1A47-8A70-FAFEBB2E74E7}"/>
              </a:ext>
            </a:extLst>
          </p:cNvPr>
          <p:cNvSpPr/>
          <p:nvPr userDrawn="1"/>
        </p:nvSpPr>
        <p:spPr>
          <a:xfrm rot="2111757">
            <a:off x="459402" y="245691"/>
            <a:ext cx="249833" cy="960033"/>
          </a:xfrm>
          <a:custGeom>
            <a:avLst/>
            <a:gdLst>
              <a:gd name="connsiteX0" fmla="*/ 538843 w 1081292"/>
              <a:gd name="connsiteY0" fmla="*/ 0 h 3116320"/>
              <a:gd name="connsiteX1" fmla="*/ 1066739 w 1081292"/>
              <a:gd name="connsiteY1" fmla="*/ 430247 h 3116320"/>
              <a:gd name="connsiteX2" fmla="*/ 1076800 w 1081292"/>
              <a:gd name="connsiteY2" fmla="*/ 530051 h 3116320"/>
              <a:gd name="connsiteX3" fmla="*/ 1081292 w 1081292"/>
              <a:gd name="connsiteY3" fmla="*/ 530051 h 3116320"/>
              <a:gd name="connsiteX4" fmla="*/ 1081292 w 1081292"/>
              <a:gd name="connsiteY4" fmla="*/ 2571122 h 3116320"/>
              <a:gd name="connsiteX5" fmla="*/ 1077046 w 1081292"/>
              <a:gd name="connsiteY5" fmla="*/ 2571122 h 3116320"/>
              <a:gd name="connsiteX6" fmla="*/ 1077686 w 1081292"/>
              <a:gd name="connsiteY6" fmla="*/ 2577477 h 3116320"/>
              <a:gd name="connsiteX7" fmla="*/ 538843 w 1081292"/>
              <a:gd name="connsiteY7" fmla="*/ 3116320 h 3116320"/>
              <a:gd name="connsiteX8" fmla="*/ 0 w 1081292"/>
              <a:gd name="connsiteY8" fmla="*/ 2577477 h 3116320"/>
              <a:gd name="connsiteX9" fmla="*/ 1292 w 1081292"/>
              <a:gd name="connsiteY9" fmla="*/ 2564660 h 3116320"/>
              <a:gd name="connsiteX10" fmla="*/ 1292 w 1081292"/>
              <a:gd name="connsiteY10" fmla="*/ 551659 h 3116320"/>
              <a:gd name="connsiteX11" fmla="*/ 0 w 1081292"/>
              <a:gd name="connsiteY11" fmla="*/ 538843 h 3116320"/>
              <a:gd name="connsiteX12" fmla="*/ 538843 w 1081292"/>
              <a:gd name="connsiteY12" fmla="*/ 0 h 31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1292" h="3116320">
                <a:moveTo>
                  <a:pt x="538843" y="0"/>
                </a:moveTo>
                <a:cubicBezTo>
                  <a:pt x="799239" y="0"/>
                  <a:pt x="1016494" y="184705"/>
                  <a:pt x="1066739" y="430247"/>
                </a:cubicBezTo>
                <a:lnTo>
                  <a:pt x="1076800" y="530051"/>
                </a:lnTo>
                <a:lnTo>
                  <a:pt x="1081292" y="530051"/>
                </a:lnTo>
                <a:lnTo>
                  <a:pt x="1081292" y="2571122"/>
                </a:lnTo>
                <a:lnTo>
                  <a:pt x="1077046" y="2571122"/>
                </a:lnTo>
                <a:lnTo>
                  <a:pt x="1077686" y="2577477"/>
                </a:lnTo>
                <a:cubicBezTo>
                  <a:pt x="1077686" y="2875072"/>
                  <a:pt x="836438" y="3116320"/>
                  <a:pt x="538843" y="3116320"/>
                </a:cubicBezTo>
                <a:cubicBezTo>
                  <a:pt x="241248" y="3116320"/>
                  <a:pt x="0" y="2875072"/>
                  <a:pt x="0" y="2577477"/>
                </a:cubicBezTo>
                <a:lnTo>
                  <a:pt x="1292" y="2564660"/>
                </a:lnTo>
                <a:lnTo>
                  <a:pt x="1292" y="551659"/>
                </a:lnTo>
                <a:lnTo>
                  <a:pt x="0" y="538843"/>
                </a:lnTo>
                <a:cubicBezTo>
                  <a:pt x="0" y="241248"/>
                  <a:pt x="241248" y="0"/>
                  <a:pt x="538843" y="0"/>
                </a:cubicBezTo>
                <a:close/>
              </a:path>
            </a:pathLst>
          </a:custGeom>
          <a:solidFill>
            <a:srgbClr val="0E5D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EB08C4-8632-A043-937C-49F5891AAA95}"/>
              </a:ext>
            </a:extLst>
          </p:cNvPr>
          <p:cNvSpPr/>
          <p:nvPr userDrawn="1"/>
        </p:nvSpPr>
        <p:spPr>
          <a:xfrm>
            <a:off x="722758" y="1131843"/>
            <a:ext cx="8035247" cy="67371"/>
          </a:xfrm>
          <a:prstGeom prst="rect">
            <a:avLst/>
          </a:prstGeom>
          <a:solidFill>
            <a:srgbClr val="0E5D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961DC94-ADF4-0D4F-8E93-5480A087D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23FDF-1079-0C47-BA65-E35310DA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03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CA9615-4E7D-4E41-9D27-89B6237CA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3FDF-1079-0C47-BA65-E35310DA8E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2D6C1-FB40-CE4B-A367-79DF8B5B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454" y="2389869"/>
            <a:ext cx="7376546" cy="1325563"/>
          </a:xfrm>
        </p:spPr>
        <p:txBody>
          <a:bodyPr/>
          <a:lstStyle/>
          <a:p>
            <a:r>
              <a:rPr lang="en-US" altLang="ja-JP" dirty="0" smtClean="0"/>
              <a:t>Trouble in NAS and Camera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EED9C1-B83F-7546-AD67-12F9C4F8A5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/>
              <a:t>Meeting Note.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映像</a:t>
            </a:r>
            <a:r>
              <a:rPr lang="ja-JP" altLang="en-US" dirty="0" smtClean="0"/>
              <a:t>が</a:t>
            </a:r>
            <a:r>
              <a:rPr lang="ja-JP" altLang="en-US" dirty="0"/>
              <a:t>取</a:t>
            </a:r>
            <a:r>
              <a:rPr lang="ja-JP" altLang="en-US" dirty="0" smtClean="0"/>
              <a:t>れていない時期について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882488"/>
              </p:ext>
            </p:extLst>
          </p:nvPr>
        </p:nvGraphicFramePr>
        <p:xfrm>
          <a:off x="1350682" y="1617406"/>
          <a:ext cx="6851116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779">
                  <a:extLst>
                    <a:ext uri="{9D8B030D-6E8A-4147-A177-3AD203B41FA5}">
                      <a16:colId xmlns:a16="http://schemas.microsoft.com/office/drawing/2014/main" val="125234297"/>
                    </a:ext>
                  </a:extLst>
                </a:gridCol>
                <a:gridCol w="1712779">
                  <a:extLst>
                    <a:ext uri="{9D8B030D-6E8A-4147-A177-3AD203B41FA5}">
                      <a16:colId xmlns:a16="http://schemas.microsoft.com/office/drawing/2014/main" val="1313409512"/>
                    </a:ext>
                  </a:extLst>
                </a:gridCol>
                <a:gridCol w="1712779">
                  <a:extLst>
                    <a:ext uri="{9D8B030D-6E8A-4147-A177-3AD203B41FA5}">
                      <a16:colId xmlns:a16="http://schemas.microsoft.com/office/drawing/2014/main" val="4124784170"/>
                    </a:ext>
                  </a:extLst>
                </a:gridCol>
                <a:gridCol w="1712779">
                  <a:extLst>
                    <a:ext uri="{9D8B030D-6E8A-4147-A177-3AD203B41FA5}">
                      <a16:colId xmlns:a16="http://schemas.microsoft.com/office/drawing/2014/main" val="2509417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転送先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送信元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送信元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バックアップ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6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10.34.35.172</a:t>
                      </a:r>
                    </a:p>
                    <a:p>
                      <a:pPr algn="ctr"/>
                      <a:r>
                        <a:rPr kumimoji="1" lang="en-US" altLang="ja-JP" sz="2000" dirty="0" smtClean="0"/>
                        <a:t>(10.36.81.241)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10.36.81.251</a:t>
                      </a:r>
                    </a:p>
                    <a:p>
                      <a:pPr algn="ctr"/>
                      <a:r>
                        <a:rPr kumimoji="1" lang="en-US" altLang="ja-JP" sz="1800" dirty="0" smtClean="0"/>
                        <a:t>(</a:t>
                      </a:r>
                      <a:r>
                        <a:rPr kumimoji="1" lang="ja-JP" altLang="en-US" sz="1800" dirty="0" smtClean="0"/>
                        <a:t>繁殖１，繁殖４</a:t>
                      </a:r>
                      <a:r>
                        <a:rPr kumimoji="1" lang="en-US" altLang="ja-JP" sz="1800" dirty="0" smtClean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10.36.81.151</a:t>
                      </a:r>
                    </a:p>
                    <a:p>
                      <a:pPr algn="ctr"/>
                      <a:r>
                        <a:rPr kumimoji="1" lang="en-US" altLang="ja-JP" sz="1800" dirty="0" smtClean="0"/>
                        <a:t>(</a:t>
                      </a:r>
                      <a:r>
                        <a:rPr kumimoji="1" lang="ja-JP" altLang="en-US" sz="1800" dirty="0" smtClean="0"/>
                        <a:t>肥育１，肥育</a:t>
                      </a:r>
                      <a:r>
                        <a:rPr kumimoji="1" lang="en-US" altLang="ja-JP" sz="1800" dirty="0" smtClean="0"/>
                        <a:t>3)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/>
                        <a:t>10.34.35.171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911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23FDF-1079-0C47-BA65-E35310DA8E0F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" y="2784124"/>
            <a:ext cx="7327393" cy="2445483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566219" y="4965570"/>
            <a:ext cx="1061884" cy="264037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" y="5326809"/>
            <a:ext cx="3512477" cy="1103921"/>
          </a:xfrm>
          <a:prstGeom prst="rect">
            <a:avLst/>
          </a:prstGeom>
        </p:spPr>
      </p:pic>
      <p:sp>
        <p:nvSpPr>
          <p:cNvPr id="9" name="角丸四角形 8"/>
          <p:cNvSpPr/>
          <p:nvPr/>
        </p:nvSpPr>
        <p:spPr>
          <a:xfrm>
            <a:off x="1822703" y="5476293"/>
            <a:ext cx="1061884" cy="264037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109884" y="4352448"/>
            <a:ext cx="46017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事象１（繁殖１，繁殖４）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送信元</a:t>
            </a:r>
            <a:r>
              <a:rPr lang="en-US" altLang="ja-JP" dirty="0" smtClean="0"/>
              <a:t>10.36.81.251</a:t>
            </a:r>
            <a:r>
              <a:rPr lang="ja-JP" altLang="en-US" dirty="0" smtClean="0"/>
              <a:t>は</a:t>
            </a:r>
            <a:r>
              <a:rPr lang="en-US" altLang="ja-JP" dirty="0" smtClean="0"/>
              <a:t>6/13</a:t>
            </a:r>
            <a:r>
              <a:rPr lang="ja-JP" altLang="en-US" dirty="0" smtClean="0"/>
              <a:t>からとれていない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（加西側の</a:t>
            </a:r>
            <a:r>
              <a:rPr lang="en-US" altLang="ja-JP" dirty="0" smtClean="0"/>
              <a:t>NAS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残っている）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4109885" y="5555603"/>
            <a:ext cx="46017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事象２ </a:t>
            </a:r>
            <a:r>
              <a:rPr lang="en-US" altLang="ja-JP" dirty="0" smtClean="0"/>
              <a:t>(</a:t>
            </a:r>
            <a:r>
              <a:rPr lang="ja-JP" altLang="en-US" dirty="0" smtClean="0"/>
              <a:t>肥育１，肥育３</a:t>
            </a:r>
            <a:r>
              <a:rPr lang="en-US" altLang="ja-JP" dirty="0" smtClean="0"/>
              <a:t>)</a:t>
            </a:r>
          </a:p>
          <a:p>
            <a:pPr algn="ctr"/>
            <a:r>
              <a:rPr lang="ja-JP" altLang="en-US" dirty="0" smtClean="0"/>
              <a:t>送信元</a:t>
            </a:r>
            <a:r>
              <a:rPr lang="en-US" altLang="ja-JP" dirty="0" smtClean="0"/>
              <a:t>10.36.81.151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3/28</a:t>
            </a:r>
            <a:r>
              <a:rPr lang="ja-JP" altLang="en-US" dirty="0" smtClean="0"/>
              <a:t>からとれていない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（加西側の</a:t>
            </a:r>
            <a:r>
              <a:rPr lang="en-US" altLang="ja-JP" dirty="0" smtClean="0"/>
              <a:t>NAS</a:t>
            </a:r>
            <a:r>
              <a:rPr lang="ja-JP" altLang="en-US" dirty="0" smtClean="0"/>
              <a:t>に残っていない）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34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今後の施策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原因１：転送先</a:t>
            </a:r>
            <a:r>
              <a:rPr lang="en-US" altLang="ja-JP" dirty="0"/>
              <a:t>10.34.35.172</a:t>
            </a:r>
            <a:r>
              <a:rPr kumimoji="1" lang="ja-JP" altLang="en-US" dirty="0" smtClean="0"/>
              <a:t>が満杯</a:t>
            </a:r>
            <a:endParaRPr kumimoji="1" lang="en-US" altLang="ja-JP" dirty="0" smtClean="0"/>
          </a:p>
          <a:p>
            <a:r>
              <a:rPr lang="ja-JP" altLang="en-US" dirty="0" smtClean="0"/>
              <a:t>原因２：不明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23FDF-1079-0C47-BA65-E35310DA8E0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1818968" y="3376485"/>
            <a:ext cx="1052051" cy="97339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3977148" y="3376484"/>
            <a:ext cx="1052051" cy="97339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/>
          <p:cNvSpPr/>
          <p:nvPr/>
        </p:nvSpPr>
        <p:spPr>
          <a:xfrm>
            <a:off x="6331973" y="3376483"/>
            <a:ext cx="1052051" cy="97339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989006" y="3863179"/>
            <a:ext cx="796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5284839" y="3863179"/>
            <a:ext cx="796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3737579" y="442751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10.34.35.172</a:t>
            </a:r>
            <a:endParaRPr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284839" y="4349876"/>
            <a:ext cx="644013" cy="781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フローチャート: 磁気ディスク 13"/>
          <p:cNvSpPr/>
          <p:nvPr/>
        </p:nvSpPr>
        <p:spPr>
          <a:xfrm>
            <a:off x="6331972" y="5320172"/>
            <a:ext cx="1052051" cy="97339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092403" y="442750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10.34.35.171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579399" y="4427510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10.36.81.251</a:t>
            </a:r>
          </a:p>
          <a:p>
            <a:pPr algn="ctr"/>
            <a:r>
              <a:rPr lang="en-US" altLang="ja-JP" dirty="0" smtClean="0"/>
              <a:t>10.36.81.151</a:t>
            </a:r>
            <a:endParaRPr lang="en-US" altLang="ja-JP" dirty="0"/>
          </a:p>
        </p:txBody>
      </p:sp>
      <p:sp>
        <p:nvSpPr>
          <p:cNvPr id="17" name="正方形/長方形 16"/>
          <p:cNvSpPr/>
          <p:nvPr/>
        </p:nvSpPr>
        <p:spPr>
          <a:xfrm>
            <a:off x="6354550" y="6303753"/>
            <a:ext cx="1085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空き</a:t>
            </a:r>
            <a:r>
              <a:rPr lang="en-US" altLang="ja-JP" dirty="0" smtClean="0"/>
              <a:t>NAS</a:t>
            </a:r>
            <a:endParaRPr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818968" y="5131140"/>
            <a:ext cx="294967" cy="709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659846" y="5840533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/>
              <a:t>ここにしかないデータあり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00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_B26_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5187</TotalTime>
  <Words>118</Words>
  <Application>Microsoft Office PowerPoint</Application>
  <PresentationFormat>画面に合わせる (4:3)</PresentationFormat>
  <Paragraphs>33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tem_B26_a</vt:lpstr>
      <vt:lpstr>Trouble in NAS and Camera</vt:lpstr>
      <vt:lpstr>映像が取れていない時期について</vt:lpstr>
      <vt:lpstr>今後の施策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クリックしてタイトルを入力</dc:title>
  <dc:creator>P-ralay.com</dc:creator>
  <cp:lastModifiedBy>CS25student</cp:lastModifiedBy>
  <cp:revision>317</cp:revision>
  <dcterms:modified xsi:type="dcterms:W3CDTF">2020-09-29T02:47:54Z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TC024770329991</vt:lpwstr>
  </property>
</Properties>
</file>