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8"/>
  </p:notesMasterIdLst>
  <p:sldIdLst>
    <p:sldId id="256" r:id="rId2"/>
    <p:sldId id="264" r:id="rId3"/>
    <p:sldId id="257" r:id="rId4"/>
    <p:sldId id="259" r:id="rId5"/>
    <p:sldId id="258" r:id="rId6"/>
    <p:sldId id="263" r:id="rId7"/>
    <p:sldId id="260" r:id="rId8"/>
    <p:sldId id="261" r:id="rId9"/>
    <p:sldId id="267" r:id="rId10"/>
    <p:sldId id="271" r:id="rId11"/>
    <p:sldId id="265" r:id="rId12"/>
    <p:sldId id="270" r:id="rId13"/>
    <p:sldId id="266" r:id="rId14"/>
    <p:sldId id="269" r:id="rId15"/>
    <p:sldId id="272" r:id="rId16"/>
    <p:sldId id="262" r:id="rId17"/>
  </p:sldIdLst>
  <p:sldSz cx="9144000" cy="6858000" type="screen4x3"/>
  <p:notesSz cx="6858000" cy="9144000"/>
  <p:defaultTextStyle>
    <a:defPPr>
      <a:defRPr lang="ja-JP"/>
    </a:defPPr>
    <a:lvl1pPr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1pPr>
    <a:lvl2pPr marL="4572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2pPr>
    <a:lvl3pPr marL="9144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3pPr>
    <a:lvl4pPr marL="13716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4pPr>
    <a:lvl5pPr marL="18288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5D25"/>
    <a:srgbClr val="11085C"/>
    <a:srgbClr val="005000"/>
    <a:srgbClr val="520000"/>
    <a:srgbClr val="000032"/>
    <a:srgbClr val="CE653F"/>
    <a:srgbClr val="4D8402"/>
    <a:srgbClr val="007800"/>
    <a:srgbClr val="000078"/>
    <a:srgbClr val="6038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36"/>
    <p:restoredTop sz="94660"/>
  </p:normalViewPr>
  <p:slideViewPr>
    <p:cSldViewPr snapToGrid="0" snapToObjects="1">
      <p:cViewPr varScale="1">
        <p:scale>
          <a:sx n="87" d="100"/>
          <a:sy n="87" d="100"/>
        </p:scale>
        <p:origin x="1627"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18DF60A2-155B-5A45-A623-55E7A991191B}" type="datetimeFigureOut">
              <a:rPr lang="ja-JP" altLang="en-US"/>
              <a:pPr>
                <a:defRPr/>
              </a:pPr>
              <a:t>2020/5/12</a:t>
            </a:fld>
            <a:endParaRPr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ja-JP" altLang="en-US" noProof="0"/>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E52DE56-9016-7646-809A-B5CBDB9F824B}" type="slidenum">
              <a:rPr lang="ja-JP" altLang="en-US"/>
              <a:pPr>
                <a:defRPr/>
              </a:pPr>
              <a:t>‹#›</a:t>
            </a:fld>
            <a:endParaRPr lang="ja-JP" altLang="en-US"/>
          </a:p>
        </p:txBody>
      </p:sp>
    </p:spTree>
    <p:extLst>
      <p:ext uri="{BB962C8B-B14F-4D97-AF65-F5344CB8AC3E}">
        <p14:creationId xmlns:p14="http://schemas.microsoft.com/office/powerpoint/2010/main" val="18889980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スライド イメージ プレースホルダ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5362"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5363" name="スライド番号プレースホル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Calibri" charset="0"/>
                <a:ea typeface="ＭＳ Ｐゴシック" charset="-128"/>
              </a:defRPr>
            </a:lvl1pPr>
            <a:lvl2pPr marL="742950" indent="-285750">
              <a:spcBef>
                <a:spcPct val="30000"/>
              </a:spcBef>
              <a:defRPr kumimoji="1" sz="1200">
                <a:solidFill>
                  <a:schemeClr val="tx1"/>
                </a:solidFill>
                <a:latin typeface="Calibri" charset="0"/>
                <a:ea typeface="ＭＳ Ｐゴシック" charset="-128"/>
              </a:defRPr>
            </a:lvl2pPr>
            <a:lvl3pPr marL="1143000" indent="-228600">
              <a:spcBef>
                <a:spcPct val="30000"/>
              </a:spcBef>
              <a:defRPr kumimoji="1" sz="1200">
                <a:solidFill>
                  <a:schemeClr val="tx1"/>
                </a:solidFill>
                <a:latin typeface="Calibri" charset="0"/>
                <a:ea typeface="ＭＳ Ｐゴシック" charset="-128"/>
              </a:defRPr>
            </a:lvl3pPr>
            <a:lvl4pPr marL="1600200" indent="-228600">
              <a:spcBef>
                <a:spcPct val="30000"/>
              </a:spcBef>
              <a:defRPr kumimoji="1" sz="1200">
                <a:solidFill>
                  <a:schemeClr val="tx1"/>
                </a:solidFill>
                <a:latin typeface="Calibri" charset="0"/>
                <a:ea typeface="ＭＳ Ｐゴシック" charset="-128"/>
              </a:defRPr>
            </a:lvl4pPr>
            <a:lvl5pPr marL="2057400" indent="-228600">
              <a:spcBef>
                <a:spcPct val="30000"/>
              </a:spcBef>
              <a:defRPr kumimoji="1"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kumimoji="1"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kumimoji="1"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kumimoji="1"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kumimoji="1" sz="1200">
                <a:solidFill>
                  <a:schemeClr val="tx1"/>
                </a:solidFill>
                <a:latin typeface="Calibri" charset="0"/>
                <a:ea typeface="ＭＳ Ｐゴシック" charset="-128"/>
              </a:defRPr>
            </a:lvl9pPr>
          </a:lstStyle>
          <a:p>
            <a:pPr>
              <a:spcBef>
                <a:spcPct val="0"/>
              </a:spcBef>
            </a:pPr>
            <a:fld id="{0A827CC3-9952-E947-84F8-1D90C4B490C0}" type="slidenum">
              <a:rPr lang="ja-JP" altLang="en-US">
                <a:latin typeface="Arial" charset="0"/>
              </a:rPr>
              <a:pPr>
                <a:spcBef>
                  <a:spcPct val="0"/>
                </a:spcBef>
              </a:pPr>
              <a:t>1</a:t>
            </a:fld>
            <a:endParaRPr lang="ja-JP" altLang="en-US">
              <a:latin typeface="Arial" charset="0"/>
            </a:endParaRPr>
          </a:p>
        </p:txBody>
      </p:sp>
    </p:spTree>
    <p:extLst>
      <p:ext uri="{BB962C8B-B14F-4D97-AF65-F5344CB8AC3E}">
        <p14:creationId xmlns:p14="http://schemas.microsoft.com/office/powerpoint/2010/main" val="21390861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034DAC-C9F9-CF4A-A3D9-4C6B1B503557}"/>
              </a:ext>
            </a:extLst>
          </p:cNvPr>
          <p:cNvSpPr>
            <a:spLocks noGrp="1"/>
          </p:cNvSpPr>
          <p:nvPr>
            <p:ph type="title" hasCustomPrompt="1"/>
          </p:nvPr>
        </p:nvSpPr>
        <p:spPr>
          <a:xfrm>
            <a:off x="1767454" y="2389869"/>
            <a:ext cx="7018200" cy="1325563"/>
          </a:xfrm>
          <a:prstGeom prst="rect">
            <a:avLst/>
          </a:prstGeom>
        </p:spPr>
        <p:txBody>
          <a:bodyPr/>
          <a:lstStyle>
            <a:lvl1pPr algn="l">
              <a:defRPr sz="4500" spc="225">
                <a:solidFill>
                  <a:srgbClr val="0E5D25"/>
                </a:solidFill>
                <a:effectLst/>
                <a:latin typeface="+mn-lt"/>
              </a:defRPr>
            </a:lvl1pPr>
          </a:lstStyle>
          <a:p>
            <a:r>
              <a:rPr kumimoji="1" lang="en-US" altLang="ja-JP" dirty="0"/>
              <a:t>Sample heading.</a:t>
            </a:r>
            <a:endParaRPr kumimoji="1" lang="ja-JP" altLang="en-US"/>
          </a:p>
        </p:txBody>
      </p:sp>
      <p:sp>
        <p:nvSpPr>
          <p:cNvPr id="15" name="テキスト プレースホルダー 14">
            <a:extLst>
              <a:ext uri="{FF2B5EF4-FFF2-40B4-BE49-F238E27FC236}">
                <a16:creationId xmlns:a16="http://schemas.microsoft.com/office/drawing/2014/main" id="{49B3FEEC-ABF9-9044-8DC2-DC35EB3567B7}"/>
              </a:ext>
            </a:extLst>
          </p:cNvPr>
          <p:cNvSpPr>
            <a:spLocks noGrp="1"/>
          </p:cNvSpPr>
          <p:nvPr>
            <p:ph type="body" sz="quarter" idx="10" hasCustomPrompt="1"/>
          </p:nvPr>
        </p:nvSpPr>
        <p:spPr>
          <a:xfrm>
            <a:off x="1776335" y="3625624"/>
            <a:ext cx="7004185" cy="1044575"/>
          </a:xfrm>
          <a:prstGeom prst="rect">
            <a:avLst/>
          </a:prstGeom>
        </p:spPr>
        <p:txBody>
          <a:bodyPr/>
          <a:lstStyle>
            <a:lvl1pPr marL="0" indent="0" algn="l">
              <a:buNone/>
              <a:defRPr sz="2700">
                <a:solidFill>
                  <a:sysClr val="windowText" lastClr="000000"/>
                </a:solidFill>
                <a:effectLst/>
                <a:latin typeface="+mn-lt"/>
              </a:defRPr>
            </a:lvl1pPr>
          </a:lstStyle>
          <a:p>
            <a:r>
              <a:rPr kumimoji="1" lang="en-US" altLang="ja-JP" dirty="0"/>
              <a:t>Sample heading. Click to add text.</a:t>
            </a:r>
            <a:endParaRPr kumimoji="1" lang="ja-JP" altLang="en-US"/>
          </a:p>
        </p:txBody>
      </p:sp>
      <p:pic>
        <p:nvPicPr>
          <p:cNvPr id="14" name="図 13">
            <a:extLst>
              <a:ext uri="{FF2B5EF4-FFF2-40B4-BE49-F238E27FC236}">
                <a16:creationId xmlns:a16="http://schemas.microsoft.com/office/drawing/2014/main" id="{61DF460C-2CEA-1046-9416-EA8EFF925778}"/>
              </a:ext>
            </a:extLst>
          </p:cNvPr>
          <p:cNvPicPr>
            <a:picLocks noChangeAspect="1"/>
          </p:cNvPicPr>
          <p:nvPr userDrawn="1"/>
        </p:nvPicPr>
        <p:blipFill>
          <a:blip r:embed="rId2"/>
          <a:stretch>
            <a:fillRect/>
          </a:stretch>
        </p:blipFill>
        <p:spPr>
          <a:xfrm>
            <a:off x="391049" y="2375401"/>
            <a:ext cx="1127509" cy="1935342"/>
          </a:xfrm>
          <a:prstGeom prst="rect">
            <a:avLst/>
          </a:prstGeom>
          <a:solidFill>
            <a:schemeClr val="accent2"/>
          </a:solidFill>
        </p:spPr>
      </p:pic>
      <p:sp>
        <p:nvSpPr>
          <p:cNvPr id="18" name="フリーフォーム 17">
            <a:extLst>
              <a:ext uri="{FF2B5EF4-FFF2-40B4-BE49-F238E27FC236}">
                <a16:creationId xmlns:a16="http://schemas.microsoft.com/office/drawing/2014/main" id="{E00CBC8E-4FBC-1E4B-9A00-EC488EF70759}"/>
              </a:ext>
            </a:extLst>
          </p:cNvPr>
          <p:cNvSpPr/>
          <p:nvPr userDrawn="1"/>
        </p:nvSpPr>
        <p:spPr>
          <a:xfrm rot="2111757">
            <a:off x="605251" y="2168671"/>
            <a:ext cx="600464" cy="2307411"/>
          </a:xfrm>
          <a:custGeom>
            <a:avLst/>
            <a:gdLst>
              <a:gd name="connsiteX0" fmla="*/ 538843 w 1081292"/>
              <a:gd name="connsiteY0" fmla="*/ 0 h 3116320"/>
              <a:gd name="connsiteX1" fmla="*/ 1066739 w 1081292"/>
              <a:gd name="connsiteY1" fmla="*/ 430247 h 3116320"/>
              <a:gd name="connsiteX2" fmla="*/ 1076800 w 1081292"/>
              <a:gd name="connsiteY2" fmla="*/ 530051 h 3116320"/>
              <a:gd name="connsiteX3" fmla="*/ 1081292 w 1081292"/>
              <a:gd name="connsiteY3" fmla="*/ 530051 h 3116320"/>
              <a:gd name="connsiteX4" fmla="*/ 1081292 w 1081292"/>
              <a:gd name="connsiteY4" fmla="*/ 2571122 h 3116320"/>
              <a:gd name="connsiteX5" fmla="*/ 1077046 w 1081292"/>
              <a:gd name="connsiteY5" fmla="*/ 2571122 h 3116320"/>
              <a:gd name="connsiteX6" fmla="*/ 1077686 w 1081292"/>
              <a:gd name="connsiteY6" fmla="*/ 2577477 h 3116320"/>
              <a:gd name="connsiteX7" fmla="*/ 538843 w 1081292"/>
              <a:gd name="connsiteY7" fmla="*/ 3116320 h 3116320"/>
              <a:gd name="connsiteX8" fmla="*/ 0 w 1081292"/>
              <a:gd name="connsiteY8" fmla="*/ 2577477 h 3116320"/>
              <a:gd name="connsiteX9" fmla="*/ 1292 w 1081292"/>
              <a:gd name="connsiteY9" fmla="*/ 2564660 h 3116320"/>
              <a:gd name="connsiteX10" fmla="*/ 1292 w 1081292"/>
              <a:gd name="connsiteY10" fmla="*/ 551659 h 3116320"/>
              <a:gd name="connsiteX11" fmla="*/ 0 w 1081292"/>
              <a:gd name="connsiteY11" fmla="*/ 538843 h 3116320"/>
              <a:gd name="connsiteX12" fmla="*/ 538843 w 1081292"/>
              <a:gd name="connsiteY12" fmla="*/ 0 h 311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1292" h="3116320">
                <a:moveTo>
                  <a:pt x="538843" y="0"/>
                </a:moveTo>
                <a:cubicBezTo>
                  <a:pt x="799239" y="0"/>
                  <a:pt x="1016494" y="184705"/>
                  <a:pt x="1066739" y="430247"/>
                </a:cubicBezTo>
                <a:lnTo>
                  <a:pt x="1076800" y="530051"/>
                </a:lnTo>
                <a:lnTo>
                  <a:pt x="1081292" y="530051"/>
                </a:lnTo>
                <a:lnTo>
                  <a:pt x="1081292" y="2571122"/>
                </a:lnTo>
                <a:lnTo>
                  <a:pt x="1077046" y="2571122"/>
                </a:lnTo>
                <a:lnTo>
                  <a:pt x="1077686" y="2577477"/>
                </a:lnTo>
                <a:cubicBezTo>
                  <a:pt x="1077686" y="2875072"/>
                  <a:pt x="836438" y="3116320"/>
                  <a:pt x="538843" y="3116320"/>
                </a:cubicBezTo>
                <a:cubicBezTo>
                  <a:pt x="241248" y="3116320"/>
                  <a:pt x="0" y="2875072"/>
                  <a:pt x="0" y="2577477"/>
                </a:cubicBezTo>
                <a:lnTo>
                  <a:pt x="1292" y="2564660"/>
                </a:lnTo>
                <a:lnTo>
                  <a:pt x="1292" y="551659"/>
                </a:lnTo>
                <a:lnTo>
                  <a:pt x="0" y="538843"/>
                </a:lnTo>
                <a:cubicBezTo>
                  <a:pt x="0" y="241248"/>
                  <a:pt x="241248" y="0"/>
                  <a:pt x="538843" y="0"/>
                </a:cubicBezTo>
                <a:close/>
              </a:path>
            </a:pathLst>
          </a:custGeom>
          <a:solidFill>
            <a:srgbClr val="0E5D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 name="スライド番号プレースホルダー 2">
            <a:extLst>
              <a:ext uri="{FF2B5EF4-FFF2-40B4-BE49-F238E27FC236}">
                <a16:creationId xmlns:a16="http://schemas.microsoft.com/office/drawing/2014/main" id="{C6B171BE-8755-9D4C-B387-834511B39650}"/>
              </a:ext>
            </a:extLst>
          </p:cNvPr>
          <p:cNvSpPr>
            <a:spLocks noGrp="1"/>
          </p:cNvSpPr>
          <p:nvPr>
            <p:ph type="sldNum" sz="quarter" idx="11"/>
          </p:nvPr>
        </p:nvSpPr>
        <p:spPr/>
        <p:txBody>
          <a:bodyPr/>
          <a:lstStyle/>
          <a:p>
            <a:fld id="{B5523FDF-1079-0C47-BA65-E35310DA8E0F}" type="slidenum">
              <a:rPr kumimoji="1" lang="ja-JP" altLang="en-US" smtClean="0"/>
              <a:t>‹#›</a:t>
            </a:fld>
            <a:endParaRPr kumimoji="1" lang="ja-JP" altLang="en-US"/>
          </a:p>
        </p:txBody>
      </p:sp>
    </p:spTree>
    <p:extLst>
      <p:ext uri="{BB962C8B-B14F-4D97-AF65-F5344CB8AC3E}">
        <p14:creationId xmlns:p14="http://schemas.microsoft.com/office/powerpoint/2010/main" val="597827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865682" y="379568"/>
            <a:ext cx="7821117" cy="1143000"/>
          </a:xfrm>
          <a:prstGeom prst="rect">
            <a:avLst/>
          </a:prstGeom>
        </p:spPr>
        <p:txBody>
          <a:bodyPr/>
          <a:lstStyle>
            <a:lvl1pPr marL="0" marR="0" indent="0" algn="l" defTabSz="342900" rtl="0" eaLnBrk="0" fontAlgn="base" latinLnBrk="0" hangingPunct="0">
              <a:lnSpc>
                <a:spcPct val="100000"/>
              </a:lnSpc>
              <a:spcBef>
                <a:spcPct val="0"/>
              </a:spcBef>
              <a:spcAft>
                <a:spcPct val="0"/>
              </a:spcAft>
              <a:buClrTx/>
              <a:buSzTx/>
              <a:buFontTx/>
              <a:buNone/>
              <a:tabLst/>
              <a:defRPr>
                <a:solidFill>
                  <a:srgbClr val="0E5D25"/>
                </a:solidFill>
                <a:latin typeface="+mn-lt"/>
              </a:defRPr>
            </a:lvl1pPr>
          </a:lstStyle>
          <a:p>
            <a:r>
              <a:rPr lang="en-US" altLang="ja-JP" dirty="0"/>
              <a:t>Sample heading. Click to add text.</a:t>
            </a:r>
          </a:p>
        </p:txBody>
      </p:sp>
      <p:sp>
        <p:nvSpPr>
          <p:cNvPr id="3" name="コンテンツ プレースホルダ 2"/>
          <p:cNvSpPr>
            <a:spLocks noGrp="1"/>
          </p:cNvSpPr>
          <p:nvPr>
            <p:ph idx="1" hasCustomPrompt="1"/>
          </p:nvPr>
        </p:nvSpPr>
        <p:spPr>
          <a:xfrm>
            <a:off x="865682" y="1600201"/>
            <a:ext cx="7821117" cy="4525963"/>
          </a:xfrm>
          <a:prstGeom prst="rect">
            <a:avLst/>
          </a:prstGeom>
        </p:spPr>
        <p:txBody>
          <a:bodyPr/>
          <a:lstStyle>
            <a:lvl1pPr algn="l">
              <a:defRPr>
                <a:solidFill>
                  <a:schemeClr val="tx1"/>
                </a:solidFill>
                <a:latin typeface="+mn-lt"/>
              </a:defRPr>
            </a:lvl1pPr>
            <a:lvl2pPr algn="l">
              <a:defRPr>
                <a:solidFill>
                  <a:schemeClr val="tx1"/>
                </a:solidFill>
                <a:latin typeface="+mn-lt"/>
              </a:defRPr>
            </a:lvl2pPr>
            <a:lvl3pPr algn="l">
              <a:defRPr>
                <a:solidFill>
                  <a:schemeClr val="tx1"/>
                </a:solidFill>
                <a:latin typeface="+mn-lt"/>
              </a:defRPr>
            </a:lvl3pPr>
            <a:lvl4pPr algn="l">
              <a:defRPr>
                <a:solidFill>
                  <a:schemeClr val="tx1"/>
                </a:solidFill>
                <a:latin typeface="+mn-lt"/>
              </a:defRPr>
            </a:lvl4pPr>
            <a:lvl5pPr algn="l">
              <a:defRPr>
                <a:solidFill>
                  <a:schemeClr val="tx1"/>
                </a:solidFill>
                <a:latin typeface="+mn-lt"/>
              </a:defRPr>
            </a:lvl5pPr>
          </a:lstStyle>
          <a:p>
            <a:r>
              <a:rPr kumimoji="1" lang="en-US" altLang="ja-JP" dirty="0"/>
              <a:t>Sample heading. Click to add text.</a:t>
            </a:r>
            <a:endParaRPr kumimoji="1" lang="ja-JP" altLang="en-US"/>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p>
        </p:txBody>
      </p:sp>
      <p:sp>
        <p:nvSpPr>
          <p:cNvPr id="4" name="フリーフォーム 3">
            <a:extLst>
              <a:ext uri="{FF2B5EF4-FFF2-40B4-BE49-F238E27FC236}">
                <a16:creationId xmlns:a16="http://schemas.microsoft.com/office/drawing/2014/main" id="{66C449FA-E0C6-CE43-BAEE-BFBB118DC70D}"/>
              </a:ext>
            </a:extLst>
          </p:cNvPr>
          <p:cNvSpPr/>
          <p:nvPr userDrawn="1"/>
        </p:nvSpPr>
        <p:spPr>
          <a:xfrm rot="2111757">
            <a:off x="459402" y="245691"/>
            <a:ext cx="249833" cy="960033"/>
          </a:xfrm>
          <a:custGeom>
            <a:avLst/>
            <a:gdLst>
              <a:gd name="connsiteX0" fmla="*/ 538843 w 1081292"/>
              <a:gd name="connsiteY0" fmla="*/ 0 h 3116320"/>
              <a:gd name="connsiteX1" fmla="*/ 1066739 w 1081292"/>
              <a:gd name="connsiteY1" fmla="*/ 430247 h 3116320"/>
              <a:gd name="connsiteX2" fmla="*/ 1076800 w 1081292"/>
              <a:gd name="connsiteY2" fmla="*/ 530051 h 3116320"/>
              <a:gd name="connsiteX3" fmla="*/ 1081292 w 1081292"/>
              <a:gd name="connsiteY3" fmla="*/ 530051 h 3116320"/>
              <a:gd name="connsiteX4" fmla="*/ 1081292 w 1081292"/>
              <a:gd name="connsiteY4" fmla="*/ 2571122 h 3116320"/>
              <a:gd name="connsiteX5" fmla="*/ 1077046 w 1081292"/>
              <a:gd name="connsiteY5" fmla="*/ 2571122 h 3116320"/>
              <a:gd name="connsiteX6" fmla="*/ 1077686 w 1081292"/>
              <a:gd name="connsiteY6" fmla="*/ 2577477 h 3116320"/>
              <a:gd name="connsiteX7" fmla="*/ 538843 w 1081292"/>
              <a:gd name="connsiteY7" fmla="*/ 3116320 h 3116320"/>
              <a:gd name="connsiteX8" fmla="*/ 0 w 1081292"/>
              <a:gd name="connsiteY8" fmla="*/ 2577477 h 3116320"/>
              <a:gd name="connsiteX9" fmla="*/ 1292 w 1081292"/>
              <a:gd name="connsiteY9" fmla="*/ 2564660 h 3116320"/>
              <a:gd name="connsiteX10" fmla="*/ 1292 w 1081292"/>
              <a:gd name="connsiteY10" fmla="*/ 551659 h 3116320"/>
              <a:gd name="connsiteX11" fmla="*/ 0 w 1081292"/>
              <a:gd name="connsiteY11" fmla="*/ 538843 h 3116320"/>
              <a:gd name="connsiteX12" fmla="*/ 538843 w 1081292"/>
              <a:gd name="connsiteY12" fmla="*/ 0 h 311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1292" h="3116320">
                <a:moveTo>
                  <a:pt x="538843" y="0"/>
                </a:moveTo>
                <a:cubicBezTo>
                  <a:pt x="799239" y="0"/>
                  <a:pt x="1016494" y="184705"/>
                  <a:pt x="1066739" y="430247"/>
                </a:cubicBezTo>
                <a:lnTo>
                  <a:pt x="1076800" y="530051"/>
                </a:lnTo>
                <a:lnTo>
                  <a:pt x="1081292" y="530051"/>
                </a:lnTo>
                <a:lnTo>
                  <a:pt x="1081292" y="2571122"/>
                </a:lnTo>
                <a:lnTo>
                  <a:pt x="1077046" y="2571122"/>
                </a:lnTo>
                <a:lnTo>
                  <a:pt x="1077686" y="2577477"/>
                </a:lnTo>
                <a:cubicBezTo>
                  <a:pt x="1077686" y="2875072"/>
                  <a:pt x="836438" y="3116320"/>
                  <a:pt x="538843" y="3116320"/>
                </a:cubicBezTo>
                <a:cubicBezTo>
                  <a:pt x="241248" y="3116320"/>
                  <a:pt x="0" y="2875072"/>
                  <a:pt x="0" y="2577477"/>
                </a:cubicBezTo>
                <a:lnTo>
                  <a:pt x="1292" y="2564660"/>
                </a:lnTo>
                <a:lnTo>
                  <a:pt x="1292" y="551659"/>
                </a:lnTo>
                <a:lnTo>
                  <a:pt x="0" y="538843"/>
                </a:lnTo>
                <a:cubicBezTo>
                  <a:pt x="0" y="241248"/>
                  <a:pt x="241248" y="0"/>
                  <a:pt x="538843" y="0"/>
                </a:cubicBezTo>
                <a:close/>
              </a:path>
            </a:pathLst>
          </a:custGeom>
          <a:solidFill>
            <a:srgbClr val="0E5D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C9A448A4-B02A-BD44-BD60-349B87CF0FDA}"/>
              </a:ext>
            </a:extLst>
          </p:cNvPr>
          <p:cNvSpPr/>
          <p:nvPr userDrawn="1"/>
        </p:nvSpPr>
        <p:spPr>
          <a:xfrm>
            <a:off x="722758" y="1131843"/>
            <a:ext cx="8035247" cy="67371"/>
          </a:xfrm>
          <a:prstGeom prst="rect">
            <a:avLst/>
          </a:prstGeom>
          <a:solidFill>
            <a:srgbClr val="0E5D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スライド番号プレースホルダー 5">
            <a:extLst>
              <a:ext uri="{FF2B5EF4-FFF2-40B4-BE49-F238E27FC236}">
                <a16:creationId xmlns:a16="http://schemas.microsoft.com/office/drawing/2014/main" id="{0A7B0E7E-F5E6-A645-978B-2F4FD0A468E5}"/>
              </a:ext>
            </a:extLst>
          </p:cNvPr>
          <p:cNvSpPr>
            <a:spLocks noGrp="1"/>
          </p:cNvSpPr>
          <p:nvPr>
            <p:ph type="sldNum" sz="quarter" idx="10"/>
          </p:nvPr>
        </p:nvSpPr>
        <p:spPr/>
        <p:txBody>
          <a:bodyPr/>
          <a:lstStyle/>
          <a:p>
            <a:fld id="{B5523FDF-1079-0C47-BA65-E35310DA8E0F}" type="slidenum">
              <a:rPr kumimoji="1" lang="ja-JP" altLang="en-US" smtClean="0"/>
              <a:t>‹#›</a:t>
            </a:fld>
            <a:endParaRPr kumimoji="1" lang="ja-JP" altLang="en-US"/>
          </a:p>
        </p:txBody>
      </p:sp>
    </p:spTree>
    <p:extLst>
      <p:ext uri="{BB962C8B-B14F-4D97-AF65-F5344CB8AC3E}">
        <p14:creationId xmlns:p14="http://schemas.microsoft.com/office/powerpoint/2010/main" val="1754745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4" name="フリーフォーム 3">
            <a:extLst>
              <a:ext uri="{FF2B5EF4-FFF2-40B4-BE49-F238E27FC236}">
                <a16:creationId xmlns:a16="http://schemas.microsoft.com/office/drawing/2014/main" id="{658678E3-B29E-1A47-8A70-FAFEBB2E74E7}"/>
              </a:ext>
            </a:extLst>
          </p:cNvPr>
          <p:cNvSpPr/>
          <p:nvPr userDrawn="1"/>
        </p:nvSpPr>
        <p:spPr>
          <a:xfrm rot="2111757">
            <a:off x="459402" y="245691"/>
            <a:ext cx="249833" cy="960033"/>
          </a:xfrm>
          <a:custGeom>
            <a:avLst/>
            <a:gdLst>
              <a:gd name="connsiteX0" fmla="*/ 538843 w 1081292"/>
              <a:gd name="connsiteY0" fmla="*/ 0 h 3116320"/>
              <a:gd name="connsiteX1" fmla="*/ 1066739 w 1081292"/>
              <a:gd name="connsiteY1" fmla="*/ 430247 h 3116320"/>
              <a:gd name="connsiteX2" fmla="*/ 1076800 w 1081292"/>
              <a:gd name="connsiteY2" fmla="*/ 530051 h 3116320"/>
              <a:gd name="connsiteX3" fmla="*/ 1081292 w 1081292"/>
              <a:gd name="connsiteY3" fmla="*/ 530051 h 3116320"/>
              <a:gd name="connsiteX4" fmla="*/ 1081292 w 1081292"/>
              <a:gd name="connsiteY4" fmla="*/ 2571122 h 3116320"/>
              <a:gd name="connsiteX5" fmla="*/ 1077046 w 1081292"/>
              <a:gd name="connsiteY5" fmla="*/ 2571122 h 3116320"/>
              <a:gd name="connsiteX6" fmla="*/ 1077686 w 1081292"/>
              <a:gd name="connsiteY6" fmla="*/ 2577477 h 3116320"/>
              <a:gd name="connsiteX7" fmla="*/ 538843 w 1081292"/>
              <a:gd name="connsiteY7" fmla="*/ 3116320 h 3116320"/>
              <a:gd name="connsiteX8" fmla="*/ 0 w 1081292"/>
              <a:gd name="connsiteY8" fmla="*/ 2577477 h 3116320"/>
              <a:gd name="connsiteX9" fmla="*/ 1292 w 1081292"/>
              <a:gd name="connsiteY9" fmla="*/ 2564660 h 3116320"/>
              <a:gd name="connsiteX10" fmla="*/ 1292 w 1081292"/>
              <a:gd name="connsiteY10" fmla="*/ 551659 h 3116320"/>
              <a:gd name="connsiteX11" fmla="*/ 0 w 1081292"/>
              <a:gd name="connsiteY11" fmla="*/ 538843 h 3116320"/>
              <a:gd name="connsiteX12" fmla="*/ 538843 w 1081292"/>
              <a:gd name="connsiteY12" fmla="*/ 0 h 311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1292" h="3116320">
                <a:moveTo>
                  <a:pt x="538843" y="0"/>
                </a:moveTo>
                <a:cubicBezTo>
                  <a:pt x="799239" y="0"/>
                  <a:pt x="1016494" y="184705"/>
                  <a:pt x="1066739" y="430247"/>
                </a:cubicBezTo>
                <a:lnTo>
                  <a:pt x="1076800" y="530051"/>
                </a:lnTo>
                <a:lnTo>
                  <a:pt x="1081292" y="530051"/>
                </a:lnTo>
                <a:lnTo>
                  <a:pt x="1081292" y="2571122"/>
                </a:lnTo>
                <a:lnTo>
                  <a:pt x="1077046" y="2571122"/>
                </a:lnTo>
                <a:lnTo>
                  <a:pt x="1077686" y="2577477"/>
                </a:lnTo>
                <a:cubicBezTo>
                  <a:pt x="1077686" y="2875072"/>
                  <a:pt x="836438" y="3116320"/>
                  <a:pt x="538843" y="3116320"/>
                </a:cubicBezTo>
                <a:cubicBezTo>
                  <a:pt x="241248" y="3116320"/>
                  <a:pt x="0" y="2875072"/>
                  <a:pt x="0" y="2577477"/>
                </a:cubicBezTo>
                <a:lnTo>
                  <a:pt x="1292" y="2564660"/>
                </a:lnTo>
                <a:lnTo>
                  <a:pt x="1292" y="551659"/>
                </a:lnTo>
                <a:lnTo>
                  <a:pt x="0" y="538843"/>
                </a:lnTo>
                <a:cubicBezTo>
                  <a:pt x="0" y="241248"/>
                  <a:pt x="241248" y="0"/>
                  <a:pt x="538843" y="0"/>
                </a:cubicBezTo>
                <a:close/>
              </a:path>
            </a:pathLst>
          </a:custGeom>
          <a:solidFill>
            <a:srgbClr val="0E5D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4CEB08C4-8632-A043-937C-49F5891AAA95}"/>
              </a:ext>
            </a:extLst>
          </p:cNvPr>
          <p:cNvSpPr/>
          <p:nvPr userDrawn="1"/>
        </p:nvSpPr>
        <p:spPr>
          <a:xfrm>
            <a:off x="722758" y="1131843"/>
            <a:ext cx="8035247" cy="67371"/>
          </a:xfrm>
          <a:prstGeom prst="rect">
            <a:avLst/>
          </a:prstGeom>
          <a:solidFill>
            <a:srgbClr val="0E5D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スライド番号プレースホルダー 1">
            <a:extLst>
              <a:ext uri="{FF2B5EF4-FFF2-40B4-BE49-F238E27FC236}">
                <a16:creationId xmlns:a16="http://schemas.microsoft.com/office/drawing/2014/main" id="{5961DC94-ADF4-0D4F-8E93-5480A087D415}"/>
              </a:ext>
            </a:extLst>
          </p:cNvPr>
          <p:cNvSpPr>
            <a:spLocks noGrp="1"/>
          </p:cNvSpPr>
          <p:nvPr>
            <p:ph type="sldNum" sz="quarter" idx="10"/>
          </p:nvPr>
        </p:nvSpPr>
        <p:spPr/>
        <p:txBody>
          <a:bodyPr/>
          <a:lstStyle/>
          <a:p>
            <a:fld id="{B5523FDF-1079-0C47-BA65-E35310DA8E0F}" type="slidenum">
              <a:rPr kumimoji="1" lang="ja-JP" altLang="en-US" smtClean="0"/>
              <a:t>‹#›</a:t>
            </a:fld>
            <a:endParaRPr kumimoji="1" lang="ja-JP" altLang="en-US"/>
          </a:p>
        </p:txBody>
      </p:sp>
    </p:spTree>
    <p:extLst>
      <p:ext uri="{BB962C8B-B14F-4D97-AF65-F5344CB8AC3E}">
        <p14:creationId xmlns:p14="http://schemas.microsoft.com/office/powerpoint/2010/main" val="16410385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8CA9615-4E7D-4E41-9D27-89B6237CAF5B}"/>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523FDF-1079-0C47-BA65-E35310DA8E0F}"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Lst>
  <p:hf hdr="0" ftr="0" dt="0"/>
  <p:txStyles>
    <p:titleStyle>
      <a:lvl1pPr algn="ctr" defTabSz="342900" rtl="0" eaLnBrk="0" fontAlgn="base" hangingPunct="0">
        <a:spcBef>
          <a:spcPct val="0"/>
        </a:spcBef>
        <a:spcAft>
          <a:spcPct val="0"/>
        </a:spcAft>
        <a:defRPr kumimoji="1" sz="3300" kern="1200">
          <a:solidFill>
            <a:schemeClr val="tx1"/>
          </a:solidFill>
          <a:latin typeface="+mj-lt"/>
          <a:ea typeface="+mj-ea"/>
          <a:cs typeface="ＭＳ Ｐゴシック" charset="-128"/>
        </a:defRPr>
      </a:lvl1pPr>
      <a:lvl2pPr algn="ctr" defTabSz="342900" rtl="0" eaLnBrk="0" fontAlgn="base" hangingPunct="0">
        <a:spcBef>
          <a:spcPct val="0"/>
        </a:spcBef>
        <a:spcAft>
          <a:spcPct val="0"/>
        </a:spcAft>
        <a:defRPr kumimoji="1" sz="3300">
          <a:solidFill>
            <a:schemeClr val="tx1"/>
          </a:solidFill>
          <a:latin typeface="Calibri" charset="0"/>
          <a:ea typeface="ＭＳ Ｐゴシック" charset="-128"/>
          <a:cs typeface="ＭＳ Ｐゴシック" charset="-128"/>
        </a:defRPr>
      </a:lvl2pPr>
      <a:lvl3pPr algn="ctr" defTabSz="342900" rtl="0" eaLnBrk="0" fontAlgn="base" hangingPunct="0">
        <a:spcBef>
          <a:spcPct val="0"/>
        </a:spcBef>
        <a:spcAft>
          <a:spcPct val="0"/>
        </a:spcAft>
        <a:defRPr kumimoji="1" sz="3300">
          <a:solidFill>
            <a:schemeClr val="tx1"/>
          </a:solidFill>
          <a:latin typeface="Calibri" charset="0"/>
          <a:ea typeface="ＭＳ Ｐゴシック" charset="-128"/>
          <a:cs typeface="ＭＳ Ｐゴシック" charset="-128"/>
        </a:defRPr>
      </a:lvl3pPr>
      <a:lvl4pPr algn="ctr" defTabSz="342900" rtl="0" eaLnBrk="0" fontAlgn="base" hangingPunct="0">
        <a:spcBef>
          <a:spcPct val="0"/>
        </a:spcBef>
        <a:spcAft>
          <a:spcPct val="0"/>
        </a:spcAft>
        <a:defRPr kumimoji="1" sz="3300">
          <a:solidFill>
            <a:schemeClr val="tx1"/>
          </a:solidFill>
          <a:latin typeface="Calibri" charset="0"/>
          <a:ea typeface="ＭＳ Ｐゴシック" charset="-128"/>
          <a:cs typeface="ＭＳ Ｐゴシック" charset="-128"/>
        </a:defRPr>
      </a:lvl4pPr>
      <a:lvl5pPr algn="ctr" defTabSz="342900" rtl="0" eaLnBrk="0" fontAlgn="base" hangingPunct="0">
        <a:spcBef>
          <a:spcPct val="0"/>
        </a:spcBef>
        <a:spcAft>
          <a:spcPct val="0"/>
        </a:spcAft>
        <a:defRPr kumimoji="1" sz="3300">
          <a:solidFill>
            <a:schemeClr val="tx1"/>
          </a:solidFill>
          <a:latin typeface="Calibri" charset="0"/>
          <a:ea typeface="ＭＳ Ｐゴシック" charset="-128"/>
          <a:cs typeface="ＭＳ Ｐゴシック" charset="-128"/>
        </a:defRPr>
      </a:lvl5pPr>
      <a:lvl6pPr marL="342900" algn="ctr" defTabSz="342900" rtl="0" eaLnBrk="1" fontAlgn="base" hangingPunct="1">
        <a:spcBef>
          <a:spcPct val="0"/>
        </a:spcBef>
        <a:spcAft>
          <a:spcPct val="0"/>
        </a:spcAft>
        <a:defRPr kumimoji="1" sz="3300">
          <a:solidFill>
            <a:schemeClr val="tx1"/>
          </a:solidFill>
          <a:latin typeface="Calibri" charset="0"/>
          <a:ea typeface="ＭＳ Ｐゴシック" charset="-128"/>
          <a:cs typeface="ＭＳ Ｐゴシック" charset="-128"/>
        </a:defRPr>
      </a:lvl6pPr>
      <a:lvl7pPr marL="685800" algn="ctr" defTabSz="342900" rtl="0" eaLnBrk="1" fontAlgn="base" hangingPunct="1">
        <a:spcBef>
          <a:spcPct val="0"/>
        </a:spcBef>
        <a:spcAft>
          <a:spcPct val="0"/>
        </a:spcAft>
        <a:defRPr kumimoji="1" sz="3300">
          <a:solidFill>
            <a:schemeClr val="tx1"/>
          </a:solidFill>
          <a:latin typeface="Calibri" charset="0"/>
          <a:ea typeface="ＭＳ Ｐゴシック" charset="-128"/>
          <a:cs typeface="ＭＳ Ｐゴシック" charset="-128"/>
        </a:defRPr>
      </a:lvl7pPr>
      <a:lvl8pPr marL="1028700" algn="ctr" defTabSz="342900" rtl="0" eaLnBrk="1" fontAlgn="base" hangingPunct="1">
        <a:spcBef>
          <a:spcPct val="0"/>
        </a:spcBef>
        <a:spcAft>
          <a:spcPct val="0"/>
        </a:spcAft>
        <a:defRPr kumimoji="1" sz="3300">
          <a:solidFill>
            <a:schemeClr val="tx1"/>
          </a:solidFill>
          <a:latin typeface="Calibri" charset="0"/>
          <a:ea typeface="ＭＳ Ｐゴシック" charset="-128"/>
          <a:cs typeface="ＭＳ Ｐゴシック" charset="-128"/>
        </a:defRPr>
      </a:lvl8pPr>
      <a:lvl9pPr marL="1371600" algn="ctr" defTabSz="342900" rtl="0" eaLnBrk="1" fontAlgn="base" hangingPunct="1">
        <a:spcBef>
          <a:spcPct val="0"/>
        </a:spcBef>
        <a:spcAft>
          <a:spcPct val="0"/>
        </a:spcAft>
        <a:defRPr kumimoji="1" sz="3300">
          <a:solidFill>
            <a:schemeClr val="tx1"/>
          </a:solidFill>
          <a:latin typeface="Calibri" charset="0"/>
          <a:ea typeface="ＭＳ Ｐゴシック" charset="-128"/>
          <a:cs typeface="ＭＳ Ｐゴシック" charset="-128"/>
        </a:defRPr>
      </a:lvl9pPr>
    </p:titleStyle>
    <p:bodyStyle>
      <a:lvl1pPr marL="257175" indent="-257175" algn="l" defTabSz="342900" rtl="0" eaLnBrk="0" fontAlgn="base" hangingPunct="0">
        <a:spcBef>
          <a:spcPct val="20000"/>
        </a:spcBef>
        <a:spcAft>
          <a:spcPct val="0"/>
        </a:spcAft>
        <a:buFont typeface="Arial" charset="0"/>
        <a:buChar char="•"/>
        <a:defRPr kumimoji="1" sz="2400" kern="1200">
          <a:solidFill>
            <a:schemeClr val="tx1"/>
          </a:solidFill>
          <a:latin typeface="+mn-lt"/>
          <a:ea typeface="+mn-ea"/>
          <a:cs typeface="ＭＳ Ｐゴシック" charset="-128"/>
        </a:defRPr>
      </a:lvl1pPr>
      <a:lvl2pPr marL="557213" indent="-214313" algn="l" defTabSz="342900" rtl="0" eaLnBrk="0" fontAlgn="base" hangingPunct="0">
        <a:spcBef>
          <a:spcPct val="20000"/>
        </a:spcBef>
        <a:spcAft>
          <a:spcPct val="0"/>
        </a:spcAft>
        <a:buFont typeface="Arial" charset="0"/>
        <a:buChar char="–"/>
        <a:defRPr kumimoji="1" sz="2100" kern="1200">
          <a:solidFill>
            <a:schemeClr val="tx1"/>
          </a:solidFill>
          <a:latin typeface="+mn-lt"/>
          <a:ea typeface="+mn-ea"/>
          <a:cs typeface="+mn-cs"/>
        </a:defRPr>
      </a:lvl2pPr>
      <a:lvl3pPr marL="857250" indent="-171450" algn="l" defTabSz="342900" rtl="0" eaLnBrk="0" fontAlgn="base" hangingPunct="0">
        <a:spcBef>
          <a:spcPct val="20000"/>
        </a:spcBef>
        <a:spcAft>
          <a:spcPct val="0"/>
        </a:spcAft>
        <a:buFont typeface="Arial" charset="0"/>
        <a:buChar char="•"/>
        <a:defRPr kumimoji="1" sz="1800" kern="1200">
          <a:solidFill>
            <a:schemeClr val="tx1"/>
          </a:solidFill>
          <a:latin typeface="+mn-lt"/>
          <a:ea typeface="+mn-ea"/>
          <a:cs typeface="+mn-cs"/>
        </a:defRPr>
      </a:lvl3pPr>
      <a:lvl4pPr marL="1200150" indent="-171450" algn="l" defTabSz="342900" rtl="0" eaLnBrk="0" fontAlgn="base" hangingPunct="0">
        <a:spcBef>
          <a:spcPct val="20000"/>
        </a:spcBef>
        <a:spcAft>
          <a:spcPct val="0"/>
        </a:spcAft>
        <a:buFont typeface="Arial" charset="0"/>
        <a:buChar char="–"/>
        <a:defRPr kumimoji="1" sz="1500" kern="1200">
          <a:solidFill>
            <a:schemeClr val="tx1"/>
          </a:solidFill>
          <a:latin typeface="+mn-lt"/>
          <a:ea typeface="+mn-ea"/>
          <a:cs typeface="+mn-cs"/>
        </a:defRPr>
      </a:lvl4pPr>
      <a:lvl5pPr marL="1543050" indent="-171450" algn="l" defTabSz="342900" rtl="0" eaLnBrk="0" fontAlgn="base" hangingPunct="0">
        <a:spcBef>
          <a:spcPct val="20000"/>
        </a:spcBef>
        <a:spcAft>
          <a:spcPct val="0"/>
        </a:spcAft>
        <a:buFont typeface="Arial" charset="0"/>
        <a:buChar char="»"/>
        <a:defRPr kumimoji="1"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9pPr>
    </p:bodyStyle>
    <p:otherStyle>
      <a:defPPr>
        <a:defRPr lang="ja-JP"/>
      </a:defPPr>
      <a:lvl1pPr marL="0" algn="l" defTabSz="342900" rtl="0" eaLnBrk="1" latinLnBrk="0" hangingPunct="1">
        <a:defRPr kumimoji="1" sz="1350" kern="1200">
          <a:solidFill>
            <a:schemeClr val="tx1"/>
          </a:solidFill>
          <a:latin typeface="+mn-lt"/>
          <a:ea typeface="+mn-ea"/>
          <a:cs typeface="+mn-cs"/>
        </a:defRPr>
      </a:lvl1pPr>
      <a:lvl2pPr marL="342900" algn="l" defTabSz="342900" rtl="0" eaLnBrk="1" latinLnBrk="0" hangingPunct="1">
        <a:defRPr kumimoji="1" sz="1350" kern="1200">
          <a:solidFill>
            <a:schemeClr val="tx1"/>
          </a:solidFill>
          <a:latin typeface="+mn-lt"/>
          <a:ea typeface="+mn-ea"/>
          <a:cs typeface="+mn-cs"/>
        </a:defRPr>
      </a:lvl2pPr>
      <a:lvl3pPr marL="685800" algn="l" defTabSz="342900" rtl="0" eaLnBrk="1" latinLnBrk="0" hangingPunct="1">
        <a:defRPr kumimoji="1" sz="1350" kern="1200">
          <a:solidFill>
            <a:schemeClr val="tx1"/>
          </a:solidFill>
          <a:latin typeface="+mn-lt"/>
          <a:ea typeface="+mn-ea"/>
          <a:cs typeface="+mn-cs"/>
        </a:defRPr>
      </a:lvl3pPr>
      <a:lvl4pPr marL="1028700" algn="l" defTabSz="342900" rtl="0" eaLnBrk="1" latinLnBrk="0" hangingPunct="1">
        <a:defRPr kumimoji="1" sz="1350" kern="1200">
          <a:solidFill>
            <a:schemeClr val="tx1"/>
          </a:solidFill>
          <a:latin typeface="+mn-lt"/>
          <a:ea typeface="+mn-ea"/>
          <a:cs typeface="+mn-cs"/>
        </a:defRPr>
      </a:lvl4pPr>
      <a:lvl5pPr marL="1371600" algn="l" defTabSz="342900" rtl="0" eaLnBrk="1" latinLnBrk="0" hangingPunct="1">
        <a:defRPr kumimoji="1" sz="1350" kern="1200">
          <a:solidFill>
            <a:schemeClr val="tx1"/>
          </a:solidFill>
          <a:latin typeface="+mn-lt"/>
          <a:ea typeface="+mn-ea"/>
          <a:cs typeface="+mn-cs"/>
        </a:defRPr>
      </a:lvl5pPr>
      <a:lvl6pPr marL="1714500" algn="l" defTabSz="342900" rtl="0" eaLnBrk="1" latinLnBrk="0" hangingPunct="1">
        <a:defRPr kumimoji="1" sz="1350" kern="1200">
          <a:solidFill>
            <a:schemeClr val="tx1"/>
          </a:solidFill>
          <a:latin typeface="+mn-lt"/>
          <a:ea typeface="+mn-ea"/>
          <a:cs typeface="+mn-cs"/>
        </a:defRPr>
      </a:lvl6pPr>
      <a:lvl7pPr marL="2057400" algn="l" defTabSz="342900" rtl="0" eaLnBrk="1" latinLnBrk="0" hangingPunct="1">
        <a:defRPr kumimoji="1" sz="1350" kern="1200">
          <a:solidFill>
            <a:schemeClr val="tx1"/>
          </a:solidFill>
          <a:latin typeface="+mn-lt"/>
          <a:ea typeface="+mn-ea"/>
          <a:cs typeface="+mn-cs"/>
        </a:defRPr>
      </a:lvl7pPr>
      <a:lvl8pPr marL="2400300" algn="l" defTabSz="342900" rtl="0" eaLnBrk="1" latinLnBrk="0" hangingPunct="1">
        <a:defRPr kumimoji="1" sz="1350" kern="1200">
          <a:solidFill>
            <a:schemeClr val="tx1"/>
          </a:solidFill>
          <a:latin typeface="+mn-lt"/>
          <a:ea typeface="+mn-ea"/>
          <a:cs typeface="+mn-cs"/>
        </a:defRPr>
      </a:lvl8pPr>
      <a:lvl9pPr marL="2743200" algn="l" defTabSz="3429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22D6C1-FB40-CE4B-A367-79DF8B5BB2F2}"/>
              </a:ext>
            </a:extLst>
          </p:cNvPr>
          <p:cNvSpPr>
            <a:spLocks noGrp="1"/>
          </p:cNvSpPr>
          <p:nvPr>
            <p:ph type="title"/>
          </p:nvPr>
        </p:nvSpPr>
        <p:spPr/>
        <p:txBody>
          <a:bodyPr/>
          <a:lstStyle/>
          <a:p>
            <a:r>
              <a:rPr kumimoji="1" lang="en-US" altLang="ja-JP" dirty="0"/>
              <a:t>Sample heading.</a:t>
            </a:r>
            <a:endParaRPr kumimoji="1" lang="ja-JP" altLang="en-US"/>
          </a:p>
        </p:txBody>
      </p:sp>
      <p:sp>
        <p:nvSpPr>
          <p:cNvPr id="3" name="テキスト プレースホルダー 2">
            <a:extLst>
              <a:ext uri="{FF2B5EF4-FFF2-40B4-BE49-F238E27FC236}">
                <a16:creationId xmlns:a16="http://schemas.microsoft.com/office/drawing/2014/main" id="{0AEED9C1-B83F-7546-AD67-12F9C4F8A50A}"/>
              </a:ext>
            </a:extLst>
          </p:cNvPr>
          <p:cNvSpPr>
            <a:spLocks noGrp="1"/>
          </p:cNvSpPr>
          <p:nvPr>
            <p:ph type="body" sz="quarter" idx="10"/>
          </p:nvPr>
        </p:nvSpPr>
        <p:spPr/>
        <p:txBody>
          <a:bodyPr/>
          <a:lstStyle/>
          <a:p>
            <a:r>
              <a:rPr kumimoji="1" lang="en-US" altLang="ja-JP" dirty="0"/>
              <a:t>Sample heading. Click to add text.</a:t>
            </a:r>
            <a:endParaRPr kumimoji="1" lang="ja-JP"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クラスタリング結果</a:t>
            </a:r>
            <a:endParaRPr kumimoji="1" lang="ja-JP" altLang="en-US" dirty="0"/>
          </a:p>
        </p:txBody>
      </p:sp>
      <p:sp>
        <p:nvSpPr>
          <p:cNvPr id="4" name="スライド番号プレースホルダー 3"/>
          <p:cNvSpPr>
            <a:spLocks noGrp="1"/>
          </p:cNvSpPr>
          <p:nvPr>
            <p:ph type="sldNum" sz="quarter" idx="10"/>
          </p:nvPr>
        </p:nvSpPr>
        <p:spPr/>
        <p:txBody>
          <a:bodyPr/>
          <a:lstStyle/>
          <a:p>
            <a:fld id="{B5523FDF-1079-0C47-BA65-E35310DA8E0F}" type="slidenum">
              <a:rPr kumimoji="1" lang="ja-JP" altLang="en-US" smtClean="0"/>
              <a:t>10</a:t>
            </a:fld>
            <a:endParaRPr kumimoji="1" lang="ja-JP" altLang="en-US"/>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468" y="2518449"/>
            <a:ext cx="4816963" cy="3612722"/>
          </a:xfrm>
          <a:prstGeom prst="rect">
            <a:avLst/>
          </a:prstGeom>
        </p:spPr>
      </p:pic>
      <p:pic>
        <p:nvPicPr>
          <p:cNvPr id="5" name="コンテンツ プレースホルダー 4"/>
          <p:cNvPicPr>
            <a:picLocks noGrp="1" noChangeAspect="1"/>
          </p:cNvPicPr>
          <p:nvPr>
            <p:ph idx="1"/>
          </p:nvPr>
        </p:nvPicPr>
        <p:blipFill rotWithShape="1">
          <a:blip r:embed="rId3">
            <a:extLst>
              <a:ext uri="{28A0092B-C50C-407E-A947-70E740481C1C}">
                <a14:useLocalDpi xmlns:a14="http://schemas.microsoft.com/office/drawing/2010/main" val="0"/>
              </a:ext>
            </a:extLst>
          </a:blip>
          <a:srcRect r="8864"/>
          <a:stretch/>
        </p:blipFill>
        <p:spPr>
          <a:xfrm>
            <a:off x="0" y="2547751"/>
            <a:ext cx="4273062" cy="3516501"/>
          </a:xfrm>
        </p:spPr>
      </p:pic>
      <p:cxnSp>
        <p:nvCxnSpPr>
          <p:cNvPr id="8" name="直線矢印コネクタ 7"/>
          <p:cNvCxnSpPr/>
          <p:nvPr/>
        </p:nvCxnSpPr>
        <p:spPr>
          <a:xfrm>
            <a:off x="237392" y="6131171"/>
            <a:ext cx="797462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テキスト ボックス 8"/>
          <p:cNvSpPr txBox="1"/>
          <p:nvPr/>
        </p:nvSpPr>
        <p:spPr>
          <a:xfrm>
            <a:off x="8212015" y="5876786"/>
            <a:ext cx="800219" cy="461665"/>
          </a:xfrm>
          <a:prstGeom prst="rect">
            <a:avLst/>
          </a:prstGeom>
          <a:noFill/>
        </p:spPr>
        <p:txBody>
          <a:bodyPr wrap="none" rtlCol="0">
            <a:spAutoFit/>
          </a:bodyPr>
          <a:lstStyle/>
          <a:p>
            <a:r>
              <a:rPr lang="ja-JP" altLang="en-US" sz="2400" dirty="0"/>
              <a:t>時間</a:t>
            </a:r>
            <a:endParaRPr kumimoji="1" lang="ja-JP" altLang="en-US" sz="2400" dirty="0"/>
          </a:p>
        </p:txBody>
      </p:sp>
      <p:cxnSp>
        <p:nvCxnSpPr>
          <p:cNvPr id="10" name="直線矢印コネクタ 9"/>
          <p:cNvCxnSpPr/>
          <p:nvPr/>
        </p:nvCxnSpPr>
        <p:spPr>
          <a:xfrm flipV="1">
            <a:off x="237392" y="2228871"/>
            <a:ext cx="0" cy="39090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テキスト ボックス 11"/>
          <p:cNvSpPr txBox="1"/>
          <p:nvPr/>
        </p:nvSpPr>
        <p:spPr>
          <a:xfrm>
            <a:off x="65463" y="1767206"/>
            <a:ext cx="800219" cy="461665"/>
          </a:xfrm>
          <a:prstGeom prst="rect">
            <a:avLst/>
          </a:prstGeom>
          <a:noFill/>
        </p:spPr>
        <p:txBody>
          <a:bodyPr wrap="none" rtlCol="0">
            <a:spAutoFit/>
          </a:bodyPr>
          <a:lstStyle/>
          <a:p>
            <a:r>
              <a:rPr lang="ja-JP" altLang="en-US" sz="2400" dirty="0" smtClean="0"/>
              <a:t>速度</a:t>
            </a:r>
            <a:endParaRPr kumimoji="1" lang="ja-JP" altLang="en-US" sz="2400" dirty="0"/>
          </a:p>
        </p:txBody>
      </p:sp>
      <p:sp>
        <p:nvSpPr>
          <p:cNvPr id="14" name="テキスト ボックス 13"/>
          <p:cNvSpPr txBox="1"/>
          <p:nvPr/>
        </p:nvSpPr>
        <p:spPr>
          <a:xfrm>
            <a:off x="1938572" y="2485198"/>
            <a:ext cx="800219" cy="461665"/>
          </a:xfrm>
          <a:prstGeom prst="rect">
            <a:avLst/>
          </a:prstGeom>
          <a:noFill/>
        </p:spPr>
        <p:txBody>
          <a:bodyPr wrap="none" rtlCol="0">
            <a:spAutoFit/>
          </a:bodyPr>
          <a:lstStyle/>
          <a:p>
            <a:r>
              <a:rPr lang="ja-JP" altLang="en-US" sz="2400" dirty="0"/>
              <a:t>正解</a:t>
            </a:r>
            <a:endParaRPr kumimoji="1" lang="ja-JP" altLang="en-US" sz="2400" dirty="0"/>
          </a:p>
        </p:txBody>
      </p:sp>
      <p:sp>
        <p:nvSpPr>
          <p:cNvPr id="15" name="テキスト ボックス 14"/>
          <p:cNvSpPr txBox="1"/>
          <p:nvPr/>
        </p:nvSpPr>
        <p:spPr>
          <a:xfrm>
            <a:off x="5583739" y="2473509"/>
            <a:ext cx="1972015" cy="461665"/>
          </a:xfrm>
          <a:prstGeom prst="rect">
            <a:avLst/>
          </a:prstGeom>
          <a:noFill/>
        </p:spPr>
        <p:txBody>
          <a:bodyPr wrap="none" rtlCol="0">
            <a:spAutoFit/>
          </a:bodyPr>
          <a:lstStyle/>
          <a:p>
            <a:r>
              <a:rPr lang="ja-JP" altLang="en-US" sz="2400" dirty="0" smtClean="0"/>
              <a:t>クラスタ</a:t>
            </a:r>
            <a:r>
              <a:rPr lang="ja-JP" altLang="en-US" sz="2400" dirty="0"/>
              <a:t>リング</a:t>
            </a:r>
            <a:endParaRPr kumimoji="1" lang="ja-JP" altLang="en-US" sz="2400" dirty="0"/>
          </a:p>
        </p:txBody>
      </p:sp>
    </p:spTree>
    <p:extLst>
      <p:ext uri="{BB962C8B-B14F-4D97-AF65-F5344CB8AC3E}">
        <p14:creationId xmlns:p14="http://schemas.microsoft.com/office/powerpoint/2010/main" val="406130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コンテンツ プレースホルダー 14">
            <a:extLst>
              <a:ext uri="{FF2B5EF4-FFF2-40B4-BE49-F238E27FC236}">
                <a16:creationId xmlns:a16="http://schemas.microsoft.com/office/drawing/2014/main" id="{8C44F138-5D52-B44E-843A-1EF22F96222F}"/>
              </a:ext>
            </a:extLst>
          </p:cNvPr>
          <p:cNvPicPr>
            <a:picLocks noGrp="1" noChangeAspect="1"/>
          </p:cNvPicPr>
          <p:nvPr>
            <p:ph idx="1"/>
          </p:nvPr>
        </p:nvPicPr>
        <p:blipFill>
          <a:blip r:embed="rId2"/>
          <a:stretch>
            <a:fillRect/>
          </a:stretch>
        </p:blipFill>
        <p:spPr>
          <a:xfrm>
            <a:off x="865682" y="1392415"/>
            <a:ext cx="7105414" cy="5329060"/>
          </a:xfrm>
        </p:spPr>
      </p:pic>
      <p:sp>
        <p:nvSpPr>
          <p:cNvPr id="2" name="タイトル 1">
            <a:extLst>
              <a:ext uri="{FF2B5EF4-FFF2-40B4-BE49-F238E27FC236}">
                <a16:creationId xmlns:a16="http://schemas.microsoft.com/office/drawing/2014/main" id="{24524928-6031-014F-AEA3-094C4BF99CCD}"/>
              </a:ext>
            </a:extLst>
          </p:cNvPr>
          <p:cNvSpPr>
            <a:spLocks noGrp="1"/>
          </p:cNvSpPr>
          <p:nvPr>
            <p:ph type="title"/>
          </p:nvPr>
        </p:nvSpPr>
        <p:spPr>
          <a:xfrm>
            <a:off x="865682" y="379568"/>
            <a:ext cx="8135444" cy="1143000"/>
          </a:xfrm>
        </p:spPr>
        <p:txBody>
          <a:bodyPr/>
          <a:lstStyle/>
          <a:p>
            <a:r>
              <a:rPr lang="ja-JP" altLang="en-US" dirty="0"/>
              <a:t>訓練データの分布と実際のセグメント（横臥）</a:t>
            </a:r>
            <a:endParaRPr kumimoji="1" lang="ja-JP" altLang="en-US" dirty="0"/>
          </a:p>
        </p:txBody>
      </p:sp>
      <p:sp>
        <p:nvSpPr>
          <p:cNvPr id="4" name="スライド番号プレースホルダー 3">
            <a:extLst>
              <a:ext uri="{FF2B5EF4-FFF2-40B4-BE49-F238E27FC236}">
                <a16:creationId xmlns:a16="http://schemas.microsoft.com/office/drawing/2014/main" id="{0666B880-5353-1D40-8788-682F91613E9F}"/>
              </a:ext>
            </a:extLst>
          </p:cNvPr>
          <p:cNvSpPr>
            <a:spLocks noGrp="1"/>
          </p:cNvSpPr>
          <p:nvPr>
            <p:ph type="sldNum" sz="quarter" idx="10"/>
          </p:nvPr>
        </p:nvSpPr>
        <p:spPr/>
        <p:txBody>
          <a:bodyPr/>
          <a:lstStyle/>
          <a:p>
            <a:fld id="{B5523FDF-1079-0C47-BA65-E35310DA8E0F}" type="slidenum">
              <a:rPr kumimoji="1" lang="ja-JP" altLang="en-US" smtClean="0"/>
              <a:t>11</a:t>
            </a:fld>
            <a:endParaRPr kumimoji="1" lang="ja-JP" altLang="en-US"/>
          </a:p>
        </p:txBody>
      </p:sp>
      <p:sp>
        <p:nvSpPr>
          <p:cNvPr id="7" name="テキスト ボックス 6">
            <a:extLst>
              <a:ext uri="{FF2B5EF4-FFF2-40B4-BE49-F238E27FC236}">
                <a16:creationId xmlns:a16="http://schemas.microsoft.com/office/drawing/2014/main" id="{FF9A7CE9-17F8-7446-9746-7394EDFAF288}"/>
              </a:ext>
            </a:extLst>
          </p:cNvPr>
          <p:cNvSpPr txBox="1"/>
          <p:nvPr/>
        </p:nvSpPr>
        <p:spPr>
          <a:xfrm>
            <a:off x="865682" y="1522568"/>
            <a:ext cx="1415772" cy="461665"/>
          </a:xfrm>
          <a:prstGeom prst="rect">
            <a:avLst/>
          </a:prstGeom>
          <a:noFill/>
        </p:spPr>
        <p:txBody>
          <a:bodyPr wrap="none" rtlCol="0">
            <a:spAutoFit/>
          </a:bodyPr>
          <a:lstStyle/>
          <a:p>
            <a:r>
              <a:rPr kumimoji="1" lang="ja-JP" altLang="en-US" sz="2400"/>
              <a:t>平均速度</a:t>
            </a:r>
          </a:p>
        </p:txBody>
      </p:sp>
      <p:sp>
        <p:nvSpPr>
          <p:cNvPr id="8" name="テキスト ボックス 7">
            <a:extLst>
              <a:ext uri="{FF2B5EF4-FFF2-40B4-BE49-F238E27FC236}">
                <a16:creationId xmlns:a16="http://schemas.microsoft.com/office/drawing/2014/main" id="{4994F7BC-DA4F-534E-83CC-FD011B3FB90D}"/>
              </a:ext>
            </a:extLst>
          </p:cNvPr>
          <p:cNvSpPr txBox="1"/>
          <p:nvPr/>
        </p:nvSpPr>
        <p:spPr>
          <a:xfrm>
            <a:off x="6601427" y="6356350"/>
            <a:ext cx="1641796" cy="461665"/>
          </a:xfrm>
          <a:prstGeom prst="rect">
            <a:avLst/>
          </a:prstGeom>
          <a:noFill/>
        </p:spPr>
        <p:txBody>
          <a:bodyPr wrap="none" rtlCol="0">
            <a:spAutoFit/>
          </a:bodyPr>
          <a:lstStyle/>
          <a:p>
            <a:r>
              <a:rPr lang="ja-JP" altLang="en-US" sz="2400"/>
              <a:t>セグメント長</a:t>
            </a:r>
            <a:endParaRPr kumimoji="1" lang="ja-JP" altLang="en-US" sz="2400"/>
          </a:p>
        </p:txBody>
      </p:sp>
      <p:sp>
        <p:nvSpPr>
          <p:cNvPr id="9" name="テキスト ボックス 8">
            <a:extLst>
              <a:ext uri="{FF2B5EF4-FFF2-40B4-BE49-F238E27FC236}">
                <a16:creationId xmlns:a16="http://schemas.microsoft.com/office/drawing/2014/main" id="{DB030B8D-66EE-5B49-96E8-160EEC5445BA}"/>
              </a:ext>
            </a:extLst>
          </p:cNvPr>
          <p:cNvSpPr txBox="1"/>
          <p:nvPr/>
        </p:nvSpPr>
        <p:spPr>
          <a:xfrm>
            <a:off x="5987563" y="1522568"/>
            <a:ext cx="3013564" cy="1754326"/>
          </a:xfrm>
          <a:prstGeom prst="rect">
            <a:avLst/>
          </a:prstGeom>
          <a:solidFill>
            <a:schemeClr val="bg1"/>
          </a:solidFill>
          <a:ln>
            <a:solidFill>
              <a:schemeClr val="accent2"/>
            </a:solidFill>
          </a:ln>
        </p:spPr>
        <p:txBody>
          <a:bodyPr wrap="square" rtlCol="0">
            <a:spAutoFit/>
          </a:bodyPr>
          <a:lstStyle/>
          <a:p>
            <a:pPr>
              <a:lnSpc>
                <a:spcPct val="150000"/>
              </a:lnSpc>
            </a:pPr>
            <a:r>
              <a:rPr kumimoji="1" lang="ja-JP" altLang="en-US" sz="2400" dirty="0"/>
              <a:t>緑：訓練データ</a:t>
            </a:r>
            <a:endParaRPr kumimoji="1" lang="en-US" altLang="ja-JP" sz="2400" dirty="0"/>
          </a:p>
          <a:p>
            <a:pPr>
              <a:lnSpc>
                <a:spcPct val="150000"/>
              </a:lnSpc>
            </a:pPr>
            <a:r>
              <a:rPr lang="ja-JP" altLang="en-US" sz="2400" dirty="0"/>
              <a:t>青：検証データ（停止）</a:t>
            </a:r>
            <a:endParaRPr lang="en-US" altLang="ja-JP" sz="2400" dirty="0"/>
          </a:p>
          <a:p>
            <a:pPr>
              <a:lnSpc>
                <a:spcPct val="150000"/>
              </a:lnSpc>
            </a:pPr>
            <a:r>
              <a:rPr kumimoji="1" lang="ja-JP" altLang="en-US" sz="2400" dirty="0"/>
              <a:t>赤：訓練データの平均</a:t>
            </a:r>
          </a:p>
        </p:txBody>
      </p:sp>
    </p:spTree>
    <p:extLst>
      <p:ext uri="{BB962C8B-B14F-4D97-AF65-F5344CB8AC3E}">
        <p14:creationId xmlns:p14="http://schemas.microsoft.com/office/powerpoint/2010/main" val="42302180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コンテンツ プレースホルダー 14">
            <a:extLst>
              <a:ext uri="{FF2B5EF4-FFF2-40B4-BE49-F238E27FC236}">
                <a16:creationId xmlns:a16="http://schemas.microsoft.com/office/drawing/2014/main" id="{8C44F138-5D52-B44E-843A-1EF22F96222F}"/>
              </a:ext>
            </a:extLst>
          </p:cNvPr>
          <p:cNvPicPr>
            <a:picLocks noGrp="1" noChangeAspect="1"/>
          </p:cNvPicPr>
          <p:nvPr>
            <p:ph idx="1"/>
          </p:nvPr>
        </p:nvPicPr>
        <p:blipFill>
          <a:blip r:embed="rId2"/>
          <a:stretch>
            <a:fillRect/>
          </a:stretch>
        </p:blipFill>
        <p:spPr>
          <a:xfrm>
            <a:off x="865682" y="1392415"/>
            <a:ext cx="7105414" cy="5329060"/>
          </a:xfrm>
        </p:spPr>
      </p:pic>
      <p:sp>
        <p:nvSpPr>
          <p:cNvPr id="2" name="タイトル 1">
            <a:extLst>
              <a:ext uri="{FF2B5EF4-FFF2-40B4-BE49-F238E27FC236}">
                <a16:creationId xmlns:a16="http://schemas.microsoft.com/office/drawing/2014/main" id="{24524928-6031-014F-AEA3-094C4BF99CCD}"/>
              </a:ext>
            </a:extLst>
          </p:cNvPr>
          <p:cNvSpPr>
            <a:spLocks noGrp="1"/>
          </p:cNvSpPr>
          <p:nvPr>
            <p:ph type="title"/>
          </p:nvPr>
        </p:nvSpPr>
        <p:spPr>
          <a:xfrm>
            <a:off x="865682" y="379568"/>
            <a:ext cx="8278318" cy="1143000"/>
          </a:xfrm>
        </p:spPr>
        <p:txBody>
          <a:bodyPr/>
          <a:lstStyle/>
          <a:p>
            <a:r>
              <a:rPr lang="ja-JP" altLang="en-US" dirty="0" smtClean="0"/>
              <a:t>予測データ</a:t>
            </a:r>
            <a:r>
              <a:rPr lang="ja-JP" altLang="en-US" dirty="0"/>
              <a:t>の分布と実際のセグメント（横臥）</a:t>
            </a:r>
            <a:endParaRPr kumimoji="1" lang="ja-JP" altLang="en-US" dirty="0"/>
          </a:p>
        </p:txBody>
      </p:sp>
      <p:sp>
        <p:nvSpPr>
          <p:cNvPr id="4" name="スライド番号プレースホルダー 3">
            <a:extLst>
              <a:ext uri="{FF2B5EF4-FFF2-40B4-BE49-F238E27FC236}">
                <a16:creationId xmlns:a16="http://schemas.microsoft.com/office/drawing/2014/main" id="{0666B880-5353-1D40-8788-682F91613E9F}"/>
              </a:ext>
            </a:extLst>
          </p:cNvPr>
          <p:cNvSpPr>
            <a:spLocks noGrp="1"/>
          </p:cNvSpPr>
          <p:nvPr>
            <p:ph type="sldNum" sz="quarter" idx="10"/>
          </p:nvPr>
        </p:nvSpPr>
        <p:spPr/>
        <p:txBody>
          <a:bodyPr/>
          <a:lstStyle/>
          <a:p>
            <a:fld id="{B5523FDF-1079-0C47-BA65-E35310DA8E0F}" type="slidenum">
              <a:rPr kumimoji="1" lang="ja-JP" altLang="en-US" smtClean="0"/>
              <a:t>12</a:t>
            </a:fld>
            <a:endParaRPr kumimoji="1" lang="ja-JP" altLang="en-US"/>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468" y="1377786"/>
            <a:ext cx="7049628" cy="5287221"/>
          </a:xfrm>
          <a:prstGeom prst="rect">
            <a:avLst/>
          </a:prstGeom>
        </p:spPr>
      </p:pic>
      <p:sp>
        <p:nvSpPr>
          <p:cNvPr id="9" name="テキスト ボックス 8">
            <a:extLst>
              <a:ext uri="{FF2B5EF4-FFF2-40B4-BE49-F238E27FC236}">
                <a16:creationId xmlns:a16="http://schemas.microsoft.com/office/drawing/2014/main" id="{DB030B8D-66EE-5B49-96E8-160EEC5445BA}"/>
              </a:ext>
            </a:extLst>
          </p:cNvPr>
          <p:cNvSpPr txBox="1"/>
          <p:nvPr/>
        </p:nvSpPr>
        <p:spPr>
          <a:xfrm>
            <a:off x="5864469" y="1522568"/>
            <a:ext cx="3136657" cy="1754326"/>
          </a:xfrm>
          <a:prstGeom prst="rect">
            <a:avLst/>
          </a:prstGeom>
          <a:solidFill>
            <a:schemeClr val="bg1"/>
          </a:solidFill>
          <a:ln>
            <a:solidFill>
              <a:schemeClr val="accent2"/>
            </a:solidFill>
          </a:ln>
        </p:spPr>
        <p:txBody>
          <a:bodyPr wrap="square" rtlCol="0">
            <a:spAutoFit/>
          </a:bodyPr>
          <a:lstStyle/>
          <a:p>
            <a:pPr>
              <a:lnSpc>
                <a:spcPct val="150000"/>
              </a:lnSpc>
            </a:pPr>
            <a:r>
              <a:rPr kumimoji="1" lang="ja-JP" altLang="en-US" sz="2400"/>
              <a:t>緑：訓練データ</a:t>
            </a:r>
            <a:endParaRPr kumimoji="1" lang="en-US" altLang="ja-JP" sz="2400" dirty="0"/>
          </a:p>
          <a:p>
            <a:pPr>
              <a:lnSpc>
                <a:spcPct val="150000"/>
              </a:lnSpc>
            </a:pPr>
            <a:r>
              <a:rPr lang="ja-JP" altLang="en-US" sz="2400"/>
              <a:t>青：検証データ（停止）</a:t>
            </a:r>
            <a:endParaRPr lang="en-US" altLang="ja-JP" sz="2400" dirty="0"/>
          </a:p>
          <a:p>
            <a:pPr>
              <a:lnSpc>
                <a:spcPct val="150000"/>
              </a:lnSpc>
            </a:pPr>
            <a:r>
              <a:rPr kumimoji="1" lang="ja-JP" altLang="en-US" sz="2400"/>
              <a:t>赤：訓練データの平均</a:t>
            </a:r>
          </a:p>
        </p:txBody>
      </p:sp>
      <p:sp>
        <p:nvSpPr>
          <p:cNvPr id="7" name="テキスト ボックス 6">
            <a:extLst>
              <a:ext uri="{FF2B5EF4-FFF2-40B4-BE49-F238E27FC236}">
                <a16:creationId xmlns:a16="http://schemas.microsoft.com/office/drawing/2014/main" id="{FF9A7CE9-17F8-7446-9746-7394EDFAF288}"/>
              </a:ext>
            </a:extLst>
          </p:cNvPr>
          <p:cNvSpPr txBox="1"/>
          <p:nvPr/>
        </p:nvSpPr>
        <p:spPr>
          <a:xfrm>
            <a:off x="865682" y="1522568"/>
            <a:ext cx="1415772" cy="461665"/>
          </a:xfrm>
          <a:prstGeom prst="rect">
            <a:avLst/>
          </a:prstGeom>
          <a:noFill/>
        </p:spPr>
        <p:txBody>
          <a:bodyPr wrap="none" rtlCol="0">
            <a:spAutoFit/>
          </a:bodyPr>
          <a:lstStyle/>
          <a:p>
            <a:r>
              <a:rPr kumimoji="1" lang="ja-JP" altLang="en-US" sz="2400" dirty="0"/>
              <a:t>平均速度</a:t>
            </a:r>
          </a:p>
        </p:txBody>
      </p:sp>
      <p:sp>
        <p:nvSpPr>
          <p:cNvPr id="8" name="テキスト ボックス 7">
            <a:extLst>
              <a:ext uri="{FF2B5EF4-FFF2-40B4-BE49-F238E27FC236}">
                <a16:creationId xmlns:a16="http://schemas.microsoft.com/office/drawing/2014/main" id="{4994F7BC-DA4F-534E-83CC-FD011B3FB90D}"/>
              </a:ext>
            </a:extLst>
          </p:cNvPr>
          <p:cNvSpPr txBox="1"/>
          <p:nvPr/>
        </p:nvSpPr>
        <p:spPr>
          <a:xfrm>
            <a:off x="6601427" y="6356350"/>
            <a:ext cx="1641796" cy="461665"/>
          </a:xfrm>
          <a:prstGeom prst="rect">
            <a:avLst/>
          </a:prstGeom>
          <a:noFill/>
        </p:spPr>
        <p:txBody>
          <a:bodyPr wrap="none" rtlCol="0">
            <a:spAutoFit/>
          </a:bodyPr>
          <a:lstStyle/>
          <a:p>
            <a:r>
              <a:rPr lang="ja-JP" altLang="en-US" sz="2400" dirty="0"/>
              <a:t>セグメント長</a:t>
            </a:r>
            <a:endParaRPr kumimoji="1" lang="ja-JP" altLang="en-US" sz="2400" dirty="0"/>
          </a:p>
        </p:txBody>
      </p:sp>
    </p:spTree>
    <p:extLst>
      <p:ext uri="{BB962C8B-B14F-4D97-AF65-F5344CB8AC3E}">
        <p14:creationId xmlns:p14="http://schemas.microsoft.com/office/powerpoint/2010/main" val="40129412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524928-6031-014F-AEA3-094C4BF99CCD}"/>
              </a:ext>
            </a:extLst>
          </p:cNvPr>
          <p:cNvSpPr>
            <a:spLocks noGrp="1"/>
          </p:cNvSpPr>
          <p:nvPr>
            <p:ph type="title"/>
          </p:nvPr>
        </p:nvSpPr>
        <p:spPr/>
        <p:txBody>
          <a:bodyPr/>
          <a:lstStyle/>
          <a:p>
            <a:r>
              <a:rPr lang="ja-JP" altLang="en-US"/>
              <a:t>訓練データの分布と実際のセグメント（歩行）</a:t>
            </a:r>
            <a:endParaRPr kumimoji="1" lang="ja-JP" altLang="en-US"/>
          </a:p>
        </p:txBody>
      </p:sp>
      <p:pic>
        <p:nvPicPr>
          <p:cNvPr id="6" name="コンテンツ プレースホルダー 5">
            <a:extLst>
              <a:ext uri="{FF2B5EF4-FFF2-40B4-BE49-F238E27FC236}">
                <a16:creationId xmlns:a16="http://schemas.microsoft.com/office/drawing/2014/main" id="{0790CDCB-9AD6-C648-A7E7-7D9371987B62}"/>
              </a:ext>
            </a:extLst>
          </p:cNvPr>
          <p:cNvPicPr>
            <a:picLocks noGrp="1" noChangeAspect="1"/>
          </p:cNvPicPr>
          <p:nvPr>
            <p:ph idx="1"/>
          </p:nvPr>
        </p:nvPicPr>
        <p:blipFill>
          <a:blip r:embed="rId2"/>
          <a:stretch>
            <a:fillRect/>
          </a:stretch>
        </p:blipFill>
        <p:spPr>
          <a:xfrm>
            <a:off x="865682" y="1286535"/>
            <a:ext cx="7246587" cy="5434940"/>
          </a:xfrm>
        </p:spPr>
      </p:pic>
      <p:sp>
        <p:nvSpPr>
          <p:cNvPr id="4" name="スライド番号プレースホルダー 3">
            <a:extLst>
              <a:ext uri="{FF2B5EF4-FFF2-40B4-BE49-F238E27FC236}">
                <a16:creationId xmlns:a16="http://schemas.microsoft.com/office/drawing/2014/main" id="{0666B880-5353-1D40-8788-682F91613E9F}"/>
              </a:ext>
            </a:extLst>
          </p:cNvPr>
          <p:cNvSpPr>
            <a:spLocks noGrp="1"/>
          </p:cNvSpPr>
          <p:nvPr>
            <p:ph type="sldNum" sz="quarter" idx="10"/>
          </p:nvPr>
        </p:nvSpPr>
        <p:spPr/>
        <p:txBody>
          <a:bodyPr/>
          <a:lstStyle/>
          <a:p>
            <a:fld id="{B5523FDF-1079-0C47-BA65-E35310DA8E0F}" type="slidenum">
              <a:rPr kumimoji="1" lang="ja-JP" altLang="en-US" smtClean="0"/>
              <a:t>13</a:t>
            </a:fld>
            <a:endParaRPr kumimoji="1" lang="ja-JP" altLang="en-US"/>
          </a:p>
        </p:txBody>
      </p:sp>
      <p:sp>
        <p:nvSpPr>
          <p:cNvPr id="7" name="テキスト ボックス 6">
            <a:extLst>
              <a:ext uri="{FF2B5EF4-FFF2-40B4-BE49-F238E27FC236}">
                <a16:creationId xmlns:a16="http://schemas.microsoft.com/office/drawing/2014/main" id="{FF9A7CE9-17F8-7446-9746-7394EDFAF288}"/>
              </a:ext>
            </a:extLst>
          </p:cNvPr>
          <p:cNvSpPr txBox="1"/>
          <p:nvPr/>
        </p:nvSpPr>
        <p:spPr>
          <a:xfrm>
            <a:off x="865682" y="1516373"/>
            <a:ext cx="1415772" cy="461665"/>
          </a:xfrm>
          <a:prstGeom prst="rect">
            <a:avLst/>
          </a:prstGeom>
          <a:noFill/>
        </p:spPr>
        <p:txBody>
          <a:bodyPr wrap="none" rtlCol="0">
            <a:spAutoFit/>
          </a:bodyPr>
          <a:lstStyle/>
          <a:p>
            <a:r>
              <a:rPr kumimoji="1" lang="ja-JP" altLang="en-US" sz="2400"/>
              <a:t>平均速度</a:t>
            </a:r>
          </a:p>
        </p:txBody>
      </p:sp>
      <p:sp>
        <p:nvSpPr>
          <p:cNvPr id="8" name="テキスト ボックス 7">
            <a:extLst>
              <a:ext uri="{FF2B5EF4-FFF2-40B4-BE49-F238E27FC236}">
                <a16:creationId xmlns:a16="http://schemas.microsoft.com/office/drawing/2014/main" id="{4994F7BC-DA4F-534E-83CC-FD011B3FB90D}"/>
              </a:ext>
            </a:extLst>
          </p:cNvPr>
          <p:cNvSpPr txBox="1"/>
          <p:nvPr/>
        </p:nvSpPr>
        <p:spPr>
          <a:xfrm>
            <a:off x="6730047" y="6308079"/>
            <a:ext cx="1641796" cy="461665"/>
          </a:xfrm>
          <a:prstGeom prst="rect">
            <a:avLst/>
          </a:prstGeom>
          <a:noFill/>
        </p:spPr>
        <p:txBody>
          <a:bodyPr wrap="none" rtlCol="0">
            <a:spAutoFit/>
          </a:bodyPr>
          <a:lstStyle/>
          <a:p>
            <a:r>
              <a:rPr lang="ja-JP" altLang="en-US" sz="2400"/>
              <a:t>セグメント長</a:t>
            </a:r>
            <a:endParaRPr kumimoji="1" lang="ja-JP" altLang="en-US" sz="2400"/>
          </a:p>
        </p:txBody>
      </p:sp>
      <p:sp>
        <p:nvSpPr>
          <p:cNvPr id="9" name="テキスト ボックス 8">
            <a:extLst>
              <a:ext uri="{FF2B5EF4-FFF2-40B4-BE49-F238E27FC236}">
                <a16:creationId xmlns:a16="http://schemas.microsoft.com/office/drawing/2014/main" id="{DB030B8D-66EE-5B49-96E8-160EEC5445BA}"/>
              </a:ext>
            </a:extLst>
          </p:cNvPr>
          <p:cNvSpPr txBox="1"/>
          <p:nvPr/>
        </p:nvSpPr>
        <p:spPr>
          <a:xfrm>
            <a:off x="5987562" y="1522568"/>
            <a:ext cx="3013565" cy="1754326"/>
          </a:xfrm>
          <a:prstGeom prst="rect">
            <a:avLst/>
          </a:prstGeom>
          <a:solidFill>
            <a:schemeClr val="bg1"/>
          </a:solidFill>
          <a:ln>
            <a:solidFill>
              <a:schemeClr val="accent2"/>
            </a:solidFill>
          </a:ln>
        </p:spPr>
        <p:txBody>
          <a:bodyPr wrap="square" rtlCol="0">
            <a:spAutoFit/>
          </a:bodyPr>
          <a:lstStyle/>
          <a:p>
            <a:pPr>
              <a:lnSpc>
                <a:spcPct val="150000"/>
              </a:lnSpc>
            </a:pPr>
            <a:r>
              <a:rPr kumimoji="1" lang="ja-JP" altLang="en-US" sz="2400"/>
              <a:t>緑：訓練データ</a:t>
            </a:r>
            <a:endParaRPr kumimoji="1" lang="en-US" altLang="ja-JP" sz="2400" dirty="0"/>
          </a:p>
          <a:p>
            <a:pPr>
              <a:lnSpc>
                <a:spcPct val="150000"/>
              </a:lnSpc>
            </a:pPr>
            <a:r>
              <a:rPr lang="ja-JP" altLang="en-US" sz="2400"/>
              <a:t>青：検証データ（活動）</a:t>
            </a:r>
            <a:endParaRPr lang="en-US" altLang="ja-JP" sz="2400" dirty="0"/>
          </a:p>
          <a:p>
            <a:pPr>
              <a:lnSpc>
                <a:spcPct val="150000"/>
              </a:lnSpc>
            </a:pPr>
            <a:r>
              <a:rPr kumimoji="1" lang="ja-JP" altLang="en-US" sz="2400"/>
              <a:t>赤：訓練データの平均</a:t>
            </a:r>
          </a:p>
        </p:txBody>
      </p:sp>
    </p:spTree>
    <p:extLst>
      <p:ext uri="{BB962C8B-B14F-4D97-AF65-F5344CB8AC3E}">
        <p14:creationId xmlns:p14="http://schemas.microsoft.com/office/powerpoint/2010/main" val="19931485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524928-6031-014F-AEA3-094C4BF99CCD}"/>
              </a:ext>
            </a:extLst>
          </p:cNvPr>
          <p:cNvSpPr>
            <a:spLocks noGrp="1"/>
          </p:cNvSpPr>
          <p:nvPr>
            <p:ph type="title"/>
          </p:nvPr>
        </p:nvSpPr>
        <p:spPr>
          <a:xfrm>
            <a:off x="865682" y="379568"/>
            <a:ext cx="8014549" cy="1143000"/>
          </a:xfrm>
        </p:spPr>
        <p:txBody>
          <a:bodyPr/>
          <a:lstStyle/>
          <a:p>
            <a:r>
              <a:rPr lang="ja-JP" altLang="en-US" dirty="0"/>
              <a:t>予測</a:t>
            </a:r>
            <a:r>
              <a:rPr lang="ja-JP" altLang="en-US" dirty="0" smtClean="0"/>
              <a:t>データ</a:t>
            </a:r>
            <a:r>
              <a:rPr lang="ja-JP" altLang="en-US" dirty="0"/>
              <a:t>の分布と実際のセグメント（歩行）</a:t>
            </a:r>
            <a:endParaRPr kumimoji="1" lang="ja-JP" altLang="en-US" dirty="0"/>
          </a:p>
        </p:txBody>
      </p:sp>
      <p:pic>
        <p:nvPicPr>
          <p:cNvPr id="6" name="コンテンツ プレースホルダー 5">
            <a:extLst>
              <a:ext uri="{FF2B5EF4-FFF2-40B4-BE49-F238E27FC236}">
                <a16:creationId xmlns:a16="http://schemas.microsoft.com/office/drawing/2014/main" id="{0790CDCB-9AD6-C648-A7E7-7D9371987B62}"/>
              </a:ext>
            </a:extLst>
          </p:cNvPr>
          <p:cNvPicPr>
            <a:picLocks noGrp="1" noChangeAspect="1"/>
          </p:cNvPicPr>
          <p:nvPr>
            <p:ph idx="1"/>
          </p:nvPr>
        </p:nvPicPr>
        <p:blipFill>
          <a:blip r:embed="rId2"/>
          <a:stretch>
            <a:fillRect/>
          </a:stretch>
        </p:blipFill>
        <p:spPr>
          <a:xfrm>
            <a:off x="865682" y="1286535"/>
            <a:ext cx="7246587" cy="5434940"/>
          </a:xfrm>
        </p:spPr>
      </p:pic>
      <p:sp>
        <p:nvSpPr>
          <p:cNvPr id="4" name="スライド番号プレースホルダー 3">
            <a:extLst>
              <a:ext uri="{FF2B5EF4-FFF2-40B4-BE49-F238E27FC236}">
                <a16:creationId xmlns:a16="http://schemas.microsoft.com/office/drawing/2014/main" id="{0666B880-5353-1D40-8788-682F91613E9F}"/>
              </a:ext>
            </a:extLst>
          </p:cNvPr>
          <p:cNvSpPr>
            <a:spLocks noGrp="1"/>
          </p:cNvSpPr>
          <p:nvPr>
            <p:ph type="sldNum" sz="quarter" idx="10"/>
          </p:nvPr>
        </p:nvSpPr>
        <p:spPr/>
        <p:txBody>
          <a:bodyPr/>
          <a:lstStyle/>
          <a:p>
            <a:fld id="{B5523FDF-1079-0C47-BA65-E35310DA8E0F}" type="slidenum">
              <a:rPr kumimoji="1" lang="ja-JP" altLang="en-US" smtClean="0"/>
              <a:t>14</a:t>
            </a:fld>
            <a:endParaRPr kumimoji="1" lang="ja-JP" altLang="en-US"/>
          </a:p>
        </p:txBody>
      </p:sp>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682" y="1334804"/>
            <a:ext cx="7246586" cy="5434940"/>
          </a:xfrm>
          <a:prstGeom prst="rect">
            <a:avLst/>
          </a:prstGeom>
        </p:spPr>
      </p:pic>
      <p:sp>
        <p:nvSpPr>
          <p:cNvPr id="9" name="テキスト ボックス 8">
            <a:extLst>
              <a:ext uri="{FF2B5EF4-FFF2-40B4-BE49-F238E27FC236}">
                <a16:creationId xmlns:a16="http://schemas.microsoft.com/office/drawing/2014/main" id="{DB030B8D-66EE-5B49-96E8-160EEC5445BA}"/>
              </a:ext>
            </a:extLst>
          </p:cNvPr>
          <p:cNvSpPr txBox="1"/>
          <p:nvPr/>
        </p:nvSpPr>
        <p:spPr>
          <a:xfrm>
            <a:off x="5987562" y="1522568"/>
            <a:ext cx="3013565" cy="1754326"/>
          </a:xfrm>
          <a:prstGeom prst="rect">
            <a:avLst/>
          </a:prstGeom>
          <a:solidFill>
            <a:schemeClr val="bg1"/>
          </a:solidFill>
          <a:ln>
            <a:solidFill>
              <a:schemeClr val="accent2"/>
            </a:solidFill>
          </a:ln>
        </p:spPr>
        <p:txBody>
          <a:bodyPr wrap="square" rtlCol="0">
            <a:spAutoFit/>
          </a:bodyPr>
          <a:lstStyle/>
          <a:p>
            <a:pPr>
              <a:lnSpc>
                <a:spcPct val="150000"/>
              </a:lnSpc>
            </a:pPr>
            <a:r>
              <a:rPr kumimoji="1" lang="ja-JP" altLang="en-US" sz="2400"/>
              <a:t>緑：訓練データ</a:t>
            </a:r>
            <a:endParaRPr kumimoji="1" lang="en-US" altLang="ja-JP" sz="2400" dirty="0"/>
          </a:p>
          <a:p>
            <a:pPr>
              <a:lnSpc>
                <a:spcPct val="150000"/>
              </a:lnSpc>
            </a:pPr>
            <a:r>
              <a:rPr lang="ja-JP" altLang="en-US" sz="2400"/>
              <a:t>青：検証データ（活動）</a:t>
            </a:r>
            <a:endParaRPr lang="en-US" altLang="ja-JP" sz="2400" dirty="0"/>
          </a:p>
          <a:p>
            <a:pPr>
              <a:lnSpc>
                <a:spcPct val="150000"/>
              </a:lnSpc>
            </a:pPr>
            <a:r>
              <a:rPr kumimoji="1" lang="ja-JP" altLang="en-US" sz="2400"/>
              <a:t>赤：訓練データの平均</a:t>
            </a:r>
          </a:p>
        </p:txBody>
      </p:sp>
      <p:sp>
        <p:nvSpPr>
          <p:cNvPr id="8" name="テキスト ボックス 7">
            <a:extLst>
              <a:ext uri="{FF2B5EF4-FFF2-40B4-BE49-F238E27FC236}">
                <a16:creationId xmlns:a16="http://schemas.microsoft.com/office/drawing/2014/main" id="{4994F7BC-DA4F-534E-83CC-FD011B3FB90D}"/>
              </a:ext>
            </a:extLst>
          </p:cNvPr>
          <p:cNvSpPr txBox="1"/>
          <p:nvPr/>
        </p:nvSpPr>
        <p:spPr>
          <a:xfrm>
            <a:off x="6730047" y="6308079"/>
            <a:ext cx="1641796" cy="461665"/>
          </a:xfrm>
          <a:prstGeom prst="rect">
            <a:avLst/>
          </a:prstGeom>
          <a:noFill/>
        </p:spPr>
        <p:txBody>
          <a:bodyPr wrap="none" rtlCol="0">
            <a:spAutoFit/>
          </a:bodyPr>
          <a:lstStyle/>
          <a:p>
            <a:r>
              <a:rPr lang="ja-JP" altLang="en-US" sz="2400"/>
              <a:t>セグメント長</a:t>
            </a:r>
            <a:endParaRPr kumimoji="1" lang="ja-JP" altLang="en-US" sz="2400"/>
          </a:p>
        </p:txBody>
      </p:sp>
      <p:sp>
        <p:nvSpPr>
          <p:cNvPr id="7" name="テキスト ボックス 6">
            <a:extLst>
              <a:ext uri="{FF2B5EF4-FFF2-40B4-BE49-F238E27FC236}">
                <a16:creationId xmlns:a16="http://schemas.microsoft.com/office/drawing/2014/main" id="{FF9A7CE9-17F8-7446-9746-7394EDFAF288}"/>
              </a:ext>
            </a:extLst>
          </p:cNvPr>
          <p:cNvSpPr txBox="1"/>
          <p:nvPr/>
        </p:nvSpPr>
        <p:spPr>
          <a:xfrm>
            <a:off x="865682" y="1516373"/>
            <a:ext cx="1415772" cy="461665"/>
          </a:xfrm>
          <a:prstGeom prst="rect">
            <a:avLst/>
          </a:prstGeom>
          <a:noFill/>
        </p:spPr>
        <p:txBody>
          <a:bodyPr wrap="none" rtlCol="0">
            <a:spAutoFit/>
          </a:bodyPr>
          <a:lstStyle/>
          <a:p>
            <a:r>
              <a:rPr kumimoji="1" lang="ja-JP" altLang="en-US" sz="2400" dirty="0"/>
              <a:t>平均速度</a:t>
            </a:r>
          </a:p>
        </p:txBody>
      </p:sp>
    </p:spTree>
    <p:extLst>
      <p:ext uri="{BB962C8B-B14F-4D97-AF65-F5344CB8AC3E}">
        <p14:creationId xmlns:p14="http://schemas.microsoft.com/office/powerpoint/2010/main" val="41706760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9E0E25-6608-4542-A1E7-CE3A67F9F4CE}"/>
              </a:ext>
            </a:extLst>
          </p:cNvPr>
          <p:cNvSpPr>
            <a:spLocks noGrp="1"/>
          </p:cNvSpPr>
          <p:nvPr>
            <p:ph type="title"/>
          </p:nvPr>
        </p:nvSpPr>
        <p:spPr/>
        <p:txBody>
          <a:bodyPr/>
          <a:lstStyle/>
          <a:p>
            <a:r>
              <a:rPr kumimoji="1" lang="en-US" altLang="ja-JP" dirty="0"/>
              <a:t>1</a:t>
            </a:r>
            <a:r>
              <a:rPr kumimoji="1" lang="ja-JP" altLang="en-US"/>
              <a:t>日の牛の予測に活用</a:t>
            </a:r>
          </a:p>
        </p:txBody>
      </p:sp>
      <p:sp>
        <p:nvSpPr>
          <p:cNvPr id="4" name="スライド番号プレースホルダー 3">
            <a:extLst>
              <a:ext uri="{FF2B5EF4-FFF2-40B4-BE49-F238E27FC236}">
                <a16:creationId xmlns:a16="http://schemas.microsoft.com/office/drawing/2014/main" id="{0EFC3646-8442-4640-ABF4-4BCF50DF4673}"/>
              </a:ext>
            </a:extLst>
          </p:cNvPr>
          <p:cNvSpPr>
            <a:spLocks noGrp="1"/>
          </p:cNvSpPr>
          <p:nvPr>
            <p:ph type="sldNum" sz="quarter" idx="10"/>
          </p:nvPr>
        </p:nvSpPr>
        <p:spPr/>
        <p:txBody>
          <a:bodyPr/>
          <a:lstStyle/>
          <a:p>
            <a:fld id="{B5523FDF-1079-0C47-BA65-E35310DA8E0F}" type="slidenum">
              <a:rPr kumimoji="1" lang="ja-JP" altLang="en-US" smtClean="0"/>
              <a:t>15</a:t>
            </a:fld>
            <a:endParaRPr kumimoji="1" lang="ja-JP" altLang="en-US"/>
          </a:p>
        </p:txBody>
      </p:sp>
      <p:pic>
        <p:nvPicPr>
          <p:cNvPr id="13" name="図 12">
            <a:extLst>
              <a:ext uri="{FF2B5EF4-FFF2-40B4-BE49-F238E27FC236}">
                <a16:creationId xmlns:a16="http://schemas.microsoft.com/office/drawing/2014/main" id="{9F00F198-D45F-B14C-A581-0AB1CBF7220D}"/>
              </a:ext>
            </a:extLst>
          </p:cNvPr>
          <p:cNvPicPr>
            <a:picLocks noChangeAspect="1"/>
          </p:cNvPicPr>
          <p:nvPr/>
        </p:nvPicPr>
        <p:blipFill rotWithShape="1">
          <a:blip r:embed="rId2"/>
          <a:srcRect l="5729" r="9196"/>
          <a:stretch/>
        </p:blipFill>
        <p:spPr>
          <a:xfrm>
            <a:off x="0" y="2294654"/>
            <a:ext cx="4529138" cy="3992776"/>
          </a:xfrm>
          <a:prstGeom prst="rect">
            <a:avLst/>
          </a:prstGeom>
        </p:spPr>
      </p:pic>
      <p:sp>
        <p:nvSpPr>
          <p:cNvPr id="17" name="テキスト ボックス 16">
            <a:extLst>
              <a:ext uri="{FF2B5EF4-FFF2-40B4-BE49-F238E27FC236}">
                <a16:creationId xmlns:a16="http://schemas.microsoft.com/office/drawing/2014/main" id="{49BF70F1-978C-654F-8BD1-C77B01DE9FF2}"/>
              </a:ext>
            </a:extLst>
          </p:cNvPr>
          <p:cNvSpPr txBox="1"/>
          <p:nvPr/>
        </p:nvSpPr>
        <p:spPr>
          <a:xfrm>
            <a:off x="1864459" y="6234469"/>
            <a:ext cx="800219" cy="461665"/>
          </a:xfrm>
          <a:prstGeom prst="rect">
            <a:avLst/>
          </a:prstGeom>
          <a:noFill/>
        </p:spPr>
        <p:txBody>
          <a:bodyPr wrap="none" rtlCol="0">
            <a:spAutoFit/>
          </a:bodyPr>
          <a:lstStyle/>
          <a:p>
            <a:r>
              <a:rPr lang="ja-JP" altLang="en-US" sz="2400"/>
              <a:t>正解</a:t>
            </a:r>
            <a:endParaRPr kumimoji="1" lang="ja-JP" altLang="en-US" sz="2400"/>
          </a:p>
        </p:txBody>
      </p:sp>
      <p:sp>
        <p:nvSpPr>
          <p:cNvPr id="18" name="テキスト ボックス 17">
            <a:extLst>
              <a:ext uri="{FF2B5EF4-FFF2-40B4-BE49-F238E27FC236}">
                <a16:creationId xmlns:a16="http://schemas.microsoft.com/office/drawing/2014/main" id="{201B0952-9D0E-E645-A43E-A6C23F8BDCEC}"/>
              </a:ext>
            </a:extLst>
          </p:cNvPr>
          <p:cNvSpPr txBox="1"/>
          <p:nvPr/>
        </p:nvSpPr>
        <p:spPr>
          <a:xfrm>
            <a:off x="6686430" y="6234468"/>
            <a:ext cx="800219" cy="461665"/>
          </a:xfrm>
          <a:prstGeom prst="rect">
            <a:avLst/>
          </a:prstGeom>
          <a:noFill/>
        </p:spPr>
        <p:txBody>
          <a:bodyPr wrap="none" rtlCol="0">
            <a:spAutoFit/>
          </a:bodyPr>
          <a:lstStyle/>
          <a:p>
            <a:r>
              <a:rPr kumimoji="1" lang="ja-JP" altLang="en-US" sz="2400"/>
              <a:t>予測</a:t>
            </a:r>
          </a:p>
        </p:txBody>
      </p:sp>
      <p:sp>
        <p:nvSpPr>
          <p:cNvPr id="19" name="テキスト ボックス 18">
            <a:extLst>
              <a:ext uri="{FF2B5EF4-FFF2-40B4-BE49-F238E27FC236}">
                <a16:creationId xmlns:a16="http://schemas.microsoft.com/office/drawing/2014/main" id="{8E3DF3FC-3B2B-4346-9180-B0638425A26D}"/>
              </a:ext>
            </a:extLst>
          </p:cNvPr>
          <p:cNvSpPr txBox="1"/>
          <p:nvPr/>
        </p:nvSpPr>
        <p:spPr>
          <a:xfrm>
            <a:off x="285748" y="1157110"/>
            <a:ext cx="8858251" cy="1477328"/>
          </a:xfrm>
          <a:prstGeom prst="rect">
            <a:avLst/>
          </a:prstGeom>
          <a:noFill/>
        </p:spPr>
        <p:txBody>
          <a:bodyPr wrap="square" rtlCol="0">
            <a:spAutoFit/>
          </a:bodyPr>
          <a:lstStyle/>
          <a:p>
            <a:pPr>
              <a:lnSpc>
                <a:spcPct val="150000"/>
              </a:lnSpc>
            </a:pPr>
            <a:r>
              <a:rPr kumimoji="1" lang="ja-JP" altLang="en-US" sz="2000"/>
              <a:t>牛</a:t>
            </a:r>
            <a:r>
              <a:rPr kumimoji="1" lang="en-US" altLang="ja-JP" sz="2000" dirty="0"/>
              <a:t>20158, 2018/12/30</a:t>
            </a:r>
            <a:r>
              <a:rPr kumimoji="1" lang="ja-JP" altLang="en-US" sz="2000"/>
              <a:t>のデータを用いて検証</a:t>
            </a:r>
            <a:endParaRPr kumimoji="1" lang="en-US" altLang="ja-JP" sz="2000" dirty="0"/>
          </a:p>
          <a:p>
            <a:r>
              <a:rPr lang="ja-JP" altLang="en-US" sz="2000"/>
              <a:t>左：目視に基づく正解データ</a:t>
            </a:r>
            <a:endParaRPr lang="en-US" altLang="ja-JP" sz="2000" dirty="0"/>
          </a:p>
          <a:p>
            <a:r>
              <a:rPr lang="ja-JP" altLang="en-US" sz="2000"/>
              <a:t>右：訓練データにより算出した行動の平均と分散に基づいてマハラノビス距離</a:t>
            </a:r>
            <a:r>
              <a:rPr lang="en-US" altLang="ja-JP" sz="2000" dirty="0">
                <a:solidFill>
                  <a:srgbClr val="00B050"/>
                </a:solidFill>
              </a:rPr>
              <a:t>2.5</a:t>
            </a:r>
            <a:r>
              <a:rPr lang="ja-JP" altLang="en-US" sz="2000"/>
              <a:t>以下に含まれる点</a:t>
            </a:r>
            <a:endParaRPr kumimoji="1" lang="ja-JP" altLang="en-US" sz="2000"/>
          </a:p>
        </p:txBody>
      </p:sp>
      <p:pic>
        <p:nvPicPr>
          <p:cNvPr id="6" name="コンテンツ プレースホルダー 5">
            <a:extLst>
              <a:ext uri="{FF2B5EF4-FFF2-40B4-BE49-F238E27FC236}">
                <a16:creationId xmlns:a16="http://schemas.microsoft.com/office/drawing/2014/main" id="{80B5EF91-927B-FE4C-9F73-44D5CA5AAAD6}"/>
              </a:ext>
            </a:extLst>
          </p:cNvPr>
          <p:cNvPicPr>
            <a:picLocks noGrp="1" noChangeAspect="1"/>
          </p:cNvPicPr>
          <p:nvPr>
            <p:ph idx="1"/>
          </p:nvPr>
        </p:nvPicPr>
        <p:blipFill rotWithShape="1">
          <a:blip r:embed="rId3"/>
          <a:srcRect l="5808" r="8464"/>
          <a:stretch/>
        </p:blipFill>
        <p:spPr>
          <a:xfrm>
            <a:off x="4543425" y="2294654"/>
            <a:ext cx="4600575" cy="4024859"/>
          </a:xfrm>
        </p:spPr>
      </p:pic>
    </p:spTree>
    <p:extLst>
      <p:ext uri="{BB962C8B-B14F-4D97-AF65-F5344CB8AC3E}">
        <p14:creationId xmlns:p14="http://schemas.microsoft.com/office/powerpoint/2010/main" val="4096518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73D67F-C79B-C647-8B51-043D21FCEC09}"/>
              </a:ext>
            </a:extLst>
          </p:cNvPr>
          <p:cNvSpPr>
            <a:spLocks noGrp="1"/>
          </p:cNvSpPr>
          <p:nvPr>
            <p:ph type="title"/>
          </p:nvPr>
        </p:nvSpPr>
        <p:spPr/>
        <p:txBody>
          <a:bodyPr/>
          <a:lstStyle/>
          <a:p>
            <a:r>
              <a:rPr kumimoji="1" lang="ja-JP" altLang="en-US"/>
              <a:t>今後やること</a:t>
            </a:r>
          </a:p>
        </p:txBody>
      </p:sp>
      <p:sp>
        <p:nvSpPr>
          <p:cNvPr id="3" name="コンテンツ プレースホルダー 2">
            <a:extLst>
              <a:ext uri="{FF2B5EF4-FFF2-40B4-BE49-F238E27FC236}">
                <a16:creationId xmlns:a16="http://schemas.microsoft.com/office/drawing/2014/main" id="{20CEAD35-84FE-A04E-A569-73BDC789F341}"/>
              </a:ext>
            </a:extLst>
          </p:cNvPr>
          <p:cNvSpPr>
            <a:spLocks noGrp="1"/>
          </p:cNvSpPr>
          <p:nvPr>
            <p:ph idx="1"/>
          </p:nvPr>
        </p:nvSpPr>
        <p:spPr>
          <a:xfrm>
            <a:off x="457200" y="1522568"/>
            <a:ext cx="8423031" cy="4525963"/>
          </a:xfrm>
        </p:spPr>
        <p:txBody>
          <a:bodyPr/>
          <a:lstStyle/>
          <a:p>
            <a:r>
              <a:rPr lang="ja-JP" altLang="en-US" strike="sngStrike" dirty="0"/>
              <a:t>ヒストグラムや実際の正解を示したかったが間に合わなかった</a:t>
            </a:r>
            <a:endParaRPr lang="en-US" altLang="ja-JP" strike="sngStrike" dirty="0"/>
          </a:p>
          <a:p>
            <a:pPr marL="0" indent="0">
              <a:buNone/>
            </a:pPr>
            <a:endParaRPr lang="en-US" altLang="ja-JP" dirty="0"/>
          </a:p>
          <a:p>
            <a:r>
              <a:rPr lang="ja-JP" altLang="en-US" u="sng" strike="sngStrike" dirty="0"/>
              <a:t>半教師あり学習手法への適用</a:t>
            </a:r>
            <a:endParaRPr lang="en-US" altLang="ja-JP" u="sng" strike="sngStrike" dirty="0"/>
          </a:p>
          <a:p>
            <a:endParaRPr lang="en-US" altLang="ja-JP" dirty="0"/>
          </a:p>
          <a:p>
            <a:r>
              <a:rPr lang="ja-JP" altLang="en-US" dirty="0"/>
              <a:t>時系列を考慮する（実際にはセグメントが行動の起点に対応していない場合もあるため</a:t>
            </a:r>
            <a:r>
              <a:rPr lang="ja-JP" altLang="en-US" dirty="0" smtClean="0"/>
              <a:t>）</a:t>
            </a:r>
            <a:endParaRPr lang="en-US" altLang="ja-JP" dirty="0"/>
          </a:p>
          <a:p>
            <a:endParaRPr lang="en-US" altLang="ja-JP" dirty="0" smtClean="0"/>
          </a:p>
          <a:p>
            <a:r>
              <a:rPr lang="ja-JP" altLang="en-US" b="1" dirty="0" smtClean="0"/>
              <a:t>スモールコミュニティの概念で発情検知を行う</a:t>
            </a:r>
            <a:endParaRPr lang="en-US" altLang="ja-JP" b="1" dirty="0"/>
          </a:p>
          <a:p>
            <a:endParaRPr lang="en-US" altLang="ja-JP" dirty="0"/>
          </a:p>
          <a:p>
            <a:endParaRPr lang="en-US" altLang="ja-JP" dirty="0"/>
          </a:p>
        </p:txBody>
      </p:sp>
      <p:sp>
        <p:nvSpPr>
          <p:cNvPr id="4" name="スライド番号プレースホルダー 3">
            <a:extLst>
              <a:ext uri="{FF2B5EF4-FFF2-40B4-BE49-F238E27FC236}">
                <a16:creationId xmlns:a16="http://schemas.microsoft.com/office/drawing/2014/main" id="{6BB1FF7A-9302-3E4B-9024-D9531B090116}"/>
              </a:ext>
            </a:extLst>
          </p:cNvPr>
          <p:cNvSpPr>
            <a:spLocks noGrp="1"/>
          </p:cNvSpPr>
          <p:nvPr>
            <p:ph type="sldNum" sz="quarter" idx="10"/>
          </p:nvPr>
        </p:nvSpPr>
        <p:spPr/>
        <p:txBody>
          <a:bodyPr/>
          <a:lstStyle/>
          <a:p>
            <a:fld id="{B5523FDF-1079-0C47-BA65-E35310DA8E0F}" type="slidenum">
              <a:rPr kumimoji="1" lang="ja-JP" altLang="en-US" smtClean="0"/>
              <a:t>16</a:t>
            </a:fld>
            <a:endParaRPr kumimoji="1" lang="ja-JP" altLang="en-US"/>
          </a:p>
        </p:txBody>
      </p:sp>
    </p:spTree>
    <p:extLst>
      <p:ext uri="{BB962C8B-B14F-4D97-AF65-F5344CB8AC3E}">
        <p14:creationId xmlns:p14="http://schemas.microsoft.com/office/powerpoint/2010/main" val="1231501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783D81-E158-9447-B09F-B6747D8B68B6}"/>
              </a:ext>
            </a:extLst>
          </p:cNvPr>
          <p:cNvSpPr>
            <a:spLocks noGrp="1"/>
          </p:cNvSpPr>
          <p:nvPr>
            <p:ph type="title"/>
          </p:nvPr>
        </p:nvSpPr>
        <p:spPr/>
        <p:txBody>
          <a:bodyPr/>
          <a:lstStyle/>
          <a:p>
            <a:r>
              <a:rPr kumimoji="1" lang="ja-JP" altLang="en-US"/>
              <a:t>行動分類の現状</a:t>
            </a:r>
          </a:p>
        </p:txBody>
      </p:sp>
      <p:sp>
        <p:nvSpPr>
          <p:cNvPr id="4" name="スライド番号プレースホルダー 3">
            <a:extLst>
              <a:ext uri="{FF2B5EF4-FFF2-40B4-BE49-F238E27FC236}">
                <a16:creationId xmlns:a16="http://schemas.microsoft.com/office/drawing/2014/main" id="{EF9EE8E3-7DB0-794D-AB0F-D64B4F8C6D3E}"/>
              </a:ext>
            </a:extLst>
          </p:cNvPr>
          <p:cNvSpPr>
            <a:spLocks noGrp="1"/>
          </p:cNvSpPr>
          <p:nvPr>
            <p:ph type="sldNum" sz="quarter" idx="10"/>
          </p:nvPr>
        </p:nvSpPr>
        <p:spPr/>
        <p:txBody>
          <a:bodyPr/>
          <a:lstStyle/>
          <a:p>
            <a:fld id="{B5523FDF-1079-0C47-BA65-E35310DA8E0F}" type="slidenum">
              <a:rPr kumimoji="1" lang="ja-JP" altLang="en-US" smtClean="0"/>
              <a:t>2</a:t>
            </a:fld>
            <a:endParaRPr kumimoji="1" lang="ja-JP" altLang="en-US"/>
          </a:p>
        </p:txBody>
      </p:sp>
      <p:pic>
        <p:nvPicPr>
          <p:cNvPr id="5" name="コンテンツ プレースホルダー 4">
            <a:extLst>
              <a:ext uri="{FF2B5EF4-FFF2-40B4-BE49-F238E27FC236}">
                <a16:creationId xmlns:a16="http://schemas.microsoft.com/office/drawing/2014/main" id="{23CB805D-79C1-9C48-AA8D-92E2B52250EC}"/>
              </a:ext>
            </a:extLst>
          </p:cNvPr>
          <p:cNvPicPr>
            <a:picLocks noGrp="1" noChangeAspect="1"/>
          </p:cNvPicPr>
          <p:nvPr>
            <p:ph idx="1"/>
          </p:nvPr>
        </p:nvPicPr>
        <p:blipFill>
          <a:blip r:embed="rId2"/>
          <a:stretch>
            <a:fillRect/>
          </a:stretch>
        </p:blipFill>
        <p:spPr>
          <a:xfrm>
            <a:off x="1292087" y="1448309"/>
            <a:ext cx="6544055" cy="4908041"/>
          </a:xfrm>
          <a:prstGeom prst="rect">
            <a:avLst/>
          </a:prstGeom>
        </p:spPr>
      </p:pic>
    </p:spTree>
    <p:extLst>
      <p:ext uri="{BB962C8B-B14F-4D97-AF65-F5344CB8AC3E}">
        <p14:creationId xmlns:p14="http://schemas.microsoft.com/office/powerpoint/2010/main" val="26167806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65D238-0B49-3E4A-9404-974A293A8495}"/>
              </a:ext>
            </a:extLst>
          </p:cNvPr>
          <p:cNvSpPr>
            <a:spLocks noGrp="1"/>
          </p:cNvSpPr>
          <p:nvPr>
            <p:ph type="title"/>
          </p:nvPr>
        </p:nvSpPr>
        <p:spPr/>
        <p:txBody>
          <a:bodyPr/>
          <a:lstStyle/>
          <a:p>
            <a:r>
              <a:rPr lang="ja-JP" altLang="en-US"/>
              <a:t>行動分類の問題点</a:t>
            </a:r>
          </a:p>
        </p:txBody>
      </p:sp>
      <p:sp>
        <p:nvSpPr>
          <p:cNvPr id="3" name="コンテンツ プレースホルダー 2">
            <a:extLst>
              <a:ext uri="{FF2B5EF4-FFF2-40B4-BE49-F238E27FC236}">
                <a16:creationId xmlns:a16="http://schemas.microsoft.com/office/drawing/2014/main" id="{D909EEFD-AEFD-494F-99E2-0EC748B466CC}"/>
              </a:ext>
            </a:extLst>
          </p:cNvPr>
          <p:cNvSpPr>
            <a:spLocks noGrp="1"/>
          </p:cNvSpPr>
          <p:nvPr>
            <p:ph idx="1"/>
          </p:nvPr>
        </p:nvSpPr>
        <p:spPr>
          <a:xfrm>
            <a:off x="865682" y="1600201"/>
            <a:ext cx="8049718" cy="4525963"/>
          </a:xfrm>
        </p:spPr>
        <p:txBody>
          <a:bodyPr/>
          <a:lstStyle/>
          <a:p>
            <a:pPr marL="0" indent="0">
              <a:lnSpc>
                <a:spcPct val="150000"/>
              </a:lnSpc>
              <a:buNone/>
            </a:pPr>
            <a:r>
              <a:rPr lang="ja-JP" altLang="en-US" u="sng" dirty="0"/>
              <a:t>問題点</a:t>
            </a:r>
            <a:r>
              <a:rPr lang="en-US" altLang="ja-JP" u="sng" dirty="0"/>
              <a:t>1</a:t>
            </a:r>
            <a:r>
              <a:rPr lang="en-US" altLang="ja-JP" dirty="0"/>
              <a:t>: </a:t>
            </a:r>
            <a:r>
              <a:rPr lang="ja-JP" altLang="en-US" dirty="0"/>
              <a:t>行動の定義が曖昧，訓練データの精度が悪い</a:t>
            </a:r>
            <a:endParaRPr lang="en-US" altLang="ja-JP" u="sng" dirty="0"/>
          </a:p>
          <a:p>
            <a:pPr marL="642938" lvl="1" indent="-342900">
              <a:lnSpc>
                <a:spcPct val="150000"/>
              </a:lnSpc>
            </a:pPr>
            <a:r>
              <a:rPr lang="ja-JP" altLang="en-US" dirty="0"/>
              <a:t>「横臥」と「採食中の休息」が同じラベル</a:t>
            </a:r>
            <a:endParaRPr lang="en-US" altLang="ja-JP" dirty="0"/>
          </a:p>
          <a:p>
            <a:pPr marL="642938" lvl="1" indent="-342900">
              <a:lnSpc>
                <a:spcPct val="150000"/>
              </a:lnSpc>
            </a:pPr>
            <a:r>
              <a:rPr lang="ja-JP" altLang="en-US" dirty="0"/>
              <a:t>採食時の移動と歩行の区別</a:t>
            </a:r>
            <a:endParaRPr lang="en-US" altLang="ja-JP" dirty="0"/>
          </a:p>
          <a:p>
            <a:pPr marL="0" indent="0">
              <a:buNone/>
            </a:pPr>
            <a:endParaRPr lang="en-US" altLang="ja-JP" u="sng" dirty="0"/>
          </a:p>
          <a:p>
            <a:pPr marL="0" indent="0">
              <a:lnSpc>
                <a:spcPct val="150000"/>
              </a:lnSpc>
              <a:buNone/>
            </a:pPr>
            <a:r>
              <a:rPr lang="ja-JP" altLang="en-US" u="sng" dirty="0"/>
              <a:t>問題点</a:t>
            </a:r>
            <a:r>
              <a:rPr lang="en-US" altLang="ja-JP" u="sng" dirty="0"/>
              <a:t>2</a:t>
            </a:r>
            <a:r>
              <a:rPr lang="en-US" altLang="ja-JP" dirty="0"/>
              <a:t>: </a:t>
            </a:r>
            <a:r>
              <a:rPr lang="ja-JP" altLang="en-US" dirty="0"/>
              <a:t>正解データを大量に作る必要がある</a:t>
            </a:r>
            <a:endParaRPr lang="ja-JP" altLang="en-US" u="sng" dirty="0"/>
          </a:p>
          <a:p>
            <a:pPr lvl="1">
              <a:lnSpc>
                <a:spcPct val="150000"/>
              </a:lnSpc>
            </a:pPr>
            <a:r>
              <a:rPr lang="ja-JP" altLang="en-US" dirty="0"/>
              <a:t>閾値を変える，特徴を変えることによって正解データの作り直し</a:t>
            </a:r>
            <a:endParaRPr lang="en-US" altLang="ja-JP" dirty="0"/>
          </a:p>
          <a:p>
            <a:pPr lvl="1">
              <a:lnSpc>
                <a:spcPct val="150000"/>
              </a:lnSpc>
            </a:pPr>
            <a:r>
              <a:rPr kumimoji="1" lang="ja-JP" altLang="en-US" dirty="0">
                <a:solidFill>
                  <a:srgbClr val="FF0000"/>
                </a:solidFill>
              </a:rPr>
              <a:t>個体や季節によって差</a:t>
            </a:r>
            <a:r>
              <a:rPr kumimoji="1" lang="ja-JP" altLang="en-US" dirty="0"/>
              <a:t>がある（経験上）</a:t>
            </a:r>
            <a:endParaRPr kumimoji="1" lang="en-US" altLang="ja-JP" dirty="0"/>
          </a:p>
          <a:p>
            <a:pPr lvl="1">
              <a:lnSpc>
                <a:spcPct val="150000"/>
              </a:lnSpc>
            </a:pPr>
            <a:r>
              <a:rPr kumimoji="1" lang="ja-JP" altLang="en-US" dirty="0"/>
              <a:t>ランダムフォレストやブースティングは</a:t>
            </a:r>
            <a:r>
              <a:rPr kumimoji="1" lang="ja-JP" altLang="en-US" dirty="0">
                <a:solidFill>
                  <a:srgbClr val="FF0000"/>
                </a:solidFill>
              </a:rPr>
              <a:t>半教師学習が適用できない</a:t>
            </a:r>
            <a:endParaRPr kumimoji="1" lang="en-US" altLang="ja-JP" dirty="0">
              <a:solidFill>
                <a:srgbClr val="FF0000"/>
              </a:solidFill>
            </a:endParaRPr>
          </a:p>
          <a:p>
            <a:pPr lvl="1">
              <a:lnSpc>
                <a:spcPct val="150000"/>
              </a:lnSpc>
            </a:pPr>
            <a:endParaRPr kumimoji="1" lang="ja-JP" altLang="en-US" dirty="0"/>
          </a:p>
        </p:txBody>
      </p:sp>
      <p:sp>
        <p:nvSpPr>
          <p:cNvPr id="4" name="スライド番号プレースホルダー 3">
            <a:extLst>
              <a:ext uri="{FF2B5EF4-FFF2-40B4-BE49-F238E27FC236}">
                <a16:creationId xmlns:a16="http://schemas.microsoft.com/office/drawing/2014/main" id="{BA83CE5D-BB09-ED4C-A49F-394ADE525CEA}"/>
              </a:ext>
            </a:extLst>
          </p:cNvPr>
          <p:cNvSpPr>
            <a:spLocks noGrp="1"/>
          </p:cNvSpPr>
          <p:nvPr>
            <p:ph type="sldNum" sz="quarter" idx="10"/>
          </p:nvPr>
        </p:nvSpPr>
        <p:spPr/>
        <p:txBody>
          <a:bodyPr/>
          <a:lstStyle/>
          <a:p>
            <a:fld id="{B5523FDF-1079-0C47-BA65-E35310DA8E0F}" type="slidenum">
              <a:rPr kumimoji="1" lang="ja-JP" altLang="en-US" smtClean="0"/>
              <a:t>3</a:t>
            </a:fld>
            <a:endParaRPr kumimoji="1" lang="ja-JP"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BB705F-AF56-614F-903F-8BE45192E9BD}"/>
              </a:ext>
            </a:extLst>
          </p:cNvPr>
          <p:cNvSpPr>
            <a:spLocks noGrp="1"/>
          </p:cNvSpPr>
          <p:nvPr>
            <p:ph type="title"/>
          </p:nvPr>
        </p:nvSpPr>
        <p:spPr/>
        <p:txBody>
          <a:bodyPr/>
          <a:lstStyle/>
          <a:p>
            <a:r>
              <a:rPr kumimoji="1" lang="ja-JP" altLang="en-US"/>
              <a:t>問題点</a:t>
            </a:r>
            <a:r>
              <a:rPr kumimoji="1" lang="en-US" altLang="ja-JP" dirty="0"/>
              <a:t>1. </a:t>
            </a:r>
            <a:r>
              <a:rPr kumimoji="1" lang="ja-JP" altLang="en-US"/>
              <a:t>行動の定義が曖昧</a:t>
            </a:r>
          </a:p>
        </p:txBody>
      </p:sp>
      <p:sp>
        <p:nvSpPr>
          <p:cNvPr id="3" name="コンテンツ プレースホルダー 2">
            <a:extLst>
              <a:ext uri="{FF2B5EF4-FFF2-40B4-BE49-F238E27FC236}">
                <a16:creationId xmlns:a16="http://schemas.microsoft.com/office/drawing/2014/main" id="{FDF7E6AF-344F-5E4B-91D0-3817BE739136}"/>
              </a:ext>
            </a:extLst>
          </p:cNvPr>
          <p:cNvSpPr>
            <a:spLocks noGrp="1"/>
          </p:cNvSpPr>
          <p:nvPr>
            <p:ph idx="1"/>
          </p:nvPr>
        </p:nvSpPr>
        <p:spPr>
          <a:xfrm>
            <a:off x="497933" y="1612837"/>
            <a:ext cx="8188866" cy="2563836"/>
          </a:xfrm>
          <a:ln w="38100">
            <a:solidFill>
              <a:schemeClr val="tx1"/>
            </a:solidFill>
          </a:ln>
        </p:spPr>
        <p:txBody>
          <a:bodyPr/>
          <a:lstStyle/>
          <a:p>
            <a:pPr marL="0" indent="0">
              <a:buNone/>
            </a:pPr>
            <a:r>
              <a:rPr lang="ja-JP" altLang="en-US" sz="2800"/>
              <a:t>行動の再定義</a:t>
            </a:r>
            <a:endParaRPr lang="en-US" altLang="ja-JP" sz="2800" dirty="0"/>
          </a:p>
          <a:p>
            <a:pPr marL="642938" lvl="1" indent="-342900">
              <a:lnSpc>
                <a:spcPct val="150000"/>
              </a:lnSpc>
            </a:pPr>
            <a:r>
              <a:rPr kumimoji="1" lang="ja-JP" altLang="en-US" sz="2500"/>
              <a:t>横臥</a:t>
            </a:r>
            <a:r>
              <a:rPr kumimoji="1" lang="en-US" altLang="ja-JP" sz="2500" dirty="0"/>
              <a:t>: </a:t>
            </a:r>
            <a:r>
              <a:rPr kumimoji="1" lang="ja-JP" altLang="en-US" sz="2500"/>
              <a:t>横たわって休息している</a:t>
            </a:r>
            <a:endParaRPr kumimoji="1" lang="en-US" altLang="ja-JP" sz="2500" dirty="0"/>
          </a:p>
          <a:p>
            <a:pPr marL="642938" lvl="1" indent="-342900">
              <a:lnSpc>
                <a:spcPct val="150000"/>
              </a:lnSpc>
            </a:pPr>
            <a:r>
              <a:rPr lang="ja-JP" altLang="en-US" sz="2500"/>
              <a:t>移動</a:t>
            </a:r>
            <a:r>
              <a:rPr lang="en-US" altLang="ja-JP" sz="2500" dirty="0"/>
              <a:t>: </a:t>
            </a:r>
            <a:r>
              <a:rPr lang="ja-JP" altLang="en-US" sz="2500"/>
              <a:t>採食の有無に関わらず足を動かしている（</a:t>
            </a:r>
            <a:r>
              <a:rPr lang="en-US" altLang="ja-JP" sz="2500" dirty="0"/>
              <a:t>10</a:t>
            </a:r>
            <a:r>
              <a:rPr lang="ja-JP" altLang="en-US" sz="2500"/>
              <a:t>歩以上）</a:t>
            </a:r>
            <a:endParaRPr lang="en-US" altLang="ja-JP" sz="2500" dirty="0"/>
          </a:p>
          <a:p>
            <a:pPr marL="642938" lvl="1" indent="-342900">
              <a:lnSpc>
                <a:spcPct val="150000"/>
              </a:lnSpc>
            </a:pPr>
            <a:r>
              <a:rPr kumimoji="1" lang="ja-JP" altLang="en-US" sz="2500"/>
              <a:t>その他</a:t>
            </a:r>
            <a:r>
              <a:rPr kumimoji="1" lang="en-US" altLang="ja-JP" sz="2500" dirty="0"/>
              <a:t>: </a:t>
            </a:r>
            <a:r>
              <a:rPr lang="ja-JP" altLang="en-US" sz="2500"/>
              <a:t>起床しているが移動に当てはまらない</a:t>
            </a:r>
            <a:endParaRPr kumimoji="1" lang="ja-JP" altLang="en-US" sz="2500"/>
          </a:p>
        </p:txBody>
      </p:sp>
      <p:sp>
        <p:nvSpPr>
          <p:cNvPr id="4" name="スライド番号プレースホルダー 3">
            <a:extLst>
              <a:ext uri="{FF2B5EF4-FFF2-40B4-BE49-F238E27FC236}">
                <a16:creationId xmlns:a16="http://schemas.microsoft.com/office/drawing/2014/main" id="{5F429F53-AD52-0545-9402-79ACC15E3868}"/>
              </a:ext>
            </a:extLst>
          </p:cNvPr>
          <p:cNvSpPr>
            <a:spLocks noGrp="1"/>
          </p:cNvSpPr>
          <p:nvPr>
            <p:ph type="sldNum" sz="quarter" idx="10"/>
          </p:nvPr>
        </p:nvSpPr>
        <p:spPr/>
        <p:txBody>
          <a:bodyPr/>
          <a:lstStyle/>
          <a:p>
            <a:fld id="{B5523FDF-1079-0C47-BA65-E35310DA8E0F}" type="slidenum">
              <a:rPr kumimoji="1" lang="ja-JP" altLang="en-US" smtClean="0"/>
              <a:t>4</a:t>
            </a:fld>
            <a:endParaRPr kumimoji="1" lang="ja-JP" altLang="en-US"/>
          </a:p>
        </p:txBody>
      </p:sp>
      <p:sp>
        <p:nvSpPr>
          <p:cNvPr id="5" name="角丸四角形 4">
            <a:extLst>
              <a:ext uri="{FF2B5EF4-FFF2-40B4-BE49-F238E27FC236}">
                <a16:creationId xmlns:a16="http://schemas.microsoft.com/office/drawing/2014/main" id="{3E215B02-6B53-044D-B9EC-6BC44F95EEEB}"/>
              </a:ext>
            </a:extLst>
          </p:cNvPr>
          <p:cNvSpPr/>
          <p:nvPr/>
        </p:nvSpPr>
        <p:spPr>
          <a:xfrm>
            <a:off x="1357791" y="5548420"/>
            <a:ext cx="1807440" cy="576776"/>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000">
                <a:solidFill>
                  <a:schemeClr val="tx1"/>
                </a:solidFill>
              </a:rPr>
              <a:t>起きているか</a:t>
            </a:r>
            <a:endParaRPr kumimoji="1" lang="ja-JP" altLang="en-US" sz="2000">
              <a:solidFill>
                <a:schemeClr val="tx1"/>
              </a:solidFill>
            </a:endParaRPr>
          </a:p>
        </p:txBody>
      </p:sp>
      <p:sp>
        <p:nvSpPr>
          <p:cNvPr id="6" name="角丸四角形 5">
            <a:extLst>
              <a:ext uri="{FF2B5EF4-FFF2-40B4-BE49-F238E27FC236}">
                <a16:creationId xmlns:a16="http://schemas.microsoft.com/office/drawing/2014/main" id="{3BE74193-7DFB-F448-8038-6E8BADF5FF05}"/>
              </a:ext>
            </a:extLst>
          </p:cNvPr>
          <p:cNvSpPr/>
          <p:nvPr/>
        </p:nvSpPr>
        <p:spPr>
          <a:xfrm>
            <a:off x="3858452" y="4739528"/>
            <a:ext cx="1807440" cy="576776"/>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a:solidFill>
                  <a:schemeClr val="tx1"/>
                </a:solidFill>
              </a:rPr>
              <a:t>移動中か</a:t>
            </a:r>
          </a:p>
        </p:txBody>
      </p:sp>
      <p:sp>
        <p:nvSpPr>
          <p:cNvPr id="8" name="テキスト ボックス 7">
            <a:extLst>
              <a:ext uri="{FF2B5EF4-FFF2-40B4-BE49-F238E27FC236}">
                <a16:creationId xmlns:a16="http://schemas.microsoft.com/office/drawing/2014/main" id="{A472ED57-823F-2948-9689-45302D312743}"/>
              </a:ext>
            </a:extLst>
          </p:cNvPr>
          <p:cNvSpPr txBox="1"/>
          <p:nvPr/>
        </p:nvSpPr>
        <p:spPr>
          <a:xfrm>
            <a:off x="3858452" y="6369635"/>
            <a:ext cx="980834" cy="461665"/>
          </a:xfrm>
          <a:prstGeom prst="rect">
            <a:avLst/>
          </a:prstGeom>
          <a:noFill/>
        </p:spPr>
        <p:txBody>
          <a:bodyPr wrap="square" rtlCol="0">
            <a:spAutoFit/>
          </a:bodyPr>
          <a:lstStyle/>
          <a:p>
            <a:pPr algn="ctr"/>
            <a:r>
              <a:rPr kumimoji="1" lang="ja-JP" altLang="en-US" sz="2400">
                <a:solidFill>
                  <a:schemeClr val="accent6">
                    <a:lumMod val="75000"/>
                  </a:schemeClr>
                </a:solidFill>
              </a:rPr>
              <a:t>横臥</a:t>
            </a:r>
          </a:p>
        </p:txBody>
      </p:sp>
      <p:sp>
        <p:nvSpPr>
          <p:cNvPr id="9" name="テキスト ボックス 8">
            <a:extLst>
              <a:ext uri="{FF2B5EF4-FFF2-40B4-BE49-F238E27FC236}">
                <a16:creationId xmlns:a16="http://schemas.microsoft.com/office/drawing/2014/main" id="{1FED90B5-AC94-A246-8291-FEBB6137D38C}"/>
              </a:ext>
            </a:extLst>
          </p:cNvPr>
          <p:cNvSpPr txBox="1"/>
          <p:nvPr/>
        </p:nvSpPr>
        <p:spPr>
          <a:xfrm>
            <a:off x="6443882" y="4472505"/>
            <a:ext cx="1026062" cy="461665"/>
          </a:xfrm>
          <a:prstGeom prst="rect">
            <a:avLst/>
          </a:prstGeom>
          <a:noFill/>
        </p:spPr>
        <p:txBody>
          <a:bodyPr wrap="square" rtlCol="0">
            <a:spAutoFit/>
          </a:bodyPr>
          <a:lstStyle/>
          <a:p>
            <a:pPr algn="ctr"/>
            <a:r>
              <a:rPr lang="ja-JP" altLang="en-US" sz="2400">
                <a:solidFill>
                  <a:schemeClr val="accent6">
                    <a:lumMod val="75000"/>
                  </a:schemeClr>
                </a:solidFill>
              </a:rPr>
              <a:t>その他</a:t>
            </a:r>
            <a:endParaRPr kumimoji="1" lang="ja-JP" altLang="en-US" sz="2400">
              <a:solidFill>
                <a:schemeClr val="accent6">
                  <a:lumMod val="75000"/>
                </a:schemeClr>
              </a:solidFill>
            </a:endParaRPr>
          </a:p>
        </p:txBody>
      </p:sp>
      <p:sp>
        <p:nvSpPr>
          <p:cNvPr id="10" name="テキスト ボックス 9">
            <a:extLst>
              <a:ext uri="{FF2B5EF4-FFF2-40B4-BE49-F238E27FC236}">
                <a16:creationId xmlns:a16="http://schemas.microsoft.com/office/drawing/2014/main" id="{B21A758D-2C6F-A24B-8E19-782C4BE80BEA}"/>
              </a:ext>
            </a:extLst>
          </p:cNvPr>
          <p:cNvSpPr txBox="1"/>
          <p:nvPr/>
        </p:nvSpPr>
        <p:spPr>
          <a:xfrm>
            <a:off x="6443882" y="5305605"/>
            <a:ext cx="1026062" cy="461665"/>
          </a:xfrm>
          <a:prstGeom prst="rect">
            <a:avLst/>
          </a:prstGeom>
          <a:noFill/>
        </p:spPr>
        <p:txBody>
          <a:bodyPr wrap="square" rtlCol="0">
            <a:spAutoFit/>
          </a:bodyPr>
          <a:lstStyle/>
          <a:p>
            <a:pPr algn="ctr"/>
            <a:r>
              <a:rPr kumimoji="1" lang="ja-JP" altLang="en-US" sz="2400">
                <a:solidFill>
                  <a:schemeClr val="accent6">
                    <a:lumMod val="75000"/>
                  </a:schemeClr>
                </a:solidFill>
              </a:rPr>
              <a:t>移動</a:t>
            </a:r>
          </a:p>
        </p:txBody>
      </p:sp>
      <p:cxnSp>
        <p:nvCxnSpPr>
          <p:cNvPr id="12" name="直線矢印コネクタ 11">
            <a:extLst>
              <a:ext uri="{FF2B5EF4-FFF2-40B4-BE49-F238E27FC236}">
                <a16:creationId xmlns:a16="http://schemas.microsoft.com/office/drawing/2014/main" id="{C7A4C44A-81C9-CA49-9CCF-BB71BADBF94C}"/>
              </a:ext>
            </a:extLst>
          </p:cNvPr>
          <p:cNvCxnSpPr>
            <a:cxnSpLocks/>
            <a:stCxn id="5" idx="3"/>
            <a:endCxn id="8" idx="1"/>
          </p:cNvCxnSpPr>
          <p:nvPr/>
        </p:nvCxnSpPr>
        <p:spPr>
          <a:xfrm>
            <a:off x="3165231" y="5836808"/>
            <a:ext cx="693221" cy="763660"/>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13" name="直線矢印コネクタ 12">
            <a:extLst>
              <a:ext uri="{FF2B5EF4-FFF2-40B4-BE49-F238E27FC236}">
                <a16:creationId xmlns:a16="http://schemas.microsoft.com/office/drawing/2014/main" id="{EB47799B-55FD-E540-9585-8620706076AC}"/>
              </a:ext>
            </a:extLst>
          </p:cNvPr>
          <p:cNvCxnSpPr>
            <a:cxnSpLocks/>
            <a:stCxn id="5" idx="3"/>
            <a:endCxn id="6" idx="1"/>
          </p:cNvCxnSpPr>
          <p:nvPr/>
        </p:nvCxnSpPr>
        <p:spPr>
          <a:xfrm flipV="1">
            <a:off x="3165231" y="5027916"/>
            <a:ext cx="693221" cy="808892"/>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16" name="直線矢印コネクタ 15">
            <a:extLst>
              <a:ext uri="{FF2B5EF4-FFF2-40B4-BE49-F238E27FC236}">
                <a16:creationId xmlns:a16="http://schemas.microsoft.com/office/drawing/2014/main" id="{BDD9D0F0-1A77-6C4E-8685-0E0BEE961796}"/>
              </a:ext>
            </a:extLst>
          </p:cNvPr>
          <p:cNvCxnSpPr>
            <a:cxnSpLocks/>
            <a:stCxn id="6" idx="3"/>
            <a:endCxn id="9" idx="1"/>
          </p:cNvCxnSpPr>
          <p:nvPr/>
        </p:nvCxnSpPr>
        <p:spPr>
          <a:xfrm flipV="1">
            <a:off x="5665892" y="4703338"/>
            <a:ext cx="777990" cy="324578"/>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19" name="直線矢印コネクタ 18">
            <a:extLst>
              <a:ext uri="{FF2B5EF4-FFF2-40B4-BE49-F238E27FC236}">
                <a16:creationId xmlns:a16="http://schemas.microsoft.com/office/drawing/2014/main" id="{0E5396CE-9D35-1043-979B-FB538D452885}"/>
              </a:ext>
            </a:extLst>
          </p:cNvPr>
          <p:cNvCxnSpPr>
            <a:cxnSpLocks/>
            <a:stCxn id="6" idx="3"/>
            <a:endCxn id="10" idx="1"/>
          </p:cNvCxnSpPr>
          <p:nvPr/>
        </p:nvCxnSpPr>
        <p:spPr>
          <a:xfrm>
            <a:off x="5665892" y="5027916"/>
            <a:ext cx="777990" cy="508522"/>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
        <p:nvSpPr>
          <p:cNvPr id="25" name="テキスト ボックス 24">
            <a:extLst>
              <a:ext uri="{FF2B5EF4-FFF2-40B4-BE49-F238E27FC236}">
                <a16:creationId xmlns:a16="http://schemas.microsoft.com/office/drawing/2014/main" id="{445981B0-E851-3044-9584-3DCC252DD65D}"/>
              </a:ext>
            </a:extLst>
          </p:cNvPr>
          <p:cNvSpPr txBox="1"/>
          <p:nvPr/>
        </p:nvSpPr>
        <p:spPr>
          <a:xfrm>
            <a:off x="865682" y="4277862"/>
            <a:ext cx="1980776" cy="461665"/>
          </a:xfrm>
          <a:prstGeom prst="rect">
            <a:avLst/>
          </a:prstGeom>
          <a:noFill/>
        </p:spPr>
        <p:txBody>
          <a:bodyPr wrap="square" rtlCol="0">
            <a:spAutoFit/>
          </a:bodyPr>
          <a:lstStyle/>
          <a:p>
            <a:r>
              <a:rPr lang="ja-JP" altLang="en-US" sz="2400" u="sng">
                <a:effectLst>
                  <a:outerShdw blurRad="50800" dist="38100" dir="2700000" algn="tl" rotWithShape="0">
                    <a:prstClr val="black">
                      <a:alpha val="40000"/>
                    </a:prstClr>
                  </a:outerShdw>
                </a:effectLst>
              </a:rPr>
              <a:t>分類のイメージ</a:t>
            </a:r>
            <a:endParaRPr kumimoji="1" lang="ja-JP" altLang="en-US" sz="2400" u="sng">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4284665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861861-12C1-E647-9F1E-FC844DFEF39B}"/>
              </a:ext>
            </a:extLst>
          </p:cNvPr>
          <p:cNvSpPr>
            <a:spLocks noGrp="1"/>
          </p:cNvSpPr>
          <p:nvPr>
            <p:ph type="title"/>
          </p:nvPr>
        </p:nvSpPr>
        <p:spPr/>
        <p:txBody>
          <a:bodyPr/>
          <a:lstStyle/>
          <a:p>
            <a:r>
              <a:rPr kumimoji="1" lang="ja-JP" altLang="en-US"/>
              <a:t>行動分類の手順</a:t>
            </a:r>
          </a:p>
        </p:txBody>
      </p:sp>
      <p:sp>
        <p:nvSpPr>
          <p:cNvPr id="3" name="コンテンツ プレースホルダー 2">
            <a:extLst>
              <a:ext uri="{FF2B5EF4-FFF2-40B4-BE49-F238E27FC236}">
                <a16:creationId xmlns:a16="http://schemas.microsoft.com/office/drawing/2014/main" id="{CA9AD994-895C-AA48-A823-D865C666329B}"/>
              </a:ext>
            </a:extLst>
          </p:cNvPr>
          <p:cNvSpPr>
            <a:spLocks noGrp="1"/>
          </p:cNvSpPr>
          <p:nvPr>
            <p:ph idx="1"/>
          </p:nvPr>
        </p:nvSpPr>
        <p:spPr>
          <a:xfrm>
            <a:off x="865682" y="1304780"/>
            <a:ext cx="7821117" cy="640842"/>
          </a:xfrm>
        </p:spPr>
        <p:txBody>
          <a:bodyPr/>
          <a:lstStyle/>
          <a:p>
            <a:pPr marL="0" indent="0">
              <a:buNone/>
            </a:pPr>
            <a:r>
              <a:rPr kumimoji="1" lang="ja-JP" altLang="en-US" u="sng"/>
              <a:t>手順</a:t>
            </a:r>
          </a:p>
        </p:txBody>
      </p:sp>
      <p:sp>
        <p:nvSpPr>
          <p:cNvPr id="4" name="スライド番号プレースホルダー 3">
            <a:extLst>
              <a:ext uri="{FF2B5EF4-FFF2-40B4-BE49-F238E27FC236}">
                <a16:creationId xmlns:a16="http://schemas.microsoft.com/office/drawing/2014/main" id="{482DB092-57EE-E348-9869-785A49BD0ADF}"/>
              </a:ext>
            </a:extLst>
          </p:cNvPr>
          <p:cNvSpPr>
            <a:spLocks noGrp="1"/>
          </p:cNvSpPr>
          <p:nvPr>
            <p:ph type="sldNum" sz="quarter" idx="10"/>
          </p:nvPr>
        </p:nvSpPr>
        <p:spPr/>
        <p:txBody>
          <a:bodyPr/>
          <a:lstStyle/>
          <a:p>
            <a:fld id="{B5523FDF-1079-0C47-BA65-E35310DA8E0F}" type="slidenum">
              <a:rPr kumimoji="1" lang="ja-JP" altLang="en-US" smtClean="0"/>
              <a:t>5</a:t>
            </a:fld>
            <a:endParaRPr kumimoji="1" lang="ja-JP" altLang="en-US"/>
          </a:p>
        </p:txBody>
      </p:sp>
      <p:sp>
        <p:nvSpPr>
          <p:cNvPr id="5" name="正方形/長方形 4">
            <a:extLst>
              <a:ext uri="{FF2B5EF4-FFF2-40B4-BE49-F238E27FC236}">
                <a16:creationId xmlns:a16="http://schemas.microsoft.com/office/drawing/2014/main" id="{F4247A5D-108D-184C-B010-AA4807754369}"/>
              </a:ext>
            </a:extLst>
          </p:cNvPr>
          <p:cNvSpPr/>
          <p:nvPr/>
        </p:nvSpPr>
        <p:spPr>
          <a:xfrm>
            <a:off x="1178169" y="1825651"/>
            <a:ext cx="1764617" cy="1280160"/>
          </a:xfrm>
          <a:prstGeom prst="rect">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dirty="0">
                <a:solidFill>
                  <a:schemeClr val="tx1"/>
                </a:solidFill>
              </a:rPr>
              <a:t>速度圧縮</a:t>
            </a:r>
            <a:endParaRPr kumimoji="1" lang="en-US" altLang="ja-JP" sz="2000" dirty="0">
              <a:solidFill>
                <a:schemeClr val="tx1"/>
              </a:solidFill>
            </a:endParaRPr>
          </a:p>
          <a:p>
            <a:pPr algn="ctr"/>
            <a:r>
              <a:rPr lang="ja-JP" altLang="en-US" sz="2000" dirty="0">
                <a:solidFill>
                  <a:schemeClr val="tx1"/>
                </a:solidFill>
              </a:rPr>
              <a:t>（セグメント化）</a:t>
            </a:r>
            <a:endParaRPr kumimoji="1" lang="ja-JP" altLang="en-US" sz="2000" dirty="0">
              <a:solidFill>
                <a:schemeClr val="tx1"/>
              </a:solidFill>
            </a:endParaRPr>
          </a:p>
        </p:txBody>
      </p:sp>
      <p:sp>
        <p:nvSpPr>
          <p:cNvPr id="6" name="正方形/長方形 5">
            <a:extLst>
              <a:ext uri="{FF2B5EF4-FFF2-40B4-BE49-F238E27FC236}">
                <a16:creationId xmlns:a16="http://schemas.microsoft.com/office/drawing/2014/main" id="{1B91D0A3-64D9-1A47-8907-7DD752B0C03E}"/>
              </a:ext>
            </a:extLst>
          </p:cNvPr>
          <p:cNvSpPr/>
          <p:nvPr/>
        </p:nvSpPr>
        <p:spPr>
          <a:xfrm>
            <a:off x="3784209" y="1825651"/>
            <a:ext cx="1647679" cy="1280160"/>
          </a:xfrm>
          <a:prstGeom prst="rect">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a:solidFill>
                  <a:schemeClr val="tx1"/>
                </a:solidFill>
              </a:rPr>
              <a:t>特徴作成</a:t>
            </a:r>
          </a:p>
        </p:txBody>
      </p:sp>
      <p:sp>
        <p:nvSpPr>
          <p:cNvPr id="7" name="正方形/長方形 6">
            <a:extLst>
              <a:ext uri="{FF2B5EF4-FFF2-40B4-BE49-F238E27FC236}">
                <a16:creationId xmlns:a16="http://schemas.microsoft.com/office/drawing/2014/main" id="{62BDB3AF-5F84-C54D-90F7-69990ADB5C39}"/>
              </a:ext>
            </a:extLst>
          </p:cNvPr>
          <p:cNvSpPr/>
          <p:nvPr/>
        </p:nvSpPr>
        <p:spPr>
          <a:xfrm>
            <a:off x="6273311" y="1825651"/>
            <a:ext cx="1647679" cy="1280160"/>
          </a:xfrm>
          <a:prstGeom prst="rect">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a:solidFill>
                  <a:schemeClr val="tx1"/>
                </a:solidFill>
              </a:rPr>
              <a:t>各手法による</a:t>
            </a:r>
            <a:endParaRPr kumimoji="1" lang="en-US" altLang="ja-JP" sz="2000" dirty="0">
              <a:solidFill>
                <a:schemeClr val="tx1"/>
              </a:solidFill>
            </a:endParaRPr>
          </a:p>
          <a:p>
            <a:pPr algn="ctr"/>
            <a:r>
              <a:rPr kumimoji="1" lang="ja-JP" altLang="en-US" sz="2000">
                <a:solidFill>
                  <a:schemeClr val="tx1"/>
                </a:solidFill>
              </a:rPr>
              <a:t>学習・予測</a:t>
            </a:r>
          </a:p>
        </p:txBody>
      </p:sp>
      <p:cxnSp>
        <p:nvCxnSpPr>
          <p:cNvPr id="9" name="直線矢印コネクタ 8">
            <a:extLst>
              <a:ext uri="{FF2B5EF4-FFF2-40B4-BE49-F238E27FC236}">
                <a16:creationId xmlns:a16="http://schemas.microsoft.com/office/drawing/2014/main" id="{A7A5B048-ABB8-FF42-953D-0933E350DC17}"/>
              </a:ext>
            </a:extLst>
          </p:cNvPr>
          <p:cNvCxnSpPr>
            <a:cxnSpLocks/>
            <a:stCxn id="5" idx="3"/>
            <a:endCxn id="6" idx="1"/>
          </p:cNvCxnSpPr>
          <p:nvPr/>
        </p:nvCxnSpPr>
        <p:spPr>
          <a:xfrm>
            <a:off x="2942786" y="2465731"/>
            <a:ext cx="841423"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1" name="直線矢印コネクタ 10">
            <a:extLst>
              <a:ext uri="{FF2B5EF4-FFF2-40B4-BE49-F238E27FC236}">
                <a16:creationId xmlns:a16="http://schemas.microsoft.com/office/drawing/2014/main" id="{DB313B22-0618-834B-83F6-740024C224CD}"/>
              </a:ext>
            </a:extLst>
          </p:cNvPr>
          <p:cNvCxnSpPr>
            <a:cxnSpLocks/>
            <a:endCxn id="7" idx="1"/>
          </p:cNvCxnSpPr>
          <p:nvPr/>
        </p:nvCxnSpPr>
        <p:spPr>
          <a:xfrm>
            <a:off x="5431888" y="2465731"/>
            <a:ext cx="841423"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20" name="正方形/長方形 19">
            <a:extLst>
              <a:ext uri="{FF2B5EF4-FFF2-40B4-BE49-F238E27FC236}">
                <a16:creationId xmlns:a16="http://schemas.microsoft.com/office/drawing/2014/main" id="{FD3045D0-82BB-C148-9891-E94089CA610D}"/>
              </a:ext>
            </a:extLst>
          </p:cNvPr>
          <p:cNvSpPr/>
          <p:nvPr/>
        </p:nvSpPr>
        <p:spPr>
          <a:xfrm>
            <a:off x="1178169" y="3973008"/>
            <a:ext cx="1764617" cy="1280160"/>
          </a:xfrm>
          <a:prstGeom prst="rect">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dirty="0">
                <a:solidFill>
                  <a:schemeClr val="tx1"/>
                </a:solidFill>
              </a:rPr>
              <a:t>速度圧縮</a:t>
            </a:r>
            <a:endParaRPr kumimoji="1" lang="en-US" altLang="ja-JP" sz="2000" dirty="0">
              <a:solidFill>
                <a:schemeClr val="tx1"/>
              </a:solidFill>
            </a:endParaRPr>
          </a:p>
          <a:p>
            <a:pPr algn="ctr"/>
            <a:r>
              <a:rPr lang="ja-JP" altLang="en-US" sz="2000" dirty="0">
                <a:solidFill>
                  <a:schemeClr val="tx1"/>
                </a:solidFill>
              </a:rPr>
              <a:t>（セグメント化）</a:t>
            </a:r>
            <a:endParaRPr kumimoji="1" lang="ja-JP" altLang="en-US" sz="2000" dirty="0">
              <a:solidFill>
                <a:schemeClr val="tx1"/>
              </a:solidFill>
            </a:endParaRPr>
          </a:p>
        </p:txBody>
      </p:sp>
      <p:sp>
        <p:nvSpPr>
          <p:cNvPr id="21" name="正方形/長方形 20">
            <a:extLst>
              <a:ext uri="{FF2B5EF4-FFF2-40B4-BE49-F238E27FC236}">
                <a16:creationId xmlns:a16="http://schemas.microsoft.com/office/drawing/2014/main" id="{AA1508E5-EB5F-D14D-BCDA-A845CAD951C6}"/>
              </a:ext>
            </a:extLst>
          </p:cNvPr>
          <p:cNvSpPr/>
          <p:nvPr/>
        </p:nvSpPr>
        <p:spPr>
          <a:xfrm>
            <a:off x="3784209" y="3973008"/>
            <a:ext cx="1647679" cy="1280160"/>
          </a:xfrm>
          <a:prstGeom prst="rect">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2000">
                <a:solidFill>
                  <a:schemeClr val="tx1"/>
                </a:solidFill>
              </a:rPr>
              <a:t>特徴作成</a:t>
            </a:r>
          </a:p>
        </p:txBody>
      </p:sp>
      <p:sp>
        <p:nvSpPr>
          <p:cNvPr id="22" name="正方形/長方形 21">
            <a:extLst>
              <a:ext uri="{FF2B5EF4-FFF2-40B4-BE49-F238E27FC236}">
                <a16:creationId xmlns:a16="http://schemas.microsoft.com/office/drawing/2014/main" id="{2F820B43-DDDB-7540-B0AD-5BF4A5C4B8DF}"/>
              </a:ext>
            </a:extLst>
          </p:cNvPr>
          <p:cNvSpPr/>
          <p:nvPr/>
        </p:nvSpPr>
        <p:spPr>
          <a:xfrm>
            <a:off x="6273311" y="3973008"/>
            <a:ext cx="1647679" cy="1280160"/>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000">
                <a:solidFill>
                  <a:srgbClr val="FF0000"/>
                </a:solidFill>
              </a:rPr>
              <a:t>統計分析</a:t>
            </a:r>
            <a:endParaRPr kumimoji="1" lang="en-US" altLang="ja-JP" sz="2000" dirty="0">
              <a:solidFill>
                <a:srgbClr val="FF0000"/>
              </a:solidFill>
            </a:endParaRPr>
          </a:p>
        </p:txBody>
      </p:sp>
      <p:cxnSp>
        <p:nvCxnSpPr>
          <p:cNvPr id="23" name="直線矢印コネクタ 22">
            <a:extLst>
              <a:ext uri="{FF2B5EF4-FFF2-40B4-BE49-F238E27FC236}">
                <a16:creationId xmlns:a16="http://schemas.microsoft.com/office/drawing/2014/main" id="{D5D1B41A-390C-A443-B5EE-3003A3027B4E}"/>
              </a:ext>
            </a:extLst>
          </p:cNvPr>
          <p:cNvCxnSpPr>
            <a:cxnSpLocks/>
            <a:stCxn id="20" idx="3"/>
            <a:endCxn id="21" idx="1"/>
          </p:cNvCxnSpPr>
          <p:nvPr/>
        </p:nvCxnSpPr>
        <p:spPr>
          <a:xfrm>
            <a:off x="2942786" y="4613088"/>
            <a:ext cx="841423"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24" name="直線矢印コネクタ 23">
            <a:extLst>
              <a:ext uri="{FF2B5EF4-FFF2-40B4-BE49-F238E27FC236}">
                <a16:creationId xmlns:a16="http://schemas.microsoft.com/office/drawing/2014/main" id="{CF93298D-3CD4-DB4F-862C-D47D2D7C9BF6}"/>
              </a:ext>
            </a:extLst>
          </p:cNvPr>
          <p:cNvCxnSpPr>
            <a:cxnSpLocks/>
            <a:endCxn id="22" idx="1"/>
          </p:cNvCxnSpPr>
          <p:nvPr/>
        </p:nvCxnSpPr>
        <p:spPr>
          <a:xfrm>
            <a:off x="5431888" y="4613088"/>
            <a:ext cx="841423"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25" name="下矢印 24">
            <a:extLst>
              <a:ext uri="{FF2B5EF4-FFF2-40B4-BE49-F238E27FC236}">
                <a16:creationId xmlns:a16="http://schemas.microsoft.com/office/drawing/2014/main" id="{9040BA57-101C-C54C-9AEC-CB01F62F2FDB}"/>
              </a:ext>
            </a:extLst>
          </p:cNvPr>
          <p:cNvSpPr/>
          <p:nvPr/>
        </p:nvSpPr>
        <p:spPr>
          <a:xfrm>
            <a:off x="6904070" y="3327122"/>
            <a:ext cx="484632" cy="415700"/>
          </a:xfrm>
          <a:prstGeom prst="downArrow">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9" name="コンテンツ プレースホルダー 2">
            <a:extLst>
              <a:ext uri="{FF2B5EF4-FFF2-40B4-BE49-F238E27FC236}">
                <a16:creationId xmlns:a16="http://schemas.microsoft.com/office/drawing/2014/main" id="{D41E0B7D-A06F-0340-8B2B-363366690330}"/>
              </a:ext>
            </a:extLst>
          </p:cNvPr>
          <p:cNvSpPr txBox="1">
            <a:spLocks/>
          </p:cNvSpPr>
          <p:nvPr/>
        </p:nvSpPr>
        <p:spPr>
          <a:xfrm>
            <a:off x="865682" y="5458695"/>
            <a:ext cx="7821117" cy="1301750"/>
          </a:xfrm>
          <a:prstGeom prst="rect">
            <a:avLst/>
          </a:prstGeom>
        </p:spPr>
        <p:txBody>
          <a:bodyPr/>
          <a:lstStyle>
            <a:lvl1pPr marL="257175" indent="-257175" algn="l" defTabSz="342900" rtl="0" eaLnBrk="0" fontAlgn="base" hangingPunct="0">
              <a:spcBef>
                <a:spcPct val="20000"/>
              </a:spcBef>
              <a:spcAft>
                <a:spcPct val="0"/>
              </a:spcAft>
              <a:buFont typeface="Arial" charset="0"/>
              <a:buChar char="•"/>
              <a:defRPr kumimoji="1" sz="2400" kern="1200">
                <a:solidFill>
                  <a:schemeClr val="tx1"/>
                </a:solidFill>
                <a:latin typeface="+mn-lt"/>
                <a:ea typeface="+mn-ea"/>
                <a:cs typeface="ＭＳ Ｐゴシック" charset="-128"/>
              </a:defRPr>
            </a:lvl1pPr>
            <a:lvl2pPr marL="557213" indent="-214313" algn="l" defTabSz="342900" rtl="0" eaLnBrk="0" fontAlgn="base" hangingPunct="0">
              <a:spcBef>
                <a:spcPct val="20000"/>
              </a:spcBef>
              <a:spcAft>
                <a:spcPct val="0"/>
              </a:spcAft>
              <a:buFont typeface="Arial" charset="0"/>
              <a:buChar char="–"/>
              <a:defRPr kumimoji="1" sz="2100" kern="1200">
                <a:solidFill>
                  <a:schemeClr val="tx1"/>
                </a:solidFill>
                <a:latin typeface="+mn-lt"/>
                <a:ea typeface="+mn-ea"/>
                <a:cs typeface="+mn-cs"/>
              </a:defRPr>
            </a:lvl2pPr>
            <a:lvl3pPr marL="857250" indent="-171450" algn="l" defTabSz="342900" rtl="0" eaLnBrk="0" fontAlgn="base" hangingPunct="0">
              <a:spcBef>
                <a:spcPct val="20000"/>
              </a:spcBef>
              <a:spcAft>
                <a:spcPct val="0"/>
              </a:spcAft>
              <a:buFont typeface="Arial" charset="0"/>
              <a:buChar char="•"/>
              <a:defRPr kumimoji="1" sz="1800" kern="1200">
                <a:solidFill>
                  <a:schemeClr val="tx1"/>
                </a:solidFill>
                <a:latin typeface="+mn-lt"/>
                <a:ea typeface="+mn-ea"/>
                <a:cs typeface="+mn-cs"/>
              </a:defRPr>
            </a:lvl3pPr>
            <a:lvl4pPr marL="1200150" indent="-171450" algn="l" defTabSz="342900" rtl="0" eaLnBrk="0" fontAlgn="base" hangingPunct="0">
              <a:spcBef>
                <a:spcPct val="20000"/>
              </a:spcBef>
              <a:spcAft>
                <a:spcPct val="0"/>
              </a:spcAft>
              <a:buFont typeface="Arial" charset="0"/>
              <a:buChar char="–"/>
              <a:defRPr kumimoji="1" sz="1500" kern="1200">
                <a:solidFill>
                  <a:schemeClr val="tx1"/>
                </a:solidFill>
                <a:latin typeface="+mn-lt"/>
                <a:ea typeface="+mn-ea"/>
                <a:cs typeface="+mn-cs"/>
              </a:defRPr>
            </a:lvl4pPr>
            <a:lvl5pPr marL="1543050" indent="-171450" algn="l" defTabSz="342900" rtl="0" eaLnBrk="0" fontAlgn="base" hangingPunct="0">
              <a:spcBef>
                <a:spcPct val="20000"/>
              </a:spcBef>
              <a:spcAft>
                <a:spcPct val="0"/>
              </a:spcAft>
              <a:buFont typeface="Arial" charset="0"/>
              <a:buChar char="»"/>
              <a:defRPr kumimoji="1"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kumimoji="1" sz="1500" kern="1200">
                <a:solidFill>
                  <a:schemeClr val="tx1"/>
                </a:solidFill>
                <a:latin typeface="+mn-lt"/>
                <a:ea typeface="+mn-ea"/>
                <a:cs typeface="+mn-cs"/>
              </a:defRPr>
            </a:lvl9pPr>
          </a:lstStyle>
          <a:p>
            <a:pPr marL="0" indent="0">
              <a:buFont typeface="Arial" charset="0"/>
              <a:buNone/>
            </a:pPr>
            <a:r>
              <a:rPr lang="ja-JP" altLang="en-US" u="sng" dirty="0"/>
              <a:t>理由</a:t>
            </a:r>
            <a:endParaRPr lang="en-US" altLang="ja-JP" u="sng" dirty="0"/>
          </a:p>
          <a:p>
            <a:pPr marL="0" indent="0">
              <a:buFont typeface="Arial" charset="0"/>
              <a:buNone/>
            </a:pPr>
            <a:r>
              <a:rPr lang="ja-JP" altLang="en-US" dirty="0"/>
              <a:t>教師データを作るのが大変なので，コストを低くしたい</a:t>
            </a:r>
            <a:endParaRPr lang="en-US" altLang="ja-JP" dirty="0"/>
          </a:p>
          <a:p>
            <a:pPr marL="0" indent="0">
              <a:buFont typeface="Arial" charset="0"/>
              <a:buNone/>
            </a:pPr>
            <a:r>
              <a:rPr lang="ja-JP" altLang="en-US" dirty="0"/>
              <a:t>ある程度経験的に仮説が立てられる</a:t>
            </a:r>
          </a:p>
        </p:txBody>
      </p:sp>
    </p:spTree>
    <p:extLst>
      <p:ext uri="{BB962C8B-B14F-4D97-AF65-F5344CB8AC3E}">
        <p14:creationId xmlns:p14="http://schemas.microsoft.com/office/powerpoint/2010/main" val="9501555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2B7654-8D95-984A-A6E9-47A4B7C0F088}"/>
              </a:ext>
            </a:extLst>
          </p:cNvPr>
          <p:cNvSpPr>
            <a:spLocks noGrp="1"/>
          </p:cNvSpPr>
          <p:nvPr>
            <p:ph type="title"/>
          </p:nvPr>
        </p:nvSpPr>
        <p:spPr/>
        <p:txBody>
          <a:bodyPr/>
          <a:lstStyle/>
          <a:p>
            <a:r>
              <a:rPr lang="ja-JP" altLang="en-US"/>
              <a:t>セグメント化について</a:t>
            </a:r>
            <a:endParaRPr kumimoji="1" lang="ja-JP" altLang="en-US"/>
          </a:p>
        </p:txBody>
      </p:sp>
      <p:sp>
        <p:nvSpPr>
          <p:cNvPr id="4" name="スライド番号プレースホルダー 3">
            <a:extLst>
              <a:ext uri="{FF2B5EF4-FFF2-40B4-BE49-F238E27FC236}">
                <a16:creationId xmlns:a16="http://schemas.microsoft.com/office/drawing/2014/main" id="{183324A2-0B84-4546-B6AF-ACA3BD4C48CF}"/>
              </a:ext>
            </a:extLst>
          </p:cNvPr>
          <p:cNvSpPr>
            <a:spLocks noGrp="1"/>
          </p:cNvSpPr>
          <p:nvPr>
            <p:ph type="sldNum" sz="quarter" idx="10"/>
          </p:nvPr>
        </p:nvSpPr>
        <p:spPr/>
        <p:txBody>
          <a:bodyPr/>
          <a:lstStyle/>
          <a:p>
            <a:fld id="{B5523FDF-1079-0C47-BA65-E35310DA8E0F}" type="slidenum">
              <a:rPr kumimoji="1" lang="ja-JP" altLang="en-US" smtClean="0"/>
              <a:t>6</a:t>
            </a:fld>
            <a:endParaRPr kumimoji="1" lang="ja-JP" altLang="en-US"/>
          </a:p>
        </p:txBody>
      </p:sp>
      <p:grpSp>
        <p:nvGrpSpPr>
          <p:cNvPr id="5" name="グループ化 4">
            <a:extLst>
              <a:ext uri="{FF2B5EF4-FFF2-40B4-BE49-F238E27FC236}">
                <a16:creationId xmlns:a16="http://schemas.microsoft.com/office/drawing/2014/main" id="{79745217-8036-C54B-8BC1-95AA90AF4D53}"/>
              </a:ext>
            </a:extLst>
          </p:cNvPr>
          <p:cNvGrpSpPr/>
          <p:nvPr/>
        </p:nvGrpSpPr>
        <p:grpSpPr>
          <a:xfrm>
            <a:off x="453792" y="3182513"/>
            <a:ext cx="3729276" cy="2249337"/>
            <a:chOff x="388024" y="3317329"/>
            <a:chExt cx="3729276" cy="2249337"/>
          </a:xfrm>
        </p:grpSpPr>
        <p:cxnSp>
          <p:nvCxnSpPr>
            <p:cNvPr id="6" name="直線矢印コネクタ 5">
              <a:extLst>
                <a:ext uri="{FF2B5EF4-FFF2-40B4-BE49-F238E27FC236}">
                  <a16:creationId xmlns:a16="http://schemas.microsoft.com/office/drawing/2014/main" id="{492CCB59-0DD0-9844-BC0B-89348518D901}"/>
                </a:ext>
              </a:extLst>
            </p:cNvPr>
            <p:cNvCxnSpPr/>
            <p:nvPr/>
          </p:nvCxnSpPr>
          <p:spPr>
            <a:xfrm flipV="1">
              <a:off x="1036016" y="3317329"/>
              <a:ext cx="0" cy="198619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 name="直線矢印コネクタ 6">
              <a:extLst>
                <a:ext uri="{FF2B5EF4-FFF2-40B4-BE49-F238E27FC236}">
                  <a16:creationId xmlns:a16="http://schemas.microsoft.com/office/drawing/2014/main" id="{FBD5456A-685D-5144-86B8-1585329DFB09}"/>
                </a:ext>
              </a:extLst>
            </p:cNvPr>
            <p:cNvCxnSpPr/>
            <p:nvPr/>
          </p:nvCxnSpPr>
          <p:spPr>
            <a:xfrm flipV="1">
              <a:off x="846161" y="5197334"/>
              <a:ext cx="3245160" cy="253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8" name="テキスト ボックス 30">
              <a:extLst>
                <a:ext uri="{FF2B5EF4-FFF2-40B4-BE49-F238E27FC236}">
                  <a16:creationId xmlns:a16="http://schemas.microsoft.com/office/drawing/2014/main" id="{D02E89F7-DE41-6F46-BA51-188B953A976D}"/>
                </a:ext>
              </a:extLst>
            </p:cNvPr>
            <p:cNvSpPr txBox="1"/>
            <p:nvPr/>
          </p:nvSpPr>
          <p:spPr>
            <a:xfrm>
              <a:off x="388024" y="3317329"/>
              <a:ext cx="646331"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latin typeface="+mj-ea"/>
                  <a:ea typeface="+mj-ea"/>
                  <a:cs typeface="Meiryo" charset="-128"/>
                </a:rPr>
                <a:t>速度</a:t>
              </a:r>
              <a:endParaRPr kumimoji="1" lang="ja-JP" altLang="en-US" dirty="0">
                <a:latin typeface="+mj-ea"/>
                <a:ea typeface="+mj-ea"/>
                <a:cs typeface="Meiryo" charset="-128"/>
              </a:endParaRPr>
            </a:p>
          </p:txBody>
        </p:sp>
        <p:sp>
          <p:nvSpPr>
            <p:cNvPr id="9" name="テキスト ボックス 30">
              <a:extLst>
                <a:ext uri="{FF2B5EF4-FFF2-40B4-BE49-F238E27FC236}">
                  <a16:creationId xmlns:a16="http://schemas.microsoft.com/office/drawing/2014/main" id="{F5A80329-56F2-884C-BAB8-47CBCC5AE7EC}"/>
                </a:ext>
              </a:extLst>
            </p:cNvPr>
            <p:cNvSpPr txBox="1"/>
            <p:nvPr/>
          </p:nvSpPr>
          <p:spPr>
            <a:xfrm>
              <a:off x="3444990" y="5197334"/>
              <a:ext cx="646331"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latin typeface="+mj-ea"/>
                  <a:ea typeface="+mj-ea"/>
                  <a:cs typeface="Meiryo" charset="-128"/>
                </a:rPr>
                <a:t>時間</a:t>
              </a:r>
              <a:endParaRPr kumimoji="1" lang="ja-JP" altLang="en-US" dirty="0">
                <a:latin typeface="+mj-ea"/>
                <a:ea typeface="+mj-ea"/>
                <a:cs typeface="Meiryo" charset="-128"/>
              </a:endParaRPr>
            </a:p>
          </p:txBody>
        </p:sp>
        <p:sp>
          <p:nvSpPr>
            <p:cNvPr id="10" name="楕円 9">
              <a:extLst>
                <a:ext uri="{FF2B5EF4-FFF2-40B4-BE49-F238E27FC236}">
                  <a16:creationId xmlns:a16="http://schemas.microsoft.com/office/drawing/2014/main" id="{748169AD-2B5A-D043-B4DA-B959EB868415}"/>
                </a:ext>
              </a:extLst>
            </p:cNvPr>
            <p:cNvSpPr/>
            <p:nvPr/>
          </p:nvSpPr>
          <p:spPr>
            <a:xfrm flipV="1">
              <a:off x="1344017" y="5028052"/>
              <a:ext cx="122532" cy="1225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7EB2E29C-FF85-DE4A-A5E8-02AE5BB3467D}"/>
                </a:ext>
              </a:extLst>
            </p:cNvPr>
            <p:cNvSpPr/>
            <p:nvPr/>
          </p:nvSpPr>
          <p:spPr>
            <a:xfrm flipV="1">
              <a:off x="1466549" y="4889018"/>
              <a:ext cx="122532" cy="1225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BA555202-D79C-7B42-8C39-D758AE68EB1B}"/>
                </a:ext>
              </a:extLst>
            </p:cNvPr>
            <p:cNvSpPr/>
            <p:nvPr/>
          </p:nvSpPr>
          <p:spPr>
            <a:xfrm flipV="1">
              <a:off x="1608980" y="4987519"/>
              <a:ext cx="122532" cy="1225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94299E88-AB68-E94F-B871-D340B84B9DA5}"/>
                </a:ext>
              </a:extLst>
            </p:cNvPr>
            <p:cNvSpPr/>
            <p:nvPr/>
          </p:nvSpPr>
          <p:spPr>
            <a:xfrm flipV="1">
              <a:off x="1751411" y="4905520"/>
              <a:ext cx="122532" cy="1225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00568D68-6261-7D47-B45B-C5AB72D58998}"/>
                </a:ext>
              </a:extLst>
            </p:cNvPr>
            <p:cNvCxnSpPr/>
            <p:nvPr/>
          </p:nvCxnSpPr>
          <p:spPr>
            <a:xfrm flipV="1">
              <a:off x="875019" y="4824367"/>
              <a:ext cx="3242281" cy="1"/>
            </a:xfrm>
            <a:prstGeom prst="line">
              <a:avLst/>
            </a:prstGeom>
            <a:ln w="38100">
              <a:solidFill>
                <a:schemeClr val="accent2"/>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 name="正方形/長方形 14">
                  <a:extLst>
                    <a:ext uri="{FF2B5EF4-FFF2-40B4-BE49-F238E27FC236}">
                      <a16:creationId xmlns:a16="http://schemas.microsoft.com/office/drawing/2014/main" id="{43A6F40B-F310-2143-A3C8-80EF90D04994}"/>
                    </a:ext>
                  </a:extLst>
                </p:cNvPr>
                <p:cNvSpPr/>
                <p:nvPr/>
              </p:nvSpPr>
              <p:spPr>
                <a:xfrm>
                  <a:off x="538503" y="4624312"/>
                  <a:ext cx="37978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ja-JP" altLang="en-US" sz="2000" i="1">
                            <a:solidFill>
                              <a:srgbClr val="0070C0"/>
                            </a:solidFill>
                            <a:latin typeface="Cambria Math" panose="02040503050406030204" pitchFamily="18" charset="0"/>
                          </a:rPr>
                          <m:t>𝜆</m:t>
                        </m:r>
                      </m:oMath>
                    </m:oMathPara>
                  </a14:m>
                  <a:endParaRPr lang="ja-JP" altLang="en-US" sz="20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538503" y="4624312"/>
                  <a:ext cx="379784" cy="400110"/>
                </a:xfrm>
                <a:prstGeom prst="rect">
                  <a:avLst/>
                </a:prstGeom>
                <a:blipFill>
                  <a:blip r:embed="rId4"/>
                  <a:stretch>
                    <a:fillRect/>
                  </a:stretch>
                </a:blipFill>
              </p:spPr>
              <p:txBody>
                <a:bodyPr/>
                <a:lstStyle/>
                <a:p>
                  <a:r>
                    <a:rPr lang="ja-JP" altLang="en-US">
                      <a:noFill/>
                    </a:rPr>
                    <a:t> </a:t>
                  </a:r>
                </a:p>
              </p:txBody>
            </p:sp>
          </mc:Fallback>
        </mc:AlternateContent>
        <p:sp>
          <p:nvSpPr>
            <p:cNvPr id="16" name="楕円 18">
              <a:extLst>
                <a:ext uri="{FF2B5EF4-FFF2-40B4-BE49-F238E27FC236}">
                  <a16:creationId xmlns:a16="http://schemas.microsoft.com/office/drawing/2014/main" id="{E8F70FD2-13D4-324D-8985-229DC1FC9BEB}"/>
                </a:ext>
              </a:extLst>
            </p:cNvPr>
            <p:cNvSpPr/>
            <p:nvPr/>
          </p:nvSpPr>
          <p:spPr>
            <a:xfrm flipV="1">
              <a:off x="1909826" y="4522514"/>
              <a:ext cx="122532" cy="12253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9">
              <a:extLst>
                <a:ext uri="{FF2B5EF4-FFF2-40B4-BE49-F238E27FC236}">
                  <a16:creationId xmlns:a16="http://schemas.microsoft.com/office/drawing/2014/main" id="{F474E0DD-1D40-A146-94B7-3418520F1E7E}"/>
                </a:ext>
              </a:extLst>
            </p:cNvPr>
            <p:cNvSpPr/>
            <p:nvPr/>
          </p:nvSpPr>
          <p:spPr>
            <a:xfrm flipV="1">
              <a:off x="2032358" y="4304135"/>
              <a:ext cx="122532" cy="12253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20">
              <a:extLst>
                <a:ext uri="{FF2B5EF4-FFF2-40B4-BE49-F238E27FC236}">
                  <a16:creationId xmlns:a16="http://schemas.microsoft.com/office/drawing/2014/main" id="{E3BD8699-D2D8-8E4B-B978-E7C7CB2DB9E3}"/>
                </a:ext>
              </a:extLst>
            </p:cNvPr>
            <p:cNvSpPr/>
            <p:nvPr/>
          </p:nvSpPr>
          <p:spPr>
            <a:xfrm flipV="1">
              <a:off x="2179842" y="4104248"/>
              <a:ext cx="122532" cy="12253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21">
              <a:extLst>
                <a:ext uri="{FF2B5EF4-FFF2-40B4-BE49-F238E27FC236}">
                  <a16:creationId xmlns:a16="http://schemas.microsoft.com/office/drawing/2014/main" id="{CA31F0FF-6F11-8A4B-A151-5EF7E77854C2}"/>
                </a:ext>
              </a:extLst>
            </p:cNvPr>
            <p:cNvSpPr/>
            <p:nvPr/>
          </p:nvSpPr>
          <p:spPr>
            <a:xfrm flipV="1">
              <a:off x="2302374" y="4404255"/>
              <a:ext cx="122532" cy="12253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22">
              <a:extLst>
                <a:ext uri="{FF2B5EF4-FFF2-40B4-BE49-F238E27FC236}">
                  <a16:creationId xmlns:a16="http://schemas.microsoft.com/office/drawing/2014/main" id="{F6EC2E93-A515-7C4E-B622-4306F2CB64A5}"/>
                </a:ext>
              </a:extLst>
            </p:cNvPr>
            <p:cNvSpPr/>
            <p:nvPr/>
          </p:nvSpPr>
          <p:spPr>
            <a:xfrm flipV="1">
              <a:off x="2425511" y="4595949"/>
              <a:ext cx="122532" cy="12253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3">
              <a:extLst>
                <a:ext uri="{FF2B5EF4-FFF2-40B4-BE49-F238E27FC236}">
                  <a16:creationId xmlns:a16="http://schemas.microsoft.com/office/drawing/2014/main" id="{540436A3-8701-FC43-8AE6-E76198C2E84D}"/>
                </a:ext>
              </a:extLst>
            </p:cNvPr>
            <p:cNvSpPr/>
            <p:nvPr/>
          </p:nvSpPr>
          <p:spPr>
            <a:xfrm flipV="1">
              <a:off x="2548043" y="4911983"/>
              <a:ext cx="122532" cy="1225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4">
              <a:extLst>
                <a:ext uri="{FF2B5EF4-FFF2-40B4-BE49-F238E27FC236}">
                  <a16:creationId xmlns:a16="http://schemas.microsoft.com/office/drawing/2014/main" id="{037B50C3-388A-B744-A7D1-54E68AFA42A8}"/>
                </a:ext>
              </a:extLst>
            </p:cNvPr>
            <p:cNvSpPr/>
            <p:nvPr/>
          </p:nvSpPr>
          <p:spPr>
            <a:xfrm flipV="1">
              <a:off x="2681193" y="5040221"/>
              <a:ext cx="122532" cy="1225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5">
              <a:extLst>
                <a:ext uri="{FF2B5EF4-FFF2-40B4-BE49-F238E27FC236}">
                  <a16:creationId xmlns:a16="http://schemas.microsoft.com/office/drawing/2014/main" id="{23D049E7-FC8D-1947-A945-5E4E5C7C2374}"/>
                </a:ext>
              </a:extLst>
            </p:cNvPr>
            <p:cNvSpPr/>
            <p:nvPr/>
          </p:nvSpPr>
          <p:spPr>
            <a:xfrm flipV="1">
              <a:off x="2807004" y="4895481"/>
              <a:ext cx="122532" cy="1225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4" name="下矢印 23">
            <a:extLst>
              <a:ext uri="{FF2B5EF4-FFF2-40B4-BE49-F238E27FC236}">
                <a16:creationId xmlns:a16="http://schemas.microsoft.com/office/drawing/2014/main" id="{BA5F74A3-57B8-C448-ABA6-D8F5F85CEC4C}"/>
              </a:ext>
            </a:extLst>
          </p:cNvPr>
          <p:cNvSpPr/>
          <p:nvPr/>
        </p:nvSpPr>
        <p:spPr>
          <a:xfrm rot="16200000">
            <a:off x="4296437" y="4076942"/>
            <a:ext cx="484632" cy="415138"/>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a16="http://schemas.microsoft.com/office/drawing/2014/main" id="{29778751-B7F0-264A-81D8-1A8855DF5313}"/>
              </a:ext>
            </a:extLst>
          </p:cNvPr>
          <p:cNvGrpSpPr/>
          <p:nvPr/>
        </p:nvGrpSpPr>
        <p:grpSpPr>
          <a:xfrm>
            <a:off x="4894887" y="3182513"/>
            <a:ext cx="3245160" cy="2371364"/>
            <a:chOff x="4877714" y="3336221"/>
            <a:chExt cx="3245160" cy="2371364"/>
          </a:xfrm>
        </p:grpSpPr>
        <p:cxnSp>
          <p:nvCxnSpPr>
            <p:cNvPr id="26" name="直線矢印コネクタ 25">
              <a:extLst>
                <a:ext uri="{FF2B5EF4-FFF2-40B4-BE49-F238E27FC236}">
                  <a16:creationId xmlns:a16="http://schemas.microsoft.com/office/drawing/2014/main" id="{CF993E78-858D-834D-B625-D73779F2D9BD}"/>
                </a:ext>
              </a:extLst>
            </p:cNvPr>
            <p:cNvCxnSpPr/>
            <p:nvPr/>
          </p:nvCxnSpPr>
          <p:spPr>
            <a:xfrm flipV="1">
              <a:off x="5067569" y="3336221"/>
              <a:ext cx="0" cy="198619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a:extLst>
                <a:ext uri="{FF2B5EF4-FFF2-40B4-BE49-F238E27FC236}">
                  <a16:creationId xmlns:a16="http://schemas.microsoft.com/office/drawing/2014/main" id="{AD1D0320-69BE-404B-A035-8EA838D02A64}"/>
                </a:ext>
              </a:extLst>
            </p:cNvPr>
            <p:cNvCxnSpPr/>
            <p:nvPr/>
          </p:nvCxnSpPr>
          <p:spPr>
            <a:xfrm flipV="1">
              <a:off x="4877714" y="5216226"/>
              <a:ext cx="3245160" cy="253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8" name="楕円 29">
              <a:extLst>
                <a:ext uri="{FF2B5EF4-FFF2-40B4-BE49-F238E27FC236}">
                  <a16:creationId xmlns:a16="http://schemas.microsoft.com/office/drawing/2014/main" id="{96656F89-0081-AB4E-9B40-80EC3BC1A460}"/>
                </a:ext>
              </a:extLst>
            </p:cNvPr>
            <p:cNvSpPr/>
            <p:nvPr/>
          </p:nvSpPr>
          <p:spPr>
            <a:xfrm flipV="1">
              <a:off x="5464211" y="4729264"/>
              <a:ext cx="373560" cy="3735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30">
              <a:extLst>
                <a:ext uri="{FF2B5EF4-FFF2-40B4-BE49-F238E27FC236}">
                  <a16:creationId xmlns:a16="http://schemas.microsoft.com/office/drawing/2014/main" id="{3D0A5380-E04C-5745-B5EF-8838B26A7214}"/>
                </a:ext>
              </a:extLst>
            </p:cNvPr>
            <p:cNvSpPr/>
            <p:nvPr/>
          </p:nvSpPr>
          <p:spPr>
            <a:xfrm flipV="1">
              <a:off x="6811887" y="4782995"/>
              <a:ext cx="298402" cy="29840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31">
              <a:extLst>
                <a:ext uri="{FF2B5EF4-FFF2-40B4-BE49-F238E27FC236}">
                  <a16:creationId xmlns:a16="http://schemas.microsoft.com/office/drawing/2014/main" id="{F35D31AF-7AB9-A84C-86B1-4721C697167E}"/>
                </a:ext>
              </a:extLst>
            </p:cNvPr>
            <p:cNvSpPr/>
            <p:nvPr/>
          </p:nvSpPr>
          <p:spPr>
            <a:xfrm flipV="1">
              <a:off x="6063910" y="4258041"/>
              <a:ext cx="481867" cy="4818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E9CA8AB0-F6BA-DF40-9BA1-1F107427190E}"/>
                </a:ext>
              </a:extLst>
            </p:cNvPr>
            <p:cNvSpPr/>
            <p:nvPr/>
          </p:nvSpPr>
          <p:spPr>
            <a:xfrm>
              <a:off x="5190390" y="5338253"/>
              <a:ext cx="1590500" cy="369332"/>
            </a:xfrm>
            <a:prstGeom prst="rect">
              <a:avLst/>
            </a:prstGeom>
          </p:spPr>
          <p:txBody>
            <a:bodyPr wrap="none">
              <a:spAutoFit/>
            </a:bodyPr>
            <a:lstStyle/>
            <a:p>
              <a:r>
                <a:rPr lang="ja-JP" altLang="en-US" u="sng" dirty="0"/>
                <a:t>停止セグメント</a:t>
              </a:r>
            </a:p>
          </p:txBody>
        </p:sp>
        <p:cxnSp>
          <p:nvCxnSpPr>
            <p:cNvPr id="32" name="直線コネクタ 31">
              <a:extLst>
                <a:ext uri="{FF2B5EF4-FFF2-40B4-BE49-F238E27FC236}">
                  <a16:creationId xmlns:a16="http://schemas.microsoft.com/office/drawing/2014/main" id="{776EEC16-8C60-1F48-82E8-CD115C365633}"/>
                </a:ext>
              </a:extLst>
            </p:cNvPr>
            <p:cNvCxnSpPr>
              <a:stCxn id="28" idx="7"/>
              <a:endCxn id="31" idx="0"/>
            </p:cNvCxnSpPr>
            <p:nvPr/>
          </p:nvCxnSpPr>
          <p:spPr>
            <a:xfrm>
              <a:off x="5783064" y="5048117"/>
              <a:ext cx="202576" cy="29013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EA94526E-6E63-054F-A599-8B51A901628E}"/>
                </a:ext>
              </a:extLst>
            </p:cNvPr>
            <p:cNvCxnSpPr>
              <a:stCxn id="29" idx="1"/>
              <a:endCxn id="31" idx="0"/>
            </p:cNvCxnSpPr>
            <p:nvPr/>
          </p:nvCxnSpPr>
          <p:spPr>
            <a:xfrm flipH="1">
              <a:off x="5985640" y="5037697"/>
              <a:ext cx="869947" cy="30055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id="{AF1B975F-038A-CD48-BB7C-0B0DD3BBFFD9}"/>
                </a:ext>
              </a:extLst>
            </p:cNvPr>
            <p:cNvSpPr/>
            <p:nvPr/>
          </p:nvSpPr>
          <p:spPr>
            <a:xfrm>
              <a:off x="6063910" y="3565301"/>
              <a:ext cx="1590500" cy="369332"/>
            </a:xfrm>
            <a:prstGeom prst="rect">
              <a:avLst/>
            </a:prstGeom>
          </p:spPr>
          <p:txBody>
            <a:bodyPr wrap="none">
              <a:spAutoFit/>
            </a:bodyPr>
            <a:lstStyle/>
            <a:p>
              <a:r>
                <a:rPr lang="ja-JP" altLang="en-US" u="sng" dirty="0"/>
                <a:t>活動セグメント</a:t>
              </a:r>
            </a:p>
          </p:txBody>
        </p:sp>
        <p:cxnSp>
          <p:nvCxnSpPr>
            <p:cNvPr id="35" name="直線コネクタ 34">
              <a:extLst>
                <a:ext uri="{FF2B5EF4-FFF2-40B4-BE49-F238E27FC236}">
                  <a16:creationId xmlns:a16="http://schemas.microsoft.com/office/drawing/2014/main" id="{FCD7B359-9F87-0549-B02D-86C23C24D2DA}"/>
                </a:ext>
              </a:extLst>
            </p:cNvPr>
            <p:cNvCxnSpPr>
              <a:stCxn id="34" idx="2"/>
              <a:endCxn id="30" idx="5"/>
            </p:cNvCxnSpPr>
            <p:nvPr/>
          </p:nvCxnSpPr>
          <p:spPr>
            <a:xfrm flipH="1">
              <a:off x="6475209" y="3934633"/>
              <a:ext cx="383951" cy="393976"/>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36" name="テキスト ボックス 30">
            <a:extLst>
              <a:ext uri="{FF2B5EF4-FFF2-40B4-BE49-F238E27FC236}">
                <a16:creationId xmlns:a16="http://schemas.microsoft.com/office/drawing/2014/main" id="{2CB9B8E1-3435-D546-82E9-5705B9015DAF}"/>
              </a:ext>
            </a:extLst>
          </p:cNvPr>
          <p:cNvSpPr txBox="1"/>
          <p:nvPr/>
        </p:nvSpPr>
        <p:spPr>
          <a:xfrm>
            <a:off x="4215588" y="3654026"/>
            <a:ext cx="646331"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latin typeface="+mj-ea"/>
                <a:ea typeface="+mj-ea"/>
                <a:cs typeface="Meiryo" charset="-128"/>
              </a:rPr>
              <a:t>圧縮</a:t>
            </a:r>
            <a:endParaRPr kumimoji="1" lang="ja-JP" altLang="en-US" dirty="0">
              <a:latin typeface="+mj-ea"/>
              <a:ea typeface="+mj-ea"/>
              <a:cs typeface="Meiryo" charset="-128"/>
            </a:endParaRPr>
          </a:p>
        </p:txBody>
      </p:sp>
      <p:sp>
        <p:nvSpPr>
          <p:cNvPr id="37" name="下矢印 36">
            <a:extLst>
              <a:ext uri="{FF2B5EF4-FFF2-40B4-BE49-F238E27FC236}">
                <a16:creationId xmlns:a16="http://schemas.microsoft.com/office/drawing/2014/main" id="{6F1A9AB0-8C60-1344-9D3C-C3D26F87A89D}"/>
              </a:ext>
            </a:extLst>
          </p:cNvPr>
          <p:cNvSpPr/>
          <p:nvPr/>
        </p:nvSpPr>
        <p:spPr>
          <a:xfrm rot="16200000">
            <a:off x="951005" y="5977484"/>
            <a:ext cx="484632" cy="415138"/>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A1AEFD29-9BC1-074F-BDA4-2898D884C7DF}"/>
              </a:ext>
            </a:extLst>
          </p:cNvPr>
          <p:cNvSpPr txBox="1"/>
          <p:nvPr/>
        </p:nvSpPr>
        <p:spPr>
          <a:xfrm>
            <a:off x="1432438" y="5921077"/>
            <a:ext cx="6373416" cy="5539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pPr>
            <a:r>
              <a:rPr kumimoji="1" lang="ja-JP" altLang="en-US" sz="2000" dirty="0"/>
              <a:t>行動の始点と終点をセグメントの始点と終点に位置付ける</a:t>
            </a:r>
          </a:p>
        </p:txBody>
      </p:sp>
      <mc:AlternateContent xmlns:mc="http://schemas.openxmlformats.org/markup-compatibility/2006" xmlns:a14="http://schemas.microsoft.com/office/drawing/2010/main">
        <mc:Choice Requires="a14">
          <p:sp>
            <p:nvSpPr>
              <p:cNvPr id="39" name="コンテンツ プレースホルダー 2">
                <a:extLst>
                  <a:ext uri="{FF2B5EF4-FFF2-40B4-BE49-F238E27FC236}">
                    <a16:creationId xmlns:a16="http://schemas.microsoft.com/office/drawing/2014/main" id="{3891CAC6-C589-3E49-96A3-4B54B0D235CE}"/>
                  </a:ext>
                </a:extLst>
              </p:cNvPr>
              <p:cNvSpPr>
                <a:spLocks noGrp="1"/>
              </p:cNvSpPr>
              <p:nvPr>
                <p:ph idx="1"/>
              </p:nvPr>
            </p:nvSpPr>
            <p:spPr>
              <a:xfrm>
                <a:off x="453792" y="1517943"/>
                <a:ext cx="8229600" cy="4525963"/>
              </a:xfrm>
            </p:spPr>
            <p:txBody>
              <a:bodyPr>
                <a:normAutofit/>
              </a:bodyPr>
              <a:lstStyle/>
              <a:p>
                <a:pPr marL="457200" indent="-457200">
                  <a:lnSpc>
                    <a:spcPct val="150000"/>
                  </a:lnSpc>
                  <a:buFont typeface="+mj-lt"/>
                  <a:buAutoNum type="arabicPeriod"/>
                </a:pPr>
                <a:r>
                  <a:rPr kumimoji="1" lang="ja-JP" altLang="en-US" sz="2400" dirty="0"/>
                  <a:t>速度圧縮</a:t>
                </a:r>
                <a:endParaRPr lang="en-US" altLang="ja-JP" sz="2400" dirty="0"/>
              </a:p>
              <a:p>
                <a:pPr marL="857250" lvl="1" indent="-457200">
                  <a:lnSpc>
                    <a:spcPct val="150000"/>
                  </a:lnSpc>
                  <a:buFont typeface="+mj-lt"/>
                  <a:buAutoNum type="arabicPeriod"/>
                </a:pPr>
                <a:r>
                  <a:rPr kumimoji="1" lang="ja-JP" altLang="en-US" sz="2000" dirty="0"/>
                  <a:t>各データ点を</a:t>
                </a:r>
                <a:r>
                  <a:rPr kumimoji="1" lang="ja-JP" altLang="en-US" sz="2000" dirty="0">
                    <a:solidFill>
                      <a:srgbClr val="0070C0"/>
                    </a:solidFill>
                  </a:rPr>
                  <a:t>停止判定閾値</a:t>
                </a:r>
                <a14:m>
                  <m:oMath xmlns:m="http://schemas.openxmlformats.org/officeDocument/2006/math">
                    <m:r>
                      <a:rPr kumimoji="1" lang="ja-JP" altLang="en-US" sz="2000" i="1" smtClean="0">
                        <a:solidFill>
                          <a:srgbClr val="0070C0"/>
                        </a:solidFill>
                        <a:latin typeface="Cambria Math" panose="02040503050406030204" pitchFamily="18" charset="0"/>
                      </a:rPr>
                      <m:t>𝜆</m:t>
                    </m:r>
                  </m:oMath>
                </a14:m>
                <a:r>
                  <a:rPr kumimoji="1" lang="ja-JP" altLang="en-US" sz="2000" dirty="0"/>
                  <a:t>以下か以上かで分類</a:t>
                </a:r>
                <a:endParaRPr kumimoji="1" lang="en-US" altLang="ja-JP" sz="2000" dirty="0"/>
              </a:p>
              <a:p>
                <a:pPr marL="857250" lvl="1" indent="-457200">
                  <a:buFont typeface="+mj-lt"/>
                  <a:buAutoNum type="arabicPeriod"/>
                </a:pPr>
                <a:r>
                  <a:rPr lang="ja-JP" altLang="en-US" sz="2000" dirty="0"/>
                  <a:t>連続した</a:t>
                </a:r>
                <a14:m>
                  <m:oMath xmlns:m="http://schemas.openxmlformats.org/officeDocument/2006/math">
                    <m:r>
                      <a:rPr lang="ja-JP" altLang="en-US" sz="2000" i="1" smtClean="0">
                        <a:solidFill>
                          <a:schemeClr val="tx1"/>
                        </a:solidFill>
                        <a:latin typeface="Cambria Math" panose="02040503050406030204" pitchFamily="18" charset="0"/>
                      </a:rPr>
                      <m:t>𝜆</m:t>
                    </m:r>
                  </m:oMath>
                </a14:m>
                <a:r>
                  <a:rPr kumimoji="1" lang="ja-JP" altLang="en-US" sz="2000" dirty="0"/>
                  <a:t>以下，以上の点を</a:t>
                </a:r>
                <a:r>
                  <a:rPr kumimoji="1" lang="en-US" altLang="ja-JP" sz="2000" dirty="0"/>
                  <a:t>1</a:t>
                </a:r>
                <a:r>
                  <a:rPr lang="ja-JP" altLang="en-US" sz="2000" dirty="0" err="1"/>
                  <a:t>つ</a:t>
                </a:r>
                <a:r>
                  <a:rPr kumimoji="1" lang="ja-JP" altLang="en-US" sz="2000" dirty="0" err="1"/>
                  <a:t>に</a:t>
                </a:r>
                <a:r>
                  <a:rPr kumimoji="1" lang="ja-JP" altLang="en-US" sz="2000" dirty="0"/>
                  <a:t>まとめる </a:t>
                </a:r>
                <a:r>
                  <a:rPr kumimoji="1" lang="en-US" altLang="ja-JP" sz="2000" dirty="0"/>
                  <a:t>(</a:t>
                </a:r>
                <a14:m>
                  <m:oMath xmlns:m="http://schemas.openxmlformats.org/officeDocument/2006/math">
                    <m:r>
                      <a:rPr kumimoji="1" lang="en-US" altLang="ja-JP" sz="2000" b="0" i="1" smtClean="0">
                        <a:latin typeface="Cambria Math" panose="02040503050406030204" pitchFamily="18" charset="0"/>
                      </a:rPr>
                      <m:t>=</m:t>
                    </m:r>
                  </m:oMath>
                </a14:m>
                <a:r>
                  <a:rPr kumimoji="1" lang="en-US" altLang="ja-JP" sz="2000" dirty="0">
                    <a:solidFill>
                      <a:srgbClr val="0070C0"/>
                    </a:solidFill>
                  </a:rPr>
                  <a:t>1</a:t>
                </a:r>
                <a:r>
                  <a:rPr kumimoji="1" lang="ja-JP" altLang="en-US" sz="2000" dirty="0">
                    <a:solidFill>
                      <a:srgbClr val="0070C0"/>
                    </a:solidFill>
                  </a:rPr>
                  <a:t>セグメント</a:t>
                </a:r>
                <a:r>
                  <a:rPr kumimoji="1" lang="en-US" altLang="ja-JP" sz="2000" dirty="0"/>
                  <a:t>)</a:t>
                </a:r>
              </a:p>
              <a:p>
                <a:pPr marL="857250" lvl="1" indent="-457200">
                  <a:lnSpc>
                    <a:spcPct val="150000"/>
                  </a:lnSpc>
                  <a:buFont typeface="+mj-lt"/>
                  <a:buAutoNum type="arabicPeriod"/>
                </a:pPr>
                <a:endParaRPr lang="en-US" altLang="ja-JP" sz="2000" dirty="0"/>
              </a:p>
              <a:p>
                <a:pPr marL="857250" lvl="1" indent="-457200">
                  <a:lnSpc>
                    <a:spcPct val="150000"/>
                  </a:lnSpc>
                  <a:buFont typeface="+mj-lt"/>
                  <a:buAutoNum type="arabicPeriod"/>
                </a:pPr>
                <a:endParaRPr kumimoji="1" lang="en-US" altLang="ja-JP" sz="2000" dirty="0"/>
              </a:p>
              <a:p>
                <a:pPr marL="857250" lvl="1" indent="-457200">
                  <a:lnSpc>
                    <a:spcPct val="150000"/>
                  </a:lnSpc>
                  <a:buFont typeface="+mj-lt"/>
                  <a:buAutoNum type="arabicPeriod"/>
                </a:pPr>
                <a:endParaRPr lang="en-US" altLang="ja-JP" sz="2000" dirty="0"/>
              </a:p>
              <a:p>
                <a:pPr marL="857250" lvl="1" indent="-457200">
                  <a:lnSpc>
                    <a:spcPct val="150000"/>
                  </a:lnSpc>
                  <a:buFont typeface="+mj-lt"/>
                  <a:buAutoNum type="arabicPeriod"/>
                </a:pPr>
                <a:endParaRPr kumimoji="1" lang="en-US" altLang="ja-JP" sz="2000" dirty="0"/>
              </a:p>
              <a:p>
                <a:pPr marL="857250" lvl="1" indent="-457200">
                  <a:lnSpc>
                    <a:spcPct val="110000"/>
                  </a:lnSpc>
                  <a:buFont typeface="+mj-lt"/>
                  <a:buAutoNum type="arabicPeriod"/>
                </a:pPr>
                <a:endParaRPr lang="en-US" altLang="ja-JP" sz="2000" dirty="0"/>
              </a:p>
              <a:p>
                <a:pPr marL="857250" lvl="1" indent="-457200">
                  <a:lnSpc>
                    <a:spcPct val="110000"/>
                  </a:lnSpc>
                  <a:buFont typeface="+mj-lt"/>
                  <a:buAutoNum type="arabicPeriod"/>
                </a:pPr>
                <a:r>
                  <a:rPr lang="ja-JP" altLang="en-US" sz="2000" dirty="0"/>
                  <a:t>圧縮後の各セグメントに対して特徴を作成</a:t>
                </a:r>
                <a:endParaRPr kumimoji="1" lang="en-US" altLang="ja-JP" sz="2000" dirty="0"/>
              </a:p>
            </p:txBody>
          </p:sp>
        </mc:Choice>
        <mc:Fallback xmlns="">
          <p:sp>
            <p:nvSpPr>
              <p:cNvPr id="39" name="コンテンツ プレースホルダー 2">
                <a:extLst>
                  <a:ext uri="{FF2B5EF4-FFF2-40B4-BE49-F238E27FC236}">
                    <a16:creationId xmlns:a16="http://schemas.microsoft.com/office/drawing/2014/main" id="{3891CAC6-C589-3E49-96A3-4B54B0D235CE}"/>
                  </a:ext>
                </a:extLst>
              </p:cNvPr>
              <p:cNvSpPr>
                <a:spLocks noGrp="1" noRot="1" noChangeAspect="1" noMove="1" noResize="1" noEditPoints="1" noAdjustHandles="1" noChangeArrowheads="1" noChangeShapeType="1" noTextEdit="1"/>
              </p:cNvSpPr>
              <p:nvPr>
                <p:ph idx="1"/>
              </p:nvPr>
            </p:nvSpPr>
            <p:spPr>
              <a:xfrm>
                <a:off x="453792" y="1517943"/>
                <a:ext cx="8229600" cy="4525963"/>
              </a:xfrm>
              <a:blipFill>
                <a:blip r:embed="rId5"/>
                <a:stretch>
                  <a:fillRect l="-123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58201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707F10-9FBE-B44D-8F27-D935C45F13E8}"/>
              </a:ext>
            </a:extLst>
          </p:cNvPr>
          <p:cNvSpPr>
            <a:spLocks noGrp="1"/>
          </p:cNvSpPr>
          <p:nvPr>
            <p:ph type="title"/>
          </p:nvPr>
        </p:nvSpPr>
        <p:spPr/>
        <p:txBody>
          <a:bodyPr/>
          <a:lstStyle/>
          <a:p>
            <a:r>
              <a:rPr lang="ja-JP" altLang="en-US"/>
              <a:t>実験</a:t>
            </a:r>
            <a:endParaRPr kumimoji="1" lang="ja-JP" altLang="en-US"/>
          </a:p>
        </p:txBody>
      </p:sp>
      <p:sp>
        <p:nvSpPr>
          <p:cNvPr id="3" name="コンテンツ プレースホルダー 2">
            <a:extLst>
              <a:ext uri="{FF2B5EF4-FFF2-40B4-BE49-F238E27FC236}">
                <a16:creationId xmlns:a16="http://schemas.microsoft.com/office/drawing/2014/main" id="{119E976D-F3A2-7741-BB6B-357C62A05D97}"/>
              </a:ext>
            </a:extLst>
          </p:cNvPr>
          <p:cNvSpPr>
            <a:spLocks noGrp="1"/>
          </p:cNvSpPr>
          <p:nvPr>
            <p:ph idx="1"/>
          </p:nvPr>
        </p:nvSpPr>
        <p:spPr>
          <a:xfrm>
            <a:off x="647114" y="1315923"/>
            <a:ext cx="8039685" cy="3853363"/>
          </a:xfrm>
        </p:spPr>
        <p:txBody>
          <a:bodyPr/>
          <a:lstStyle/>
          <a:p>
            <a:pPr>
              <a:lnSpc>
                <a:spcPct val="150000"/>
              </a:lnSpc>
            </a:pPr>
            <a:r>
              <a:rPr lang="en-US" altLang="ja-JP" dirty="0" smtClean="0"/>
              <a:t>GMM (</a:t>
            </a:r>
            <a:r>
              <a:rPr lang="en-US" altLang="ja-JP" dirty="0" err="1" smtClean="0"/>
              <a:t>Gussian</a:t>
            </a:r>
            <a:r>
              <a:rPr lang="en-US" altLang="ja-JP" dirty="0" smtClean="0"/>
              <a:t> Mixture Model) </a:t>
            </a:r>
            <a:r>
              <a:rPr lang="ja-JP" altLang="en-US" dirty="0" smtClean="0"/>
              <a:t>を使用しクラスタリング</a:t>
            </a:r>
            <a:endParaRPr kumimoji="1" lang="en-US" altLang="ja-JP" dirty="0"/>
          </a:p>
        </p:txBody>
      </p:sp>
      <p:sp>
        <p:nvSpPr>
          <p:cNvPr id="4" name="スライド番号プレースホルダー 3">
            <a:extLst>
              <a:ext uri="{FF2B5EF4-FFF2-40B4-BE49-F238E27FC236}">
                <a16:creationId xmlns:a16="http://schemas.microsoft.com/office/drawing/2014/main" id="{CD382E5F-998E-4142-B6E3-BC129C6B4CCD}"/>
              </a:ext>
            </a:extLst>
          </p:cNvPr>
          <p:cNvSpPr>
            <a:spLocks noGrp="1"/>
          </p:cNvSpPr>
          <p:nvPr>
            <p:ph type="sldNum" sz="quarter" idx="10"/>
          </p:nvPr>
        </p:nvSpPr>
        <p:spPr/>
        <p:txBody>
          <a:bodyPr/>
          <a:lstStyle/>
          <a:p>
            <a:fld id="{B5523FDF-1079-0C47-BA65-E35310DA8E0F}" type="slidenum">
              <a:rPr kumimoji="1" lang="ja-JP" altLang="en-US" smtClean="0"/>
              <a:t>7</a:t>
            </a:fld>
            <a:endParaRPr kumimoji="1" lang="ja-JP" altLang="en-US"/>
          </a:p>
        </p:txBody>
      </p:sp>
      <p:grpSp>
        <p:nvGrpSpPr>
          <p:cNvPr id="21" name="グループ化 20"/>
          <p:cNvGrpSpPr/>
          <p:nvPr/>
        </p:nvGrpSpPr>
        <p:grpSpPr>
          <a:xfrm>
            <a:off x="2954215" y="2057330"/>
            <a:ext cx="3209194" cy="2423590"/>
            <a:chOff x="2954215" y="2417884"/>
            <a:chExt cx="3209194" cy="2423590"/>
          </a:xfrm>
        </p:grpSpPr>
        <p:sp>
          <p:nvSpPr>
            <p:cNvPr id="5" name="正方形/長方形 4"/>
            <p:cNvSpPr/>
            <p:nvPr/>
          </p:nvSpPr>
          <p:spPr>
            <a:xfrm>
              <a:off x="2954215" y="2417884"/>
              <a:ext cx="3209194" cy="1550701"/>
            </a:xfrm>
            <a:prstGeom prst="rect">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楕円 5"/>
                <p:cNvSpPr/>
                <p:nvPr/>
              </p:nvSpPr>
              <p:spPr>
                <a:xfrm>
                  <a:off x="3429001" y="2859126"/>
                  <a:ext cx="668216" cy="668216"/>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000" i="1" smtClean="0">
                                <a:solidFill>
                                  <a:schemeClr val="tx1"/>
                                </a:solidFill>
                                <a:latin typeface="Cambria Math" panose="02040503050406030204" pitchFamily="18" charset="0"/>
                              </a:rPr>
                            </m:ctrlPr>
                          </m:sSubPr>
                          <m:e>
                            <m:r>
                              <a:rPr kumimoji="1" lang="en-US" altLang="ja-JP" sz="2000" b="0" i="1" smtClean="0">
                                <a:solidFill>
                                  <a:schemeClr val="tx1"/>
                                </a:solidFill>
                                <a:latin typeface="Cambria Math" panose="02040503050406030204" pitchFamily="18" charset="0"/>
                              </a:rPr>
                              <m:t>𝑆</m:t>
                            </m:r>
                          </m:e>
                          <m:sub>
                            <m:r>
                              <a:rPr kumimoji="1" lang="en-US" altLang="ja-JP" sz="2000" b="0" i="1" smtClean="0">
                                <a:solidFill>
                                  <a:schemeClr val="tx1"/>
                                </a:solidFill>
                                <a:latin typeface="Cambria Math" panose="02040503050406030204" pitchFamily="18" charset="0"/>
                              </a:rPr>
                              <m:t>𝑛</m:t>
                            </m:r>
                          </m:sub>
                        </m:sSub>
                      </m:oMath>
                    </m:oMathPara>
                  </a14:m>
                  <a:endParaRPr kumimoji="1" lang="ja-JP" altLang="en-US" sz="2000" dirty="0"/>
                </a:p>
              </p:txBody>
            </p:sp>
          </mc:Choice>
          <mc:Fallback xmlns="">
            <p:sp>
              <p:nvSpPr>
                <p:cNvPr id="6" name="楕円 5"/>
                <p:cNvSpPr>
                  <a:spLocks noRot="1" noChangeAspect="1" noMove="1" noResize="1" noEditPoints="1" noAdjustHandles="1" noChangeArrowheads="1" noChangeShapeType="1" noTextEdit="1"/>
                </p:cNvSpPr>
                <p:nvPr/>
              </p:nvSpPr>
              <p:spPr>
                <a:xfrm>
                  <a:off x="3429001" y="2859126"/>
                  <a:ext cx="668216" cy="668216"/>
                </a:xfrm>
                <a:prstGeom prst="ellipse">
                  <a:avLst/>
                </a:prstGeom>
                <a:blipFill>
                  <a:blip r:embed="rId2"/>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楕円 7"/>
                <p:cNvSpPr/>
                <p:nvPr/>
              </p:nvSpPr>
              <p:spPr>
                <a:xfrm>
                  <a:off x="5055580" y="2859126"/>
                  <a:ext cx="668216" cy="668216"/>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000" i="1" smtClean="0">
                                <a:solidFill>
                                  <a:schemeClr val="tx1"/>
                                </a:solidFill>
                                <a:latin typeface="Cambria Math" panose="02040503050406030204" pitchFamily="18" charset="0"/>
                              </a:rPr>
                            </m:ctrlPr>
                          </m:sSubPr>
                          <m:e>
                            <m:r>
                              <a:rPr kumimoji="1" lang="en-US" altLang="ja-JP" sz="2000" b="1" i="0" smtClean="0">
                                <a:solidFill>
                                  <a:schemeClr val="tx1"/>
                                </a:solidFill>
                                <a:latin typeface="Cambria Math" panose="02040503050406030204" pitchFamily="18" charset="0"/>
                              </a:rPr>
                              <m:t>𝐱</m:t>
                            </m:r>
                          </m:e>
                          <m:sub>
                            <m:r>
                              <a:rPr kumimoji="1" lang="en-US" altLang="ja-JP" sz="2000" b="0" i="1" smtClean="0">
                                <a:solidFill>
                                  <a:schemeClr val="tx1"/>
                                </a:solidFill>
                                <a:latin typeface="Cambria Math" panose="02040503050406030204" pitchFamily="18" charset="0"/>
                              </a:rPr>
                              <m:t>𝑛</m:t>
                            </m:r>
                          </m:sub>
                        </m:sSub>
                      </m:oMath>
                    </m:oMathPara>
                  </a14:m>
                  <a:endParaRPr kumimoji="1" lang="ja-JP" altLang="en-US" sz="2000" dirty="0"/>
                </a:p>
              </p:txBody>
            </p:sp>
          </mc:Choice>
          <mc:Fallback xmlns="">
            <p:sp>
              <p:nvSpPr>
                <p:cNvPr id="8" name="楕円 7"/>
                <p:cNvSpPr>
                  <a:spLocks noRot="1" noChangeAspect="1" noMove="1" noResize="1" noEditPoints="1" noAdjustHandles="1" noChangeArrowheads="1" noChangeShapeType="1" noTextEdit="1"/>
                </p:cNvSpPr>
                <p:nvPr/>
              </p:nvSpPr>
              <p:spPr>
                <a:xfrm>
                  <a:off x="5055580" y="2859126"/>
                  <a:ext cx="668216" cy="668216"/>
                </a:xfrm>
                <a:prstGeom prst="ellipse">
                  <a:avLst/>
                </a:prstGeom>
                <a:blipFill>
                  <a:blip r:embed="rId3"/>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楕円 8"/>
                <p:cNvSpPr/>
                <p:nvPr/>
              </p:nvSpPr>
              <p:spPr>
                <a:xfrm>
                  <a:off x="3429001" y="4173258"/>
                  <a:ext cx="668216" cy="668216"/>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ja-JP" altLang="en-US" sz="2000" i="1" smtClean="0">
                            <a:solidFill>
                              <a:schemeClr val="tx1"/>
                            </a:solidFill>
                            <a:latin typeface="Cambria Math" panose="02040503050406030204" pitchFamily="18" charset="0"/>
                          </a:rPr>
                          <m:t>𝜋</m:t>
                        </m:r>
                      </m:oMath>
                    </m:oMathPara>
                  </a14:m>
                  <a:endParaRPr kumimoji="1" lang="ja-JP" altLang="en-US" sz="2000" dirty="0"/>
                </a:p>
              </p:txBody>
            </p:sp>
          </mc:Choice>
          <mc:Fallback xmlns="">
            <p:sp>
              <p:nvSpPr>
                <p:cNvPr id="9" name="楕円 8"/>
                <p:cNvSpPr>
                  <a:spLocks noRot="1" noChangeAspect="1" noMove="1" noResize="1" noEditPoints="1" noAdjustHandles="1" noChangeArrowheads="1" noChangeShapeType="1" noTextEdit="1"/>
                </p:cNvSpPr>
                <p:nvPr/>
              </p:nvSpPr>
              <p:spPr>
                <a:xfrm>
                  <a:off x="3429001" y="4173258"/>
                  <a:ext cx="668216" cy="668216"/>
                </a:xfrm>
                <a:prstGeom prst="ellipse">
                  <a:avLst/>
                </a:prstGeom>
                <a:blipFill>
                  <a:blip r:embed="rId4"/>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楕円 9"/>
                <p:cNvSpPr/>
                <p:nvPr/>
              </p:nvSpPr>
              <p:spPr>
                <a:xfrm>
                  <a:off x="5055580" y="4173258"/>
                  <a:ext cx="668216" cy="668216"/>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l-GR" altLang="ja-JP" sz="2000" b="1" i="0" smtClean="0">
                            <a:solidFill>
                              <a:schemeClr val="tx1"/>
                            </a:solidFill>
                            <a:latin typeface="Cambria Math" panose="02040503050406030204" pitchFamily="18" charset="0"/>
                            <a:ea typeface="Cambria Math" panose="02040503050406030204" pitchFamily="18" charset="0"/>
                          </a:rPr>
                          <m:t>𝚯</m:t>
                        </m:r>
                      </m:oMath>
                    </m:oMathPara>
                  </a14:m>
                  <a:endParaRPr kumimoji="1" lang="ja-JP" altLang="en-US" sz="2000" b="1" dirty="0"/>
                </a:p>
              </p:txBody>
            </p:sp>
          </mc:Choice>
          <mc:Fallback xmlns="">
            <p:sp>
              <p:nvSpPr>
                <p:cNvPr id="10" name="楕円 9"/>
                <p:cNvSpPr>
                  <a:spLocks noRot="1" noChangeAspect="1" noMove="1" noResize="1" noEditPoints="1" noAdjustHandles="1" noChangeArrowheads="1" noChangeShapeType="1" noTextEdit="1"/>
                </p:cNvSpPr>
                <p:nvPr/>
              </p:nvSpPr>
              <p:spPr>
                <a:xfrm>
                  <a:off x="5055580" y="4173258"/>
                  <a:ext cx="668216" cy="668216"/>
                </a:xfrm>
                <a:prstGeom prst="ellipse">
                  <a:avLst/>
                </a:prstGeom>
                <a:blipFill>
                  <a:blip r:embed="rId5"/>
                  <a:stretch>
                    <a:fillRect/>
                  </a:stretch>
                </a:blipFill>
                <a:ln w="28575">
                  <a:solidFill>
                    <a:schemeClr val="tx1"/>
                  </a:solidFill>
                </a:ln>
              </p:spPr>
              <p:txBody>
                <a:bodyPr/>
                <a:lstStyle/>
                <a:p>
                  <a:r>
                    <a:rPr lang="ja-JP" altLang="en-US">
                      <a:noFill/>
                    </a:rPr>
                    <a:t> </a:t>
                  </a:r>
                </a:p>
              </p:txBody>
            </p:sp>
          </mc:Fallback>
        </mc:AlternateContent>
        <p:cxnSp>
          <p:nvCxnSpPr>
            <p:cNvPr id="12" name="直線矢印コネクタ 11"/>
            <p:cNvCxnSpPr>
              <a:stCxn id="6" idx="6"/>
              <a:endCxn id="8" idx="2"/>
            </p:cNvCxnSpPr>
            <p:nvPr/>
          </p:nvCxnSpPr>
          <p:spPr>
            <a:xfrm>
              <a:off x="4097217" y="3193234"/>
              <a:ext cx="958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直線矢印コネクタ 13"/>
            <p:cNvCxnSpPr>
              <a:stCxn id="9" idx="0"/>
              <a:endCxn id="6" idx="4"/>
            </p:cNvCxnSpPr>
            <p:nvPr/>
          </p:nvCxnSpPr>
          <p:spPr>
            <a:xfrm flipV="1">
              <a:off x="3763109" y="3527342"/>
              <a:ext cx="0" cy="6459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直線矢印コネクタ 16"/>
            <p:cNvCxnSpPr>
              <a:stCxn id="10" idx="0"/>
              <a:endCxn id="8" idx="4"/>
            </p:cNvCxnSpPr>
            <p:nvPr/>
          </p:nvCxnSpPr>
          <p:spPr>
            <a:xfrm flipV="1">
              <a:off x="5389688" y="3527342"/>
              <a:ext cx="0" cy="6459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xmlns:a14="http://schemas.microsoft.com/office/drawing/2010/main">
        <mc:Choice Requires="a14">
          <p:sp>
            <p:nvSpPr>
              <p:cNvPr id="20" name="正方形/長方形 19"/>
              <p:cNvSpPr/>
              <p:nvPr/>
            </p:nvSpPr>
            <p:spPr>
              <a:xfrm>
                <a:off x="1101418" y="4763213"/>
                <a:ext cx="7198520" cy="1761893"/>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2000" i="1" smtClean="0">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𝑛</m:t>
                          </m:r>
                        </m:sub>
                      </m:sSub>
                      <m:r>
                        <a:rPr lang="ja-JP" altLang="en-US" sz="2000" i="1" smtClean="0">
                          <a:latin typeface="Cambria Math" panose="02040503050406030204" pitchFamily="18" charset="0"/>
                        </a:rPr>
                        <m:t>∈</m:t>
                      </m:r>
                      <m:sSup>
                        <m:sSupPr>
                          <m:ctrlPr>
                            <a:rPr lang="en-US" altLang="ja-JP" sz="2000" i="1" smtClean="0">
                              <a:latin typeface="Cambria Math" panose="02040503050406030204" pitchFamily="18" charset="0"/>
                            </a:rPr>
                          </m:ctrlPr>
                        </m:sSupPr>
                        <m:e>
                          <m:r>
                            <a:rPr lang="en-US" altLang="ja-JP" sz="2000" i="1" smtClean="0">
                              <a:latin typeface="Cambria Math" panose="02040503050406030204" pitchFamily="18" charset="0"/>
                              <a:ea typeface="Cambria Math" panose="02040503050406030204" pitchFamily="18" charset="0"/>
                            </a:rPr>
                            <m:t>ℝ</m:t>
                          </m:r>
                        </m:e>
                        <m:sup>
                          <m:r>
                            <a:rPr lang="en-US" altLang="ja-JP" sz="2000" b="0" i="1" smtClean="0">
                              <a:latin typeface="Cambria Math" panose="02040503050406030204" pitchFamily="18" charset="0"/>
                            </a:rPr>
                            <m:t>𝐷</m:t>
                          </m:r>
                        </m:sup>
                      </m:sSup>
                    </m:oMath>
                  </m:oMathPara>
                </a14:m>
                <a:endParaRPr lang="en-US" altLang="ja-JP" sz="2000" b="1" i="1" dirty="0" smtClean="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sSub>
                        <m:sSubPr>
                          <m:ctrlPr>
                            <a:rPr lang="el-GR" altLang="ja-JP" sz="2000" b="1" i="1" smtClean="0">
                              <a:latin typeface="Cambria Math" panose="02040503050406030204" pitchFamily="18" charset="0"/>
                              <a:ea typeface="Cambria Math" panose="02040503050406030204" pitchFamily="18" charset="0"/>
                            </a:rPr>
                          </m:ctrlPr>
                        </m:sSubPr>
                        <m:e>
                          <m:r>
                            <a:rPr lang="ja-JP" altLang="el-GR" sz="2000" b="1" i="1" smtClean="0">
                              <a:latin typeface="Cambria Math" panose="02040503050406030204" pitchFamily="18" charset="0"/>
                              <a:ea typeface="Cambria Math" panose="02040503050406030204" pitchFamily="18" charset="0"/>
                            </a:rPr>
                            <m:t>𝜽</m:t>
                          </m:r>
                        </m:e>
                        <m:sub>
                          <m:r>
                            <a:rPr lang="en-US" altLang="ja-JP" sz="2000" b="0" i="1" smtClean="0">
                              <a:latin typeface="Cambria Math" panose="02040503050406030204" pitchFamily="18" charset="0"/>
                              <a:ea typeface="Cambria Math" panose="02040503050406030204" pitchFamily="18" charset="0"/>
                            </a:rPr>
                            <m:t>𝑘</m:t>
                          </m:r>
                        </m:sub>
                      </m:sSub>
                      <m:r>
                        <a:rPr lang="en-US" altLang="ja-JP" sz="2000" b="1" i="0" smtClean="0">
                          <a:latin typeface="Cambria Math" panose="02040503050406030204" pitchFamily="18" charset="0"/>
                          <a:ea typeface="Cambria Math" panose="02040503050406030204" pitchFamily="18" charset="0"/>
                        </a:rPr>
                        <m:t>={</m:t>
                      </m:r>
                      <m:sSub>
                        <m:sSubPr>
                          <m:ctrlPr>
                            <a:rPr lang="el-GR" altLang="ja-JP" sz="2000" b="1" i="1">
                              <a:latin typeface="Cambria Math" panose="02040503050406030204" pitchFamily="18" charset="0"/>
                              <a:ea typeface="Cambria Math" panose="02040503050406030204" pitchFamily="18" charset="0"/>
                            </a:rPr>
                          </m:ctrlPr>
                        </m:sSubPr>
                        <m:e>
                          <m:r>
                            <a:rPr lang="ja-JP" altLang="el-GR" sz="2000" b="1" i="1" smtClean="0">
                              <a:latin typeface="Cambria Math" panose="02040503050406030204" pitchFamily="18" charset="0"/>
                              <a:ea typeface="Cambria Math" panose="02040503050406030204" pitchFamily="18" charset="0"/>
                            </a:rPr>
                            <m:t>𝝁</m:t>
                          </m:r>
                        </m:e>
                        <m:sub>
                          <m:r>
                            <a:rPr lang="en-US" altLang="ja-JP" sz="2000" i="1">
                              <a:latin typeface="Cambria Math" panose="02040503050406030204" pitchFamily="18" charset="0"/>
                              <a:ea typeface="Cambria Math" panose="02040503050406030204" pitchFamily="18" charset="0"/>
                            </a:rPr>
                            <m:t>𝑘</m:t>
                          </m:r>
                        </m:sub>
                      </m:sSub>
                      <m:r>
                        <a:rPr lang="en-US" altLang="ja-JP" sz="2000" b="1" i="0" smtClean="0">
                          <a:latin typeface="Cambria Math" panose="02040503050406030204" pitchFamily="18" charset="0"/>
                          <a:ea typeface="Cambria Math" panose="02040503050406030204" pitchFamily="18" charset="0"/>
                        </a:rPr>
                        <m:t>, </m:t>
                      </m:r>
                      <m:sSub>
                        <m:sSubPr>
                          <m:ctrlPr>
                            <a:rPr lang="en-US" altLang="ja-JP" sz="2000" b="1" i="1" smtClean="0">
                              <a:latin typeface="Cambria Math" panose="02040503050406030204" pitchFamily="18" charset="0"/>
                              <a:ea typeface="Cambria Math" panose="02040503050406030204" pitchFamily="18" charset="0"/>
                            </a:rPr>
                          </m:ctrlPr>
                        </m:sSubPr>
                        <m:e>
                          <m:r>
                            <a:rPr lang="ja-JP" altLang="en-US" sz="2000" b="1" i="1">
                              <a:latin typeface="Cambria Math" panose="02040503050406030204" pitchFamily="18" charset="0"/>
                              <a:ea typeface="Cambria Math" panose="02040503050406030204" pitchFamily="18" charset="0"/>
                            </a:rPr>
                            <m:t>𝚲</m:t>
                          </m:r>
                        </m:e>
                        <m:sub>
                          <m:r>
                            <a:rPr lang="en-US" altLang="ja-JP" sz="2000" b="1" i="1" smtClean="0">
                              <a:latin typeface="Cambria Math" panose="02040503050406030204" pitchFamily="18" charset="0"/>
                              <a:ea typeface="Cambria Math" panose="02040503050406030204" pitchFamily="18" charset="0"/>
                            </a:rPr>
                            <m:t>𝒌</m:t>
                          </m:r>
                        </m:sub>
                      </m:sSub>
                      <m:r>
                        <a:rPr lang="en-US" altLang="ja-JP" sz="2000" b="1" i="0" smtClean="0">
                          <a:latin typeface="Cambria Math" panose="02040503050406030204" pitchFamily="18" charset="0"/>
                          <a:ea typeface="Cambria Math" panose="02040503050406030204" pitchFamily="18" charset="0"/>
                        </a:rPr>
                        <m:t>}</m:t>
                      </m:r>
                    </m:oMath>
                  </m:oMathPara>
                </a14:m>
                <a:endParaRPr lang="en-US" altLang="ja-JP" sz="2000" b="1" dirty="0" smtClean="0"/>
              </a:p>
              <a:p>
                <a14:m>
                  <m:oMath xmlns:m="http://schemas.openxmlformats.org/officeDocument/2006/math">
                    <m:r>
                      <a:rPr lang="en-US" altLang="ja-JP" sz="2000" b="0" i="1" smtClean="0">
                        <a:latin typeface="Cambria Math" panose="02040503050406030204" pitchFamily="18" charset="0"/>
                      </a:rPr>
                      <m:t>𝑝</m:t>
                    </m:r>
                    <m:d>
                      <m:dPr>
                        <m:ctrlPr>
                          <a:rPr lang="en-US" altLang="ja-JP" sz="2000" b="0" i="1" smtClean="0">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b="1" i="0" smtClean="0">
                                <a:latin typeface="Cambria Math" panose="02040503050406030204" pitchFamily="18" charset="0"/>
                              </a:rPr>
                              <m:t>𝐬</m:t>
                            </m:r>
                          </m:e>
                          <m:sub>
                            <m:r>
                              <a:rPr lang="en-US" altLang="ja-JP" sz="2000" b="0" i="1" smtClean="0">
                                <a:latin typeface="Cambria Math" panose="02040503050406030204" pitchFamily="18" charset="0"/>
                              </a:rPr>
                              <m:t>𝑛</m:t>
                            </m:r>
                          </m:sub>
                        </m:sSub>
                      </m:e>
                      <m:e>
                        <m:r>
                          <a:rPr lang="ja-JP" altLang="en-US" sz="2000" i="1">
                            <a:latin typeface="Cambria Math" panose="02040503050406030204" pitchFamily="18" charset="0"/>
                          </a:rPr>
                          <m:t>𝜋</m:t>
                        </m:r>
                      </m:e>
                    </m:d>
                    <m:r>
                      <a:rPr lang="en-US" altLang="ja-JP" sz="2000" b="0" i="1" smtClean="0">
                        <a:latin typeface="Cambria Math" panose="02040503050406030204" pitchFamily="18" charset="0"/>
                      </a:rPr>
                      <m:t>=</m:t>
                    </m:r>
                    <m:r>
                      <m:rPr>
                        <m:nor/>
                      </m:rPr>
                      <a:rPr lang="en-US" altLang="ja-JP" sz="2000" b="0" i="0" smtClean="0">
                        <a:latin typeface="Cambria Math" panose="02040503050406030204" pitchFamily="18" charset="0"/>
                      </a:rPr>
                      <m:t>Cat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b="1">
                                <a:latin typeface="Cambria Math" panose="02040503050406030204" pitchFamily="18" charset="0"/>
                              </a:rPr>
                              <m:t>𝐬</m:t>
                            </m:r>
                          </m:e>
                          <m:sub>
                            <m:r>
                              <m:rPr>
                                <m:sty m:val="p"/>
                              </m:rPr>
                              <a:rPr lang="en-US" altLang="ja-JP" sz="2000">
                                <a:latin typeface="Cambria Math" panose="02040503050406030204" pitchFamily="18" charset="0"/>
                              </a:rPr>
                              <m:t>n</m:t>
                            </m:r>
                          </m:sub>
                        </m:sSub>
                      </m:e>
                      <m:e>
                        <m:r>
                          <a:rPr lang="ja-JP" altLang="en-US" sz="2000" i="1">
                            <a:latin typeface="Cambria Math" panose="02040503050406030204" pitchFamily="18" charset="0"/>
                          </a:rPr>
                          <m:t>𝜋</m:t>
                        </m:r>
                      </m:e>
                    </m:d>
                  </m:oMath>
                </a14:m>
                <a:r>
                  <a:rPr lang="en-US" altLang="ja-JP" sz="2000" dirty="0" smtClean="0"/>
                  <a:t> (</a:t>
                </a:r>
                <a:r>
                  <a:rPr lang="ja-JP" altLang="en-US" sz="2000" dirty="0" smtClean="0"/>
                  <a:t>カテゴリカル</a:t>
                </a:r>
                <a:r>
                  <a:rPr lang="ja-JP" altLang="en-US" sz="2000" dirty="0"/>
                  <a:t>分布</a:t>
                </a:r>
                <a:r>
                  <a:rPr lang="en-US" altLang="ja-JP" sz="2000" dirty="0" smtClean="0"/>
                  <a:t>)</a:t>
                </a:r>
              </a:p>
              <a:p>
                <a14:m>
                  <m:oMath xmlns:m="http://schemas.openxmlformats.org/officeDocument/2006/math">
                    <m:r>
                      <a:rPr lang="en-US" altLang="ja-JP" sz="2000" i="1">
                        <a:latin typeface="Cambria Math" panose="02040503050406030204" pitchFamily="18" charset="0"/>
                      </a:rPr>
                      <m:t>𝑝</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𝑛</m:t>
                            </m:r>
                          </m:sub>
                        </m:sSub>
                      </m:e>
                      <m:e>
                        <m:sSub>
                          <m:sSubPr>
                            <m:ctrlPr>
                              <a:rPr lang="el-GR" altLang="ja-JP" sz="2000" b="1" i="1">
                                <a:latin typeface="Cambria Math" panose="02040503050406030204" pitchFamily="18" charset="0"/>
                                <a:ea typeface="Cambria Math" panose="02040503050406030204" pitchFamily="18" charset="0"/>
                              </a:rPr>
                            </m:ctrlPr>
                          </m:sSubPr>
                          <m:e>
                            <m:r>
                              <a:rPr lang="ja-JP" altLang="el-GR" sz="2000" b="1" i="1">
                                <a:latin typeface="Cambria Math" panose="02040503050406030204" pitchFamily="18" charset="0"/>
                                <a:ea typeface="Cambria Math" panose="02040503050406030204" pitchFamily="18" charset="0"/>
                              </a:rPr>
                              <m:t>𝜽</m:t>
                            </m:r>
                          </m:e>
                          <m:sub>
                            <m:r>
                              <a:rPr lang="en-US" altLang="ja-JP" sz="2000" i="1">
                                <a:latin typeface="Cambria Math" panose="02040503050406030204" pitchFamily="18" charset="0"/>
                                <a:ea typeface="Cambria Math" panose="02040503050406030204" pitchFamily="18" charset="0"/>
                              </a:rPr>
                              <m:t>𝑘</m:t>
                            </m:r>
                          </m:sub>
                        </m:sSub>
                      </m:e>
                    </m:d>
                    <m:r>
                      <a:rPr lang="en-US" altLang="ja-JP" sz="2000" i="1">
                        <a:latin typeface="Cambria Math" panose="02040503050406030204" pitchFamily="18" charset="0"/>
                      </a:rPr>
                      <m:t>=</m:t>
                    </m:r>
                    <m:r>
                      <a:rPr lang="en-US" altLang="ja-JP" sz="2000" b="0" i="1" smtClean="0">
                        <a:latin typeface="Cambria Math" panose="02040503050406030204" pitchFamily="18" charset="0"/>
                      </a:rPr>
                      <m:t>𝑁</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b="1">
                                <a:latin typeface="Cambria Math" panose="02040503050406030204" pitchFamily="18" charset="0"/>
                              </a:rPr>
                              <m:t>𝐬</m:t>
                            </m:r>
                          </m:e>
                          <m:sub>
                            <m:r>
                              <m:rPr>
                                <m:sty m:val="p"/>
                              </m:rPr>
                              <a:rPr lang="en-US" altLang="ja-JP" sz="2000">
                                <a:latin typeface="Cambria Math" panose="02040503050406030204" pitchFamily="18" charset="0"/>
                              </a:rPr>
                              <m:t>n</m:t>
                            </m:r>
                          </m:sub>
                        </m:sSub>
                      </m:e>
                      <m:e>
                        <m:r>
                          <a:rPr lang="ja-JP" altLang="en-US" sz="2000" i="1">
                            <a:latin typeface="Cambria Math" panose="02040503050406030204" pitchFamily="18" charset="0"/>
                          </a:rPr>
                          <m:t>𝜋</m:t>
                        </m:r>
                      </m:e>
                    </m:d>
                    <m:r>
                      <a:rPr lang="ja-JP" altLang="en-US" sz="2000" i="1">
                        <a:latin typeface="Cambria Math" panose="02040503050406030204" pitchFamily="18" charset="0"/>
                      </a:rPr>
                      <m:t>　</m:t>
                    </m:r>
                  </m:oMath>
                </a14:m>
                <a:r>
                  <a:rPr lang="en-US" altLang="ja-JP" sz="2000" dirty="0"/>
                  <a:t> </a:t>
                </a:r>
                <a:r>
                  <a:rPr lang="en-US" altLang="ja-JP" sz="2000" dirty="0" smtClean="0"/>
                  <a:t>(</a:t>
                </a:r>
                <a:r>
                  <a:rPr lang="ja-JP" altLang="en-US" sz="2000" dirty="0" smtClean="0"/>
                  <a:t>ガウス分布</a:t>
                </a:r>
                <a:r>
                  <a:rPr lang="en-US" altLang="ja-JP" sz="2000" dirty="0" smtClean="0"/>
                  <a:t>)</a:t>
                </a:r>
              </a:p>
              <a:p>
                <a14:m>
                  <m:oMath xmlns:m="http://schemas.openxmlformats.org/officeDocument/2006/math">
                    <m:r>
                      <a:rPr lang="en-US" altLang="ja-JP" sz="2000" i="1">
                        <a:latin typeface="Cambria Math" panose="02040503050406030204" pitchFamily="18" charset="0"/>
                      </a:rPr>
                      <m:t>𝑝</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𝑛</m:t>
                            </m:r>
                          </m:sub>
                        </m:sSub>
                      </m:e>
                      <m:e>
                        <m:sSub>
                          <m:sSubPr>
                            <m:ctrlPr>
                              <a:rPr lang="el-GR" altLang="ja-JP" sz="2000" b="1" i="1">
                                <a:latin typeface="Cambria Math" panose="02040503050406030204" pitchFamily="18" charset="0"/>
                                <a:ea typeface="Cambria Math" panose="02040503050406030204" pitchFamily="18" charset="0"/>
                              </a:rPr>
                            </m:ctrlPr>
                          </m:sSubPr>
                          <m:e>
                            <m:r>
                              <a:rPr lang="ja-JP" altLang="el-GR" sz="2000" b="1" i="1">
                                <a:latin typeface="Cambria Math" panose="02040503050406030204" pitchFamily="18" charset="0"/>
                                <a:ea typeface="Cambria Math" panose="02040503050406030204" pitchFamily="18" charset="0"/>
                              </a:rPr>
                              <m:t>𝜽</m:t>
                            </m:r>
                          </m:e>
                          <m:sub>
                            <m:r>
                              <a:rPr lang="en-US" altLang="ja-JP" sz="2000" i="1">
                                <a:latin typeface="Cambria Math" panose="02040503050406030204" pitchFamily="18" charset="0"/>
                                <a:ea typeface="Cambria Math" panose="02040503050406030204" pitchFamily="18" charset="0"/>
                              </a:rPr>
                              <m:t>𝑘</m:t>
                            </m:r>
                          </m:sub>
                        </m:sSub>
                        <m:r>
                          <a:rPr lang="en-US" altLang="ja-JP" sz="2000" b="1"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b="1">
                                <a:latin typeface="Cambria Math" panose="02040503050406030204" pitchFamily="18" charset="0"/>
                              </a:rPr>
                              <m:t>𝐬</m:t>
                            </m:r>
                          </m:e>
                          <m:sub>
                            <m:r>
                              <m:rPr>
                                <m:sty m:val="p"/>
                              </m:rPr>
                              <a:rPr lang="en-US" altLang="ja-JP" sz="2000">
                                <a:latin typeface="Cambria Math" panose="02040503050406030204" pitchFamily="18" charset="0"/>
                              </a:rPr>
                              <m:t>n</m:t>
                            </m:r>
                          </m:sub>
                        </m:sSub>
                      </m:e>
                    </m:d>
                    <m:r>
                      <a:rPr lang="en-US" altLang="ja-JP" sz="2000" b="1" i="1" smtClean="0">
                        <a:latin typeface="Cambria Math" panose="02040503050406030204" pitchFamily="18" charset="0"/>
                        <a:ea typeface="Cambria Math" panose="02040503050406030204" pitchFamily="18" charset="0"/>
                      </a:rPr>
                      <m:t>=</m:t>
                    </m:r>
                    <m:nary>
                      <m:naryPr>
                        <m:chr m:val="∏"/>
                        <m:ctrlPr>
                          <a:rPr lang="en-US" altLang="ja-JP" sz="2000" b="1" i="1" smtClean="0">
                            <a:latin typeface="Cambria Math" panose="02040503050406030204" pitchFamily="18" charset="0"/>
                            <a:ea typeface="Cambria Math" panose="02040503050406030204" pitchFamily="18" charset="0"/>
                          </a:rPr>
                        </m:ctrlPr>
                      </m:naryPr>
                      <m:sub>
                        <m:r>
                          <m:rPr>
                            <m:brk m:alnAt="23"/>
                          </m:rPr>
                          <a:rPr lang="en-US" altLang="ja-JP" sz="2000" b="0" i="1" smtClean="0">
                            <a:latin typeface="Cambria Math" panose="02040503050406030204" pitchFamily="18" charset="0"/>
                            <a:ea typeface="Cambria Math" panose="02040503050406030204" pitchFamily="18" charset="0"/>
                          </a:rPr>
                          <m:t>𝑘</m:t>
                        </m:r>
                        <m:r>
                          <a:rPr lang="en-US" altLang="ja-JP" sz="2000" b="0" i="1" smtClean="0">
                            <a:latin typeface="Cambria Math" panose="02040503050406030204" pitchFamily="18" charset="0"/>
                            <a:ea typeface="Cambria Math" panose="02040503050406030204" pitchFamily="18" charset="0"/>
                          </a:rPr>
                          <m:t>=1</m:t>
                        </m:r>
                      </m:sub>
                      <m:sup>
                        <m:r>
                          <a:rPr lang="en-US" altLang="ja-JP" sz="2000" b="0" i="1" smtClean="0">
                            <a:latin typeface="Cambria Math" panose="02040503050406030204" pitchFamily="18" charset="0"/>
                            <a:ea typeface="Cambria Math" panose="02040503050406030204" pitchFamily="18" charset="0"/>
                          </a:rPr>
                          <m:t>𝐾</m:t>
                        </m:r>
                      </m:sup>
                      <m:e>
                        <m:sSup>
                          <m:sSupPr>
                            <m:ctrlPr>
                              <a:rPr lang="en-US" altLang="ja-JP" sz="2000" b="1" i="1" smtClean="0">
                                <a:latin typeface="Cambria Math" panose="02040503050406030204" pitchFamily="18" charset="0"/>
                                <a:ea typeface="Cambria Math" panose="02040503050406030204" pitchFamily="18" charset="0"/>
                              </a:rPr>
                            </m:ctrlPr>
                          </m:sSupPr>
                          <m:e>
                            <m:r>
                              <a:rPr lang="en-US" altLang="ja-JP" sz="2000" i="1">
                                <a:latin typeface="Cambria Math" panose="02040503050406030204" pitchFamily="18" charset="0"/>
                              </a:rPr>
                              <m:t>𝑝</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𝑛</m:t>
                                    </m:r>
                                  </m:sub>
                                </m:sSub>
                              </m:e>
                              <m:e>
                                <m:sSub>
                                  <m:sSubPr>
                                    <m:ctrlPr>
                                      <a:rPr lang="el-GR" altLang="ja-JP" sz="2000" b="1" i="1">
                                        <a:latin typeface="Cambria Math" panose="02040503050406030204" pitchFamily="18" charset="0"/>
                                        <a:ea typeface="Cambria Math" panose="02040503050406030204" pitchFamily="18" charset="0"/>
                                      </a:rPr>
                                    </m:ctrlPr>
                                  </m:sSubPr>
                                  <m:e>
                                    <m:r>
                                      <a:rPr lang="ja-JP" altLang="el-GR" sz="2000" b="1" i="1">
                                        <a:latin typeface="Cambria Math" panose="02040503050406030204" pitchFamily="18" charset="0"/>
                                        <a:ea typeface="Cambria Math" panose="02040503050406030204" pitchFamily="18" charset="0"/>
                                      </a:rPr>
                                      <m:t>𝜽</m:t>
                                    </m:r>
                                  </m:e>
                                  <m:sub>
                                    <m:r>
                                      <a:rPr lang="en-US" altLang="ja-JP" sz="2000" i="1">
                                        <a:latin typeface="Cambria Math" panose="02040503050406030204" pitchFamily="18" charset="0"/>
                                        <a:ea typeface="Cambria Math" panose="02040503050406030204" pitchFamily="18" charset="0"/>
                                      </a:rPr>
                                      <m:t>𝑘</m:t>
                                    </m:r>
                                  </m:sub>
                                </m:sSub>
                              </m:e>
                            </m:d>
                          </m:e>
                          <m:sup>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𝑠</m:t>
                                </m:r>
                              </m:e>
                              <m:sub>
                                <m:r>
                                  <a:rPr lang="en-US" altLang="ja-JP" sz="2000" b="0" i="1" smtClean="0">
                                    <a:latin typeface="Cambria Math" panose="02040503050406030204" pitchFamily="18" charset="0"/>
                                  </a:rPr>
                                  <m:t>𝑛</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𝑘</m:t>
                                </m:r>
                              </m:sub>
                            </m:sSub>
                          </m:sup>
                        </m:sSup>
                      </m:e>
                    </m:nary>
                  </m:oMath>
                </a14:m>
                <a:r>
                  <a:rPr lang="ja-JP" altLang="en-US" sz="2000" dirty="0" smtClean="0"/>
                  <a:t> </a:t>
                </a:r>
                <a:endParaRPr lang="ja-JP" altLang="en-US" sz="20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1101418" y="4763213"/>
                <a:ext cx="7198520" cy="1761893"/>
              </a:xfrm>
              <a:prstGeom prst="rect">
                <a:avLst/>
              </a:prstGeom>
              <a:blipFill>
                <a:blip r:embed="rId6"/>
                <a:stretch>
                  <a:fillRect b="-3737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598629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9E0E25-6608-4542-A1E7-CE3A67F9F4CE}"/>
              </a:ext>
            </a:extLst>
          </p:cNvPr>
          <p:cNvSpPr>
            <a:spLocks noGrp="1"/>
          </p:cNvSpPr>
          <p:nvPr>
            <p:ph type="title"/>
          </p:nvPr>
        </p:nvSpPr>
        <p:spPr/>
        <p:txBody>
          <a:bodyPr/>
          <a:lstStyle/>
          <a:p>
            <a:r>
              <a:rPr kumimoji="1" lang="en-US" altLang="ja-JP" dirty="0"/>
              <a:t>1</a:t>
            </a:r>
            <a:r>
              <a:rPr kumimoji="1" lang="ja-JP" altLang="en-US"/>
              <a:t>日の牛の予測に活用</a:t>
            </a:r>
          </a:p>
        </p:txBody>
      </p:sp>
      <p:sp>
        <p:nvSpPr>
          <p:cNvPr id="4" name="スライド番号プレースホルダー 3">
            <a:extLst>
              <a:ext uri="{FF2B5EF4-FFF2-40B4-BE49-F238E27FC236}">
                <a16:creationId xmlns:a16="http://schemas.microsoft.com/office/drawing/2014/main" id="{0EFC3646-8442-4640-ABF4-4BCF50DF4673}"/>
              </a:ext>
            </a:extLst>
          </p:cNvPr>
          <p:cNvSpPr>
            <a:spLocks noGrp="1"/>
          </p:cNvSpPr>
          <p:nvPr>
            <p:ph type="sldNum" sz="quarter" idx="10"/>
          </p:nvPr>
        </p:nvSpPr>
        <p:spPr/>
        <p:txBody>
          <a:bodyPr/>
          <a:lstStyle/>
          <a:p>
            <a:fld id="{B5523FDF-1079-0C47-BA65-E35310DA8E0F}" type="slidenum">
              <a:rPr kumimoji="1" lang="ja-JP" altLang="en-US" smtClean="0"/>
              <a:t>8</a:t>
            </a:fld>
            <a:endParaRPr kumimoji="1" lang="ja-JP" altLang="en-US"/>
          </a:p>
        </p:txBody>
      </p:sp>
      <p:pic>
        <p:nvPicPr>
          <p:cNvPr id="13" name="図 12">
            <a:extLst>
              <a:ext uri="{FF2B5EF4-FFF2-40B4-BE49-F238E27FC236}">
                <a16:creationId xmlns:a16="http://schemas.microsoft.com/office/drawing/2014/main" id="{9F00F198-D45F-B14C-A581-0AB1CBF7220D}"/>
              </a:ext>
            </a:extLst>
          </p:cNvPr>
          <p:cNvPicPr>
            <a:picLocks noChangeAspect="1"/>
          </p:cNvPicPr>
          <p:nvPr/>
        </p:nvPicPr>
        <p:blipFill rotWithShape="1">
          <a:blip r:embed="rId2"/>
          <a:srcRect l="5729" r="9196"/>
          <a:stretch/>
        </p:blipFill>
        <p:spPr>
          <a:xfrm>
            <a:off x="0" y="2294654"/>
            <a:ext cx="4529138" cy="3992776"/>
          </a:xfrm>
          <a:prstGeom prst="rect">
            <a:avLst/>
          </a:prstGeom>
        </p:spPr>
      </p:pic>
      <p:pic>
        <p:nvPicPr>
          <p:cNvPr id="16" name="コンテンツ プレースホルダー 15">
            <a:extLst>
              <a:ext uri="{FF2B5EF4-FFF2-40B4-BE49-F238E27FC236}">
                <a16:creationId xmlns:a16="http://schemas.microsoft.com/office/drawing/2014/main" id="{3BADE548-0773-8B4A-AB61-4E643FED42A3}"/>
              </a:ext>
            </a:extLst>
          </p:cNvPr>
          <p:cNvPicPr>
            <a:picLocks noGrp="1" noChangeAspect="1"/>
          </p:cNvPicPr>
          <p:nvPr>
            <p:ph idx="1"/>
          </p:nvPr>
        </p:nvPicPr>
        <p:blipFill rotWithShape="1">
          <a:blip r:embed="rId3"/>
          <a:srcRect l="5556" r="8183"/>
          <a:stretch/>
        </p:blipFill>
        <p:spPr>
          <a:xfrm>
            <a:off x="4516774" y="2376066"/>
            <a:ext cx="4498639" cy="3911364"/>
          </a:xfrm>
        </p:spPr>
      </p:pic>
      <p:sp>
        <p:nvSpPr>
          <p:cNvPr id="17" name="テキスト ボックス 16">
            <a:extLst>
              <a:ext uri="{FF2B5EF4-FFF2-40B4-BE49-F238E27FC236}">
                <a16:creationId xmlns:a16="http://schemas.microsoft.com/office/drawing/2014/main" id="{49BF70F1-978C-654F-8BD1-C77B01DE9FF2}"/>
              </a:ext>
            </a:extLst>
          </p:cNvPr>
          <p:cNvSpPr txBox="1"/>
          <p:nvPr/>
        </p:nvSpPr>
        <p:spPr>
          <a:xfrm>
            <a:off x="1864459" y="6234469"/>
            <a:ext cx="800219" cy="461665"/>
          </a:xfrm>
          <a:prstGeom prst="rect">
            <a:avLst/>
          </a:prstGeom>
          <a:noFill/>
        </p:spPr>
        <p:txBody>
          <a:bodyPr wrap="none" rtlCol="0">
            <a:spAutoFit/>
          </a:bodyPr>
          <a:lstStyle/>
          <a:p>
            <a:r>
              <a:rPr lang="ja-JP" altLang="en-US" sz="2400"/>
              <a:t>正解</a:t>
            </a:r>
            <a:endParaRPr kumimoji="1" lang="ja-JP" altLang="en-US" sz="2400"/>
          </a:p>
        </p:txBody>
      </p:sp>
      <p:sp>
        <p:nvSpPr>
          <p:cNvPr id="18" name="テキスト ボックス 17">
            <a:extLst>
              <a:ext uri="{FF2B5EF4-FFF2-40B4-BE49-F238E27FC236}">
                <a16:creationId xmlns:a16="http://schemas.microsoft.com/office/drawing/2014/main" id="{201B0952-9D0E-E645-A43E-A6C23F8BDCEC}"/>
              </a:ext>
            </a:extLst>
          </p:cNvPr>
          <p:cNvSpPr txBox="1"/>
          <p:nvPr/>
        </p:nvSpPr>
        <p:spPr>
          <a:xfrm>
            <a:off x="6686430" y="6234468"/>
            <a:ext cx="800219" cy="461665"/>
          </a:xfrm>
          <a:prstGeom prst="rect">
            <a:avLst/>
          </a:prstGeom>
          <a:noFill/>
        </p:spPr>
        <p:txBody>
          <a:bodyPr wrap="none" rtlCol="0">
            <a:spAutoFit/>
          </a:bodyPr>
          <a:lstStyle/>
          <a:p>
            <a:r>
              <a:rPr kumimoji="1" lang="ja-JP" altLang="en-US" sz="2400"/>
              <a:t>予測</a:t>
            </a:r>
          </a:p>
        </p:txBody>
      </p:sp>
      <p:sp>
        <p:nvSpPr>
          <p:cNvPr id="19" name="テキスト ボックス 18">
            <a:extLst>
              <a:ext uri="{FF2B5EF4-FFF2-40B4-BE49-F238E27FC236}">
                <a16:creationId xmlns:a16="http://schemas.microsoft.com/office/drawing/2014/main" id="{8E3DF3FC-3B2B-4346-9180-B0638425A26D}"/>
              </a:ext>
            </a:extLst>
          </p:cNvPr>
          <p:cNvSpPr txBox="1"/>
          <p:nvPr/>
        </p:nvSpPr>
        <p:spPr>
          <a:xfrm>
            <a:off x="285749" y="1157110"/>
            <a:ext cx="8558214" cy="1477328"/>
          </a:xfrm>
          <a:prstGeom prst="rect">
            <a:avLst/>
          </a:prstGeom>
          <a:noFill/>
        </p:spPr>
        <p:txBody>
          <a:bodyPr wrap="square" rtlCol="0">
            <a:spAutoFit/>
          </a:bodyPr>
          <a:lstStyle/>
          <a:p>
            <a:pPr>
              <a:lnSpc>
                <a:spcPct val="150000"/>
              </a:lnSpc>
            </a:pPr>
            <a:r>
              <a:rPr kumimoji="1" lang="ja-JP" altLang="en-US" sz="2000"/>
              <a:t>牛</a:t>
            </a:r>
            <a:r>
              <a:rPr kumimoji="1" lang="en-US" altLang="ja-JP" sz="2000" dirty="0"/>
              <a:t>20158, 2018/12/30</a:t>
            </a:r>
            <a:r>
              <a:rPr kumimoji="1" lang="ja-JP" altLang="en-US" sz="2000"/>
              <a:t>のデータを用いて検証</a:t>
            </a:r>
            <a:endParaRPr kumimoji="1" lang="en-US" altLang="ja-JP" sz="2000" dirty="0"/>
          </a:p>
          <a:p>
            <a:r>
              <a:rPr lang="ja-JP" altLang="en-US" sz="2000"/>
              <a:t>左：目視に基づく正解データ</a:t>
            </a:r>
            <a:endParaRPr lang="en-US" altLang="ja-JP" sz="2000" dirty="0"/>
          </a:p>
          <a:p>
            <a:r>
              <a:rPr lang="ja-JP" altLang="en-US" sz="2000"/>
              <a:t>右：訓練データにより算出した行動の平均と分散に基づいてマハラノビス距離</a:t>
            </a:r>
            <a:r>
              <a:rPr lang="en-US" altLang="ja-JP" sz="2000" dirty="0"/>
              <a:t>2</a:t>
            </a:r>
            <a:r>
              <a:rPr lang="ja-JP" altLang="en-US" sz="2000"/>
              <a:t>以下に含まれる点</a:t>
            </a:r>
            <a:endParaRPr kumimoji="1" lang="ja-JP" altLang="en-US" sz="2000"/>
          </a:p>
        </p:txBody>
      </p:sp>
    </p:spTree>
    <p:extLst>
      <p:ext uri="{BB962C8B-B14F-4D97-AF65-F5344CB8AC3E}">
        <p14:creationId xmlns:p14="http://schemas.microsoft.com/office/powerpoint/2010/main" val="2558141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3FD962-16E9-1A45-B988-10400503C058}"/>
              </a:ext>
            </a:extLst>
          </p:cNvPr>
          <p:cNvSpPr>
            <a:spLocks noGrp="1"/>
          </p:cNvSpPr>
          <p:nvPr>
            <p:ph type="title"/>
          </p:nvPr>
        </p:nvSpPr>
        <p:spPr/>
        <p:txBody>
          <a:bodyPr/>
          <a:lstStyle/>
          <a:p>
            <a:r>
              <a:rPr kumimoji="1" lang="ja-JP" altLang="en-US"/>
              <a:t>評価分析</a:t>
            </a:r>
          </a:p>
        </p:txBody>
      </p:sp>
      <p:graphicFrame>
        <p:nvGraphicFramePr>
          <p:cNvPr id="5" name="コンテンツ プレースホルダー 4">
            <a:extLst>
              <a:ext uri="{FF2B5EF4-FFF2-40B4-BE49-F238E27FC236}">
                <a16:creationId xmlns:a16="http://schemas.microsoft.com/office/drawing/2014/main" id="{1CAB847B-C4F9-6E40-9447-56559CD59478}"/>
              </a:ext>
            </a:extLst>
          </p:cNvPr>
          <p:cNvGraphicFramePr>
            <a:graphicFrameLocks noGrp="1"/>
          </p:cNvGraphicFramePr>
          <p:nvPr>
            <p:ph idx="1"/>
            <p:extLst>
              <p:ext uri="{D42A27DB-BD31-4B8C-83A1-F6EECF244321}">
                <p14:modId xmlns:p14="http://schemas.microsoft.com/office/powerpoint/2010/main" val="4085137447"/>
              </p:ext>
            </p:extLst>
          </p:nvPr>
        </p:nvGraphicFramePr>
        <p:xfrm>
          <a:off x="865188" y="1600199"/>
          <a:ext cx="7821612" cy="1643064"/>
        </p:xfrm>
        <a:graphic>
          <a:graphicData uri="http://schemas.openxmlformats.org/drawingml/2006/table">
            <a:tbl>
              <a:tblPr firstRow="1" bandRow="1">
                <a:tableStyleId>{5FD0F851-EC5A-4D38-B0AD-8093EC10F338}</a:tableStyleId>
              </a:tblPr>
              <a:tblGrid>
                <a:gridCol w="2607204">
                  <a:extLst>
                    <a:ext uri="{9D8B030D-6E8A-4147-A177-3AD203B41FA5}">
                      <a16:colId xmlns:a16="http://schemas.microsoft.com/office/drawing/2014/main" val="794070967"/>
                    </a:ext>
                  </a:extLst>
                </a:gridCol>
                <a:gridCol w="2607204">
                  <a:extLst>
                    <a:ext uri="{9D8B030D-6E8A-4147-A177-3AD203B41FA5}">
                      <a16:colId xmlns:a16="http://schemas.microsoft.com/office/drawing/2014/main" val="3534280408"/>
                    </a:ext>
                  </a:extLst>
                </a:gridCol>
                <a:gridCol w="2607204">
                  <a:extLst>
                    <a:ext uri="{9D8B030D-6E8A-4147-A177-3AD203B41FA5}">
                      <a16:colId xmlns:a16="http://schemas.microsoft.com/office/drawing/2014/main" val="1041478170"/>
                    </a:ext>
                  </a:extLst>
                </a:gridCol>
              </a:tblGrid>
              <a:tr h="547688">
                <a:tc>
                  <a:txBody>
                    <a:bodyPr/>
                    <a:lstStyle/>
                    <a:p>
                      <a:pPr algn="ctr"/>
                      <a:r>
                        <a:rPr kumimoji="1" lang="ja-JP" altLang="en-US" sz="2000" b="0"/>
                        <a:t>横臥</a:t>
                      </a:r>
                    </a:p>
                  </a:txBody>
                  <a:tcPr/>
                </a:tc>
                <a:tc>
                  <a:txBody>
                    <a:bodyPr/>
                    <a:lstStyle/>
                    <a:p>
                      <a:pPr algn="ctr"/>
                      <a:r>
                        <a:rPr kumimoji="1" lang="ja-JP" altLang="en-US" sz="2000" b="0"/>
                        <a:t>真</a:t>
                      </a:r>
                    </a:p>
                  </a:txBody>
                  <a:tcPr/>
                </a:tc>
                <a:tc>
                  <a:txBody>
                    <a:bodyPr/>
                    <a:lstStyle/>
                    <a:p>
                      <a:pPr algn="ctr"/>
                      <a:r>
                        <a:rPr kumimoji="1" lang="ja-JP" altLang="en-US" sz="2000" b="0"/>
                        <a:t>偽</a:t>
                      </a:r>
                    </a:p>
                  </a:txBody>
                  <a:tcPr/>
                </a:tc>
                <a:extLst>
                  <a:ext uri="{0D108BD9-81ED-4DB2-BD59-A6C34878D82A}">
                    <a16:rowId xmlns:a16="http://schemas.microsoft.com/office/drawing/2014/main" val="3598024658"/>
                  </a:ext>
                </a:extLst>
              </a:tr>
              <a:tr h="547688">
                <a:tc>
                  <a:txBody>
                    <a:bodyPr/>
                    <a:lstStyle/>
                    <a:p>
                      <a:pPr algn="ctr"/>
                      <a:r>
                        <a:rPr kumimoji="1" lang="ja-JP" altLang="en-US" sz="2000"/>
                        <a:t>陽</a:t>
                      </a:r>
                    </a:p>
                  </a:txBody>
                  <a:tcPr/>
                </a:tc>
                <a:tc>
                  <a:txBody>
                    <a:bodyPr/>
                    <a:lstStyle/>
                    <a:p>
                      <a:pPr algn="ctr"/>
                      <a:r>
                        <a:rPr kumimoji="1" lang="en-US" altLang="ja-JP" sz="2000" dirty="0" smtClean="0"/>
                        <a:t>128</a:t>
                      </a:r>
                      <a:endParaRPr kumimoji="1" lang="ja-JP" altLang="en-US" sz="2000" dirty="0"/>
                    </a:p>
                  </a:txBody>
                  <a:tcPr/>
                </a:tc>
                <a:tc>
                  <a:txBody>
                    <a:bodyPr/>
                    <a:lstStyle/>
                    <a:p>
                      <a:pPr algn="ctr"/>
                      <a:r>
                        <a:rPr kumimoji="1" lang="en-US" altLang="ja-JP" sz="2000" dirty="0" smtClean="0"/>
                        <a:t>7072</a:t>
                      </a:r>
                      <a:endParaRPr kumimoji="1" lang="ja-JP" altLang="en-US" sz="2000" dirty="0"/>
                    </a:p>
                  </a:txBody>
                  <a:tcPr/>
                </a:tc>
                <a:extLst>
                  <a:ext uri="{0D108BD9-81ED-4DB2-BD59-A6C34878D82A}">
                    <a16:rowId xmlns:a16="http://schemas.microsoft.com/office/drawing/2014/main" val="78887247"/>
                  </a:ext>
                </a:extLst>
              </a:tr>
              <a:tr h="547688">
                <a:tc>
                  <a:txBody>
                    <a:bodyPr/>
                    <a:lstStyle/>
                    <a:p>
                      <a:pPr algn="ctr"/>
                      <a:r>
                        <a:rPr kumimoji="1" lang="ja-JP" altLang="en-US" sz="2000" dirty="0"/>
                        <a:t>陰</a:t>
                      </a:r>
                    </a:p>
                  </a:txBody>
                  <a:tcPr/>
                </a:tc>
                <a:tc>
                  <a:txBody>
                    <a:bodyPr/>
                    <a:lstStyle/>
                    <a:p>
                      <a:pPr algn="ctr"/>
                      <a:r>
                        <a:rPr kumimoji="1" lang="en-US" altLang="ja-JP" sz="2000" dirty="0" smtClean="0"/>
                        <a:t>3166</a:t>
                      </a:r>
                      <a:endParaRPr kumimoji="1" lang="ja-JP" altLang="en-US" sz="2000" dirty="0"/>
                    </a:p>
                  </a:txBody>
                  <a:tcPr/>
                </a:tc>
                <a:tc>
                  <a:txBody>
                    <a:bodyPr/>
                    <a:lstStyle/>
                    <a:p>
                      <a:pPr algn="ctr"/>
                      <a:r>
                        <a:rPr kumimoji="1" lang="en-US" altLang="ja-JP" sz="2000" dirty="0" smtClean="0"/>
                        <a:t>13203</a:t>
                      </a:r>
                      <a:endParaRPr kumimoji="1" lang="ja-JP" altLang="en-US" sz="2000" dirty="0"/>
                    </a:p>
                  </a:txBody>
                  <a:tcPr/>
                </a:tc>
                <a:extLst>
                  <a:ext uri="{0D108BD9-81ED-4DB2-BD59-A6C34878D82A}">
                    <a16:rowId xmlns:a16="http://schemas.microsoft.com/office/drawing/2014/main" val="49109469"/>
                  </a:ext>
                </a:extLst>
              </a:tr>
            </a:tbl>
          </a:graphicData>
        </a:graphic>
      </p:graphicFrame>
      <p:sp>
        <p:nvSpPr>
          <p:cNvPr id="4" name="スライド番号プレースホルダー 3">
            <a:extLst>
              <a:ext uri="{FF2B5EF4-FFF2-40B4-BE49-F238E27FC236}">
                <a16:creationId xmlns:a16="http://schemas.microsoft.com/office/drawing/2014/main" id="{3FEBF852-86D7-FB48-9128-D1AF863984DA}"/>
              </a:ext>
            </a:extLst>
          </p:cNvPr>
          <p:cNvSpPr>
            <a:spLocks noGrp="1"/>
          </p:cNvSpPr>
          <p:nvPr>
            <p:ph type="sldNum" sz="quarter" idx="10"/>
          </p:nvPr>
        </p:nvSpPr>
        <p:spPr/>
        <p:txBody>
          <a:bodyPr/>
          <a:lstStyle/>
          <a:p>
            <a:fld id="{B5523FDF-1079-0C47-BA65-E35310DA8E0F}" type="slidenum">
              <a:rPr kumimoji="1" lang="ja-JP" altLang="en-US" smtClean="0"/>
              <a:t>9</a:t>
            </a:fld>
            <a:endParaRPr kumimoji="1" lang="ja-JP" altLang="en-US"/>
          </a:p>
        </p:txBody>
      </p:sp>
      <p:graphicFrame>
        <p:nvGraphicFramePr>
          <p:cNvPr id="6" name="コンテンツ プレースホルダー 4">
            <a:extLst>
              <a:ext uri="{FF2B5EF4-FFF2-40B4-BE49-F238E27FC236}">
                <a16:creationId xmlns:a16="http://schemas.microsoft.com/office/drawing/2014/main" id="{8759C1BB-CDA1-F345-B462-FA026590954D}"/>
              </a:ext>
            </a:extLst>
          </p:cNvPr>
          <p:cNvGraphicFramePr>
            <a:graphicFrameLocks/>
          </p:cNvGraphicFramePr>
          <p:nvPr>
            <p:extLst>
              <p:ext uri="{D42A27DB-BD31-4B8C-83A1-F6EECF244321}">
                <p14:modId xmlns:p14="http://schemas.microsoft.com/office/powerpoint/2010/main" val="907608889"/>
              </p:ext>
            </p:extLst>
          </p:nvPr>
        </p:nvGraphicFramePr>
        <p:xfrm>
          <a:off x="865187" y="4106862"/>
          <a:ext cx="7821612" cy="1643064"/>
        </p:xfrm>
        <a:graphic>
          <a:graphicData uri="http://schemas.openxmlformats.org/drawingml/2006/table">
            <a:tbl>
              <a:tblPr firstRow="1" bandRow="1">
                <a:tableStyleId>{5FD0F851-EC5A-4D38-B0AD-8093EC10F338}</a:tableStyleId>
              </a:tblPr>
              <a:tblGrid>
                <a:gridCol w="2607204">
                  <a:extLst>
                    <a:ext uri="{9D8B030D-6E8A-4147-A177-3AD203B41FA5}">
                      <a16:colId xmlns:a16="http://schemas.microsoft.com/office/drawing/2014/main" val="794070967"/>
                    </a:ext>
                  </a:extLst>
                </a:gridCol>
                <a:gridCol w="2607204">
                  <a:extLst>
                    <a:ext uri="{9D8B030D-6E8A-4147-A177-3AD203B41FA5}">
                      <a16:colId xmlns:a16="http://schemas.microsoft.com/office/drawing/2014/main" val="3534280408"/>
                    </a:ext>
                  </a:extLst>
                </a:gridCol>
                <a:gridCol w="2607204">
                  <a:extLst>
                    <a:ext uri="{9D8B030D-6E8A-4147-A177-3AD203B41FA5}">
                      <a16:colId xmlns:a16="http://schemas.microsoft.com/office/drawing/2014/main" val="1041478170"/>
                    </a:ext>
                  </a:extLst>
                </a:gridCol>
              </a:tblGrid>
              <a:tr h="547688">
                <a:tc>
                  <a:txBody>
                    <a:bodyPr/>
                    <a:lstStyle/>
                    <a:p>
                      <a:pPr algn="ctr"/>
                      <a:r>
                        <a:rPr kumimoji="1" lang="ja-JP" altLang="en-US" sz="2000" b="0"/>
                        <a:t>移動</a:t>
                      </a:r>
                    </a:p>
                  </a:txBody>
                  <a:tcPr/>
                </a:tc>
                <a:tc>
                  <a:txBody>
                    <a:bodyPr/>
                    <a:lstStyle/>
                    <a:p>
                      <a:pPr algn="ctr"/>
                      <a:r>
                        <a:rPr kumimoji="1" lang="ja-JP" altLang="en-US" sz="2000" b="0"/>
                        <a:t>真</a:t>
                      </a:r>
                    </a:p>
                  </a:txBody>
                  <a:tcPr/>
                </a:tc>
                <a:tc>
                  <a:txBody>
                    <a:bodyPr/>
                    <a:lstStyle/>
                    <a:p>
                      <a:pPr algn="ctr"/>
                      <a:r>
                        <a:rPr kumimoji="1" lang="ja-JP" altLang="en-US" sz="2000" b="0"/>
                        <a:t>偽</a:t>
                      </a:r>
                    </a:p>
                  </a:txBody>
                  <a:tcPr/>
                </a:tc>
                <a:extLst>
                  <a:ext uri="{0D108BD9-81ED-4DB2-BD59-A6C34878D82A}">
                    <a16:rowId xmlns:a16="http://schemas.microsoft.com/office/drawing/2014/main" val="3598024658"/>
                  </a:ext>
                </a:extLst>
              </a:tr>
              <a:tr h="547688">
                <a:tc>
                  <a:txBody>
                    <a:bodyPr/>
                    <a:lstStyle/>
                    <a:p>
                      <a:pPr algn="ctr"/>
                      <a:r>
                        <a:rPr kumimoji="1" lang="ja-JP" altLang="en-US" sz="2000"/>
                        <a:t>陽</a:t>
                      </a:r>
                    </a:p>
                  </a:txBody>
                  <a:tcPr/>
                </a:tc>
                <a:tc>
                  <a:txBody>
                    <a:bodyPr/>
                    <a:lstStyle/>
                    <a:p>
                      <a:pPr algn="ctr"/>
                      <a:r>
                        <a:rPr kumimoji="1" lang="en-US" altLang="ja-JP" sz="2000" dirty="0" smtClean="0"/>
                        <a:t>83</a:t>
                      </a:r>
                      <a:endParaRPr kumimoji="1" lang="ja-JP" altLang="en-US" sz="2000" dirty="0"/>
                    </a:p>
                  </a:txBody>
                  <a:tcPr/>
                </a:tc>
                <a:tc>
                  <a:txBody>
                    <a:bodyPr/>
                    <a:lstStyle/>
                    <a:p>
                      <a:pPr algn="ctr"/>
                      <a:r>
                        <a:rPr kumimoji="1" lang="en-US" altLang="ja-JP" sz="2000" dirty="0" smtClean="0"/>
                        <a:t>140</a:t>
                      </a:r>
                      <a:endParaRPr kumimoji="1" lang="ja-JP" altLang="en-US" sz="2000" dirty="0"/>
                    </a:p>
                  </a:txBody>
                  <a:tcPr/>
                </a:tc>
                <a:extLst>
                  <a:ext uri="{0D108BD9-81ED-4DB2-BD59-A6C34878D82A}">
                    <a16:rowId xmlns:a16="http://schemas.microsoft.com/office/drawing/2014/main" val="78887247"/>
                  </a:ext>
                </a:extLst>
              </a:tr>
              <a:tr h="547688">
                <a:tc>
                  <a:txBody>
                    <a:bodyPr/>
                    <a:lstStyle/>
                    <a:p>
                      <a:pPr algn="ctr"/>
                      <a:r>
                        <a:rPr kumimoji="1" lang="ja-JP" altLang="en-US" sz="2000" dirty="0"/>
                        <a:t>陰</a:t>
                      </a:r>
                    </a:p>
                  </a:txBody>
                  <a:tcPr/>
                </a:tc>
                <a:tc>
                  <a:txBody>
                    <a:bodyPr/>
                    <a:lstStyle/>
                    <a:p>
                      <a:pPr algn="ctr"/>
                      <a:r>
                        <a:rPr kumimoji="1" lang="en-US" altLang="ja-JP" sz="2000" dirty="0" smtClean="0"/>
                        <a:t>1671</a:t>
                      </a:r>
                      <a:endParaRPr kumimoji="1" lang="ja-JP" altLang="en-US" sz="2000" dirty="0"/>
                    </a:p>
                  </a:txBody>
                  <a:tcPr/>
                </a:tc>
                <a:tc>
                  <a:txBody>
                    <a:bodyPr/>
                    <a:lstStyle/>
                    <a:p>
                      <a:pPr algn="ctr"/>
                      <a:r>
                        <a:rPr kumimoji="1" lang="en-US" altLang="ja-JP" sz="2000" dirty="0" smtClean="0"/>
                        <a:t>13203</a:t>
                      </a:r>
                      <a:endParaRPr kumimoji="1" lang="ja-JP" altLang="en-US" sz="2000" dirty="0"/>
                    </a:p>
                  </a:txBody>
                  <a:tcPr/>
                </a:tc>
                <a:extLst>
                  <a:ext uri="{0D108BD9-81ED-4DB2-BD59-A6C34878D82A}">
                    <a16:rowId xmlns:a16="http://schemas.microsoft.com/office/drawing/2014/main" val="49109469"/>
                  </a:ext>
                </a:extLst>
              </a:tr>
            </a:tbl>
          </a:graphicData>
        </a:graphic>
      </p:graphicFrame>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80F7975-F3F2-B944-BBB4-BD19C6CE64C7}"/>
                  </a:ext>
                </a:extLst>
              </p:cNvPr>
              <p:cNvSpPr txBox="1"/>
              <p:nvPr/>
            </p:nvSpPr>
            <p:spPr>
              <a:xfrm>
                <a:off x="3073690" y="3349564"/>
                <a:ext cx="338426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kumimoji="1" lang="en-US" altLang="ja-JP" sz="2000" b="0" i="0" strike="sngStrike" smtClean="0">
                          <a:latin typeface="Cambria Math" panose="02040503050406030204" pitchFamily="18" charset="0"/>
                        </a:rPr>
                        <m:t>Precision</m:t>
                      </m:r>
                      <m:r>
                        <m:rPr>
                          <m:nor/>
                        </m:rPr>
                        <a:rPr kumimoji="1" lang="en-US" altLang="ja-JP" sz="2000" b="0" i="0" strike="sngStrike" smtClean="0">
                          <a:latin typeface="Cambria Math" panose="02040503050406030204" pitchFamily="18" charset="0"/>
                        </a:rPr>
                        <m:t>=0.80, </m:t>
                      </m:r>
                      <m:r>
                        <m:rPr>
                          <m:nor/>
                        </m:rPr>
                        <a:rPr kumimoji="1" lang="en-US" altLang="ja-JP" sz="2000" b="0" i="0" strike="sngStrike" smtClean="0">
                          <a:latin typeface="Cambria Math" panose="02040503050406030204" pitchFamily="18" charset="0"/>
                        </a:rPr>
                        <m:t>Recall</m:t>
                      </m:r>
                      <m:r>
                        <m:rPr>
                          <m:nor/>
                        </m:rPr>
                        <a:rPr kumimoji="1" lang="en-US" altLang="ja-JP" sz="2000" b="0" i="0" strike="sngStrike" smtClean="0">
                          <a:latin typeface="Cambria Math" panose="02040503050406030204" pitchFamily="18" charset="0"/>
                        </a:rPr>
                        <m:t>=0.60</m:t>
                      </m:r>
                    </m:oMath>
                  </m:oMathPara>
                </a14:m>
                <a:endParaRPr kumimoji="1" lang="ja-JP" altLang="en-US" sz="2000" strike="sngStrike" dirty="0"/>
              </a:p>
            </p:txBody>
          </p:sp>
        </mc:Choice>
        <mc:Fallback xmlns="">
          <p:sp>
            <p:nvSpPr>
              <p:cNvPr id="7" name="テキスト ボックス 6">
                <a:extLst>
                  <a:ext uri="{FF2B5EF4-FFF2-40B4-BE49-F238E27FC236}">
                    <a16:creationId xmlns:a16="http://schemas.microsoft.com/office/drawing/2014/main" id="{580F7975-F3F2-B944-BBB4-BD19C6CE64C7}"/>
                  </a:ext>
                </a:extLst>
              </p:cNvPr>
              <p:cNvSpPr txBox="1">
                <a:spLocks noRot="1" noChangeAspect="1" noMove="1" noResize="1" noEditPoints="1" noAdjustHandles="1" noChangeArrowheads="1" noChangeShapeType="1" noTextEdit="1"/>
              </p:cNvSpPr>
              <p:nvPr/>
            </p:nvSpPr>
            <p:spPr>
              <a:xfrm>
                <a:off x="3073690" y="3349564"/>
                <a:ext cx="3384260" cy="400110"/>
              </a:xfrm>
              <a:prstGeom prst="rect">
                <a:avLst/>
              </a:prstGeom>
              <a:blipFill>
                <a:blip r:embed="rId2"/>
                <a:stretch>
                  <a:fillRect b="-75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BD770304-9654-E040-80EC-12AF6E0DC1A4}"/>
                  </a:ext>
                </a:extLst>
              </p:cNvPr>
              <p:cNvSpPr txBox="1"/>
              <p:nvPr/>
            </p:nvSpPr>
            <p:spPr>
              <a:xfrm>
                <a:off x="3073690" y="5853083"/>
                <a:ext cx="338426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kumimoji="1" lang="en-US" altLang="ja-JP" sz="2000" b="0" i="0" strike="sngStrike" smtClean="0">
                          <a:latin typeface="Cambria Math" panose="02040503050406030204" pitchFamily="18" charset="0"/>
                        </a:rPr>
                        <m:t>Precision</m:t>
                      </m:r>
                      <m:r>
                        <m:rPr>
                          <m:nor/>
                        </m:rPr>
                        <a:rPr kumimoji="1" lang="en-US" altLang="ja-JP" sz="2000" b="0" i="0" strike="sngStrike" smtClean="0">
                          <a:latin typeface="Cambria Math" panose="02040503050406030204" pitchFamily="18" charset="0"/>
                        </a:rPr>
                        <m:t>=0.48, </m:t>
                      </m:r>
                      <m:r>
                        <m:rPr>
                          <m:nor/>
                        </m:rPr>
                        <a:rPr kumimoji="1" lang="en-US" altLang="ja-JP" sz="2000" b="0" i="0" strike="sngStrike" smtClean="0">
                          <a:latin typeface="Cambria Math" panose="02040503050406030204" pitchFamily="18" charset="0"/>
                        </a:rPr>
                        <m:t>Recall</m:t>
                      </m:r>
                      <m:r>
                        <m:rPr>
                          <m:nor/>
                        </m:rPr>
                        <a:rPr kumimoji="1" lang="en-US" altLang="ja-JP" sz="2000" b="0" i="0" strike="sngStrike" smtClean="0">
                          <a:latin typeface="Cambria Math" panose="02040503050406030204" pitchFamily="18" charset="0"/>
                        </a:rPr>
                        <m:t>=0.20</m:t>
                      </m:r>
                    </m:oMath>
                  </m:oMathPara>
                </a14:m>
                <a:endParaRPr kumimoji="1" lang="ja-JP" altLang="en-US" sz="2000" strike="sngStrike" dirty="0"/>
              </a:p>
            </p:txBody>
          </p:sp>
        </mc:Choice>
        <mc:Fallback xmlns="">
          <p:sp>
            <p:nvSpPr>
              <p:cNvPr id="8" name="テキスト ボックス 7">
                <a:extLst>
                  <a:ext uri="{FF2B5EF4-FFF2-40B4-BE49-F238E27FC236}">
                    <a16:creationId xmlns:a16="http://schemas.microsoft.com/office/drawing/2014/main" id="{BD770304-9654-E040-80EC-12AF6E0DC1A4}"/>
                  </a:ext>
                </a:extLst>
              </p:cNvPr>
              <p:cNvSpPr txBox="1">
                <a:spLocks noRot="1" noChangeAspect="1" noMove="1" noResize="1" noEditPoints="1" noAdjustHandles="1" noChangeArrowheads="1" noChangeShapeType="1" noTextEdit="1"/>
              </p:cNvSpPr>
              <p:nvPr/>
            </p:nvSpPr>
            <p:spPr>
              <a:xfrm>
                <a:off x="3073690" y="5853083"/>
                <a:ext cx="3384260" cy="400110"/>
              </a:xfrm>
              <a:prstGeom prst="rect">
                <a:avLst/>
              </a:prstGeom>
              <a:blipFill>
                <a:blip r:embed="rId3"/>
                <a:stretch>
                  <a:fillRect b="-757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18095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em_B26_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684</TotalTime>
  <Words>599</Words>
  <Application>Microsoft Office PowerPoint</Application>
  <PresentationFormat>画面に合わせる (4:3)</PresentationFormat>
  <Paragraphs>151</Paragraphs>
  <Slides>16</Slides>
  <Notes>1</Notes>
  <HiddenSlides>2</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16</vt:i4>
      </vt:variant>
    </vt:vector>
  </HeadingPairs>
  <TitlesOfParts>
    <vt:vector size="22" baseType="lpstr">
      <vt:lpstr>ＭＳ Ｐゴシック</vt:lpstr>
      <vt:lpstr>Meiryo</vt:lpstr>
      <vt:lpstr>Arial</vt:lpstr>
      <vt:lpstr>Calibri</vt:lpstr>
      <vt:lpstr>Cambria Math</vt:lpstr>
      <vt:lpstr>tem_B26_a</vt:lpstr>
      <vt:lpstr>Sample heading.</vt:lpstr>
      <vt:lpstr>行動分類の現状</vt:lpstr>
      <vt:lpstr>行動分類の問題点</vt:lpstr>
      <vt:lpstr>問題点1. 行動の定義が曖昧</vt:lpstr>
      <vt:lpstr>行動分類の手順</vt:lpstr>
      <vt:lpstr>セグメント化について</vt:lpstr>
      <vt:lpstr>実験</vt:lpstr>
      <vt:lpstr>1日の牛の予測に活用</vt:lpstr>
      <vt:lpstr>評価分析</vt:lpstr>
      <vt:lpstr>クラスタリング結果</vt:lpstr>
      <vt:lpstr>訓練データの分布と実際のセグメント（横臥）</vt:lpstr>
      <vt:lpstr>予測データの分布と実際のセグメント（横臥）</vt:lpstr>
      <vt:lpstr>訓練データの分布と実際のセグメント（歩行）</vt:lpstr>
      <vt:lpstr>予測データの分布と実際のセグメント（歩行）</vt:lpstr>
      <vt:lpstr>1日の牛の予測に活用</vt:lpstr>
      <vt:lpstr>今後やること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クリックしてタイトルを入力</dc:title>
  <dc:creator>P-ralay.com</dc:creator>
  <cp:lastModifiedBy>CS25student</cp:lastModifiedBy>
  <cp:revision>115</cp:revision>
  <dcterms:modified xsi:type="dcterms:W3CDTF">2020-05-11T18:02:03Z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TC024770329991</vt:lpwstr>
  </property>
</Properties>
</file>