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9A213-6799-846A-727C-B79FB38C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2FB9C7-1621-212F-5283-E36B55C5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FA9CD-BB72-C2F2-7935-1561FB64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9EC2B-CBC9-9CD9-FE5C-E273748D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4E93D-E740-C85D-8EB6-C9247B63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28D30-829B-123F-8113-39309E9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804F3C-02E1-E5D7-CF2E-5F20BD71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A3275-33FD-63F7-FE6A-A8D4D4E1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5D206-766F-51A1-7E92-3EF221D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A8A59-F80C-BD0A-998C-3FA6185C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606528-426B-8799-CCD5-C601096FA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DDF41-13F8-2001-2223-CFA2C7870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1019-0B83-0C99-793A-F91C0E7D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2B3C5-3994-49E4-1B25-84E622C1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E4181-42E9-6589-861D-7E446D26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56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04F22-7D27-4434-7987-CB9B264B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25ACB-6CC1-9E5E-5BAD-56628257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49E74-9B92-B6A3-C783-B99CAEA5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A22E7-66D9-6977-7D7F-BC8462AC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F99FA-3828-B98A-4291-07F5EF2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038B6-C4DD-042E-2DBF-DABB048C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5481F4-A549-D111-ADA5-8294BE4D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4C09F-944A-0873-EA9D-A06449F0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39ACA-260E-C0CF-5B36-D6F78B3B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0C9C2-185D-A155-17C2-A51BFFE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75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07E6C-28C9-CEF5-922F-9925D9A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E9E39-58C8-7589-9278-C3B54156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83FD2-EF67-E1C4-9DB1-E7FFEF05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1E474-745D-C318-76BE-CBA7D5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26992C-60A7-8859-68C6-EF16C39C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F29FA-0B38-481D-D961-7AD7921A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53D1A-0873-2157-45BF-8347E0D4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6950E-254C-C2BE-D092-E078710D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6AE9D-2F10-1C28-3809-93DD0886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EEBF8-D800-B016-288B-0F6DCF4A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01EC39-40E9-F0B5-688A-9422131D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9FAAE2-F203-4EE0-E49A-260837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AF7C95-8BFA-6794-9AD6-59A52C16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DC6A93-FB1B-9429-2DE6-4E909AE7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2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5DD3-58E4-B1AB-FAF0-1AF93BD8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48E77-C4F3-40C4-3784-A25F8116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56D03-167B-8B40-621F-5EE98679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9E0CF-EF14-2910-C91D-63FE3D1B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3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DC3AA7-8E33-0489-998F-574EEB42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F5CAA2-3C60-FBEA-35ED-F8847DC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50ABB-45A1-A33A-E6D4-A947060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38E6-229B-E7B5-E610-583694C9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41E77C-87BE-2DF1-54F6-2D7B247E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A9DBEE-AB00-34E7-C604-7A86056C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E77F6-848D-CB9A-CFED-32A779A8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E501BF-996F-B253-B309-4B0FD21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B2AC56-FFAD-66E4-AC11-9468F70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07E45-257F-1A61-C338-748D9DBC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2F3C72-15CD-A3DD-84EE-18FA67AE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C34DEF-B45D-D2A1-7110-892F5C1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2D1C8-7E31-7897-94C4-9198FAA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0710C0-87BB-688D-8A5B-4B47E9DE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FAB738-302F-F00C-D544-262BB4F7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8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562EB5-647B-0C2D-8381-74E77C8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B5B46D-F3FE-BF9F-4C48-E0EC0809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94FC2-327B-27DE-CF5B-21604DD2F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A304-EBF2-4AF2-BD4E-12F5D67D58EB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37908-FE0B-04E6-F2FD-74DD92857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2443DB-3C4E-8DD8-E082-C938E6592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CAB5-ECE0-4C45-8B49-DFA2B975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4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E01A-34AD-2068-66A3-6E6B6A2EA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C8D3C-500C-64FC-703E-F850A2590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C9E84-357C-7934-2B6D-6A757318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従業員の情報管理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B8789E-A0D2-D9AE-1059-56077B0E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＜機能＞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・全体表示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・個別表示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・新規追加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・編集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5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7990A-2F46-1752-0FFA-B70F15E3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トップ（全体表示）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1401D5A1-A946-3B52-E860-601DCA2C0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03477"/>
              </p:ext>
            </p:extLst>
          </p:nvPr>
        </p:nvGraphicFramePr>
        <p:xfrm>
          <a:off x="1582310" y="2215239"/>
          <a:ext cx="9072440" cy="26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0">
                  <a:extLst>
                    <a:ext uri="{9D8B030D-6E8A-4147-A177-3AD203B41FA5}">
                      <a16:colId xmlns:a16="http://schemas.microsoft.com/office/drawing/2014/main" val="1517850510"/>
                    </a:ext>
                  </a:extLst>
                </a:gridCol>
                <a:gridCol w="1373304">
                  <a:extLst>
                    <a:ext uri="{9D8B030D-6E8A-4147-A177-3AD203B41FA5}">
                      <a16:colId xmlns:a16="http://schemas.microsoft.com/office/drawing/2014/main" val="3266320305"/>
                    </a:ext>
                  </a:extLst>
                </a:gridCol>
                <a:gridCol w="1373304">
                  <a:extLst>
                    <a:ext uri="{9D8B030D-6E8A-4147-A177-3AD203B41FA5}">
                      <a16:colId xmlns:a16="http://schemas.microsoft.com/office/drawing/2014/main" val="4226406443"/>
                    </a:ext>
                  </a:extLst>
                </a:gridCol>
                <a:gridCol w="1373304">
                  <a:extLst>
                    <a:ext uri="{9D8B030D-6E8A-4147-A177-3AD203B41FA5}">
                      <a16:colId xmlns:a16="http://schemas.microsoft.com/office/drawing/2014/main" val="1007555434"/>
                    </a:ext>
                  </a:extLst>
                </a:gridCol>
                <a:gridCol w="1373304">
                  <a:extLst>
                    <a:ext uri="{9D8B030D-6E8A-4147-A177-3AD203B41FA5}">
                      <a16:colId xmlns:a16="http://schemas.microsoft.com/office/drawing/2014/main" val="1050259274"/>
                    </a:ext>
                  </a:extLst>
                </a:gridCol>
                <a:gridCol w="1373304">
                  <a:extLst>
                    <a:ext uri="{9D8B030D-6E8A-4147-A177-3AD203B41FA5}">
                      <a16:colId xmlns:a16="http://schemas.microsoft.com/office/drawing/2014/main" val="2572408980"/>
                    </a:ext>
                  </a:extLst>
                </a:gridCol>
              </a:tblGrid>
              <a:tr h="41664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職員名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入社年月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2099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田中太郎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2961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6099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田中次郎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0242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田中三郎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5799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田中四郎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0036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E0001239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田中五郎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編集</a:t>
                      </a:r>
                      <a:r>
                        <a:rPr kumimoji="1" lang="ja-JP" altLang="en-US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　</a:t>
                      </a:r>
                      <a:r>
                        <a:rPr kumimoji="1" lang="ja-JP" altLang="en-US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3890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327ADDC-ECE6-1FB6-5036-B4D713E1DB08}"/>
              </a:ext>
            </a:extLst>
          </p:cNvPr>
          <p:cNvSpPr/>
          <p:nvPr/>
        </p:nvSpPr>
        <p:spPr>
          <a:xfrm>
            <a:off x="9080392" y="5402913"/>
            <a:ext cx="1574358" cy="516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新規登録</a:t>
            </a:r>
          </a:p>
        </p:txBody>
      </p:sp>
    </p:spTree>
    <p:extLst>
      <p:ext uri="{BB962C8B-B14F-4D97-AF65-F5344CB8AC3E}">
        <p14:creationId xmlns:p14="http://schemas.microsoft.com/office/powerpoint/2010/main" val="15545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14005-D6A7-D17B-C419-FA4B3184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追加・編集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D26B4AE-D5AC-180D-85C6-4DE318A7A828}"/>
              </a:ext>
            </a:extLst>
          </p:cNvPr>
          <p:cNvSpPr/>
          <p:nvPr/>
        </p:nvSpPr>
        <p:spPr>
          <a:xfrm>
            <a:off x="2337684" y="2299104"/>
            <a:ext cx="3474720" cy="361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E0001234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A99462-D7A4-9C5D-1E5B-5A267873E0E6}"/>
              </a:ext>
            </a:extLst>
          </p:cNvPr>
          <p:cNvSpPr/>
          <p:nvPr/>
        </p:nvSpPr>
        <p:spPr>
          <a:xfrm>
            <a:off x="2337684" y="2882348"/>
            <a:ext cx="3474720" cy="361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田中太郎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FC4918E-5E4F-B5BC-055D-5466CEDE4013}"/>
              </a:ext>
            </a:extLst>
          </p:cNvPr>
          <p:cNvSpPr/>
          <p:nvPr/>
        </p:nvSpPr>
        <p:spPr>
          <a:xfrm>
            <a:off x="2337684" y="4001294"/>
            <a:ext cx="3474720" cy="361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2020</a:t>
            </a:r>
            <a:r>
              <a:rPr kumimoji="1" lang="ja-JP" altLang="en-US" dirty="0">
                <a:solidFill>
                  <a:schemeClr val="tx1"/>
                </a:solidFill>
              </a:rPr>
              <a:t>年</a:t>
            </a:r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F11A844-EF2B-6ADA-030F-2CFD3A68912C}"/>
              </a:ext>
            </a:extLst>
          </p:cNvPr>
          <p:cNvSpPr/>
          <p:nvPr/>
        </p:nvSpPr>
        <p:spPr>
          <a:xfrm>
            <a:off x="2337684" y="4622089"/>
            <a:ext cx="3474720" cy="361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F015DE3-AA51-7E2C-7655-37B1A330F5B8}"/>
              </a:ext>
            </a:extLst>
          </p:cNvPr>
          <p:cNvSpPr/>
          <p:nvPr/>
        </p:nvSpPr>
        <p:spPr>
          <a:xfrm>
            <a:off x="4238046" y="5242884"/>
            <a:ext cx="1574358" cy="516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117ED2-DA09-E2B3-4140-A920A1691954}"/>
              </a:ext>
            </a:extLst>
          </p:cNvPr>
          <p:cNvSpPr txBox="1"/>
          <p:nvPr/>
        </p:nvSpPr>
        <p:spPr>
          <a:xfrm>
            <a:off x="922351" y="2968419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職員名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D0CBAB-67AD-24C4-694F-5141912EDB5B}"/>
              </a:ext>
            </a:extLst>
          </p:cNvPr>
          <p:cNvSpPr txBox="1"/>
          <p:nvPr/>
        </p:nvSpPr>
        <p:spPr>
          <a:xfrm>
            <a:off x="922351" y="3470157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性別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6A230C-D580-7A76-93FD-F2A2E5DC366B}"/>
              </a:ext>
            </a:extLst>
          </p:cNvPr>
          <p:cNvSpPr txBox="1"/>
          <p:nvPr/>
        </p:nvSpPr>
        <p:spPr>
          <a:xfrm>
            <a:off x="922351" y="4004222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入社年月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07573B-99B9-F677-844D-78606A4A80F1}"/>
              </a:ext>
            </a:extLst>
          </p:cNvPr>
          <p:cNvSpPr txBox="1"/>
          <p:nvPr/>
        </p:nvSpPr>
        <p:spPr>
          <a:xfrm>
            <a:off x="922351" y="4602614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備考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8CB6C8-07E4-124A-58FC-AE7D634FF198}"/>
              </a:ext>
            </a:extLst>
          </p:cNvPr>
          <p:cNvSpPr txBox="1"/>
          <p:nvPr/>
        </p:nvSpPr>
        <p:spPr>
          <a:xfrm>
            <a:off x="922351" y="2386365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A5A056B-E73F-98CB-8D9B-D1261126410D}"/>
              </a:ext>
            </a:extLst>
          </p:cNvPr>
          <p:cNvSpPr/>
          <p:nvPr/>
        </p:nvSpPr>
        <p:spPr>
          <a:xfrm>
            <a:off x="2488758" y="3553646"/>
            <a:ext cx="166978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9448D16-3ADA-8651-50B9-B03FDAE5DDC4}"/>
              </a:ext>
            </a:extLst>
          </p:cNvPr>
          <p:cNvSpPr/>
          <p:nvPr/>
        </p:nvSpPr>
        <p:spPr>
          <a:xfrm>
            <a:off x="3908066" y="3553646"/>
            <a:ext cx="166978" cy="1669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DA3BBF-65ED-19FE-44F6-A3D832C08EFD}"/>
              </a:ext>
            </a:extLst>
          </p:cNvPr>
          <p:cNvSpPr txBox="1"/>
          <p:nvPr/>
        </p:nvSpPr>
        <p:spPr>
          <a:xfrm>
            <a:off x="2715371" y="3452469"/>
            <a:ext cx="6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男性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3B1C8B-D501-F568-FF85-FDD20D08B5DD}"/>
              </a:ext>
            </a:extLst>
          </p:cNvPr>
          <p:cNvSpPr txBox="1"/>
          <p:nvPr/>
        </p:nvSpPr>
        <p:spPr>
          <a:xfrm>
            <a:off x="4106850" y="3452902"/>
            <a:ext cx="6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女性</a:t>
            </a:r>
          </a:p>
        </p:txBody>
      </p:sp>
    </p:spTree>
    <p:extLst>
      <p:ext uri="{BB962C8B-B14F-4D97-AF65-F5344CB8AC3E}">
        <p14:creationId xmlns:p14="http://schemas.microsoft.com/office/powerpoint/2010/main" val="80732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C25E3-B6BC-695B-0CF7-0C926138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5B36E-833D-0BF5-FE32-6C133152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は</a:t>
            </a:r>
            <a:r>
              <a:rPr lang="en-US" altLang="ja-JP" dirty="0"/>
              <a:t>SQL Server</a:t>
            </a:r>
            <a:r>
              <a:rPr lang="ja-JP" altLang="en-US" dirty="0"/>
              <a:t>を使用。</a:t>
            </a:r>
            <a:endParaRPr lang="en-US" altLang="ja-JP" dirty="0"/>
          </a:p>
          <a:p>
            <a:r>
              <a:rPr lang="ja-JP" altLang="en-US" dirty="0"/>
              <a:t>最悪、</a:t>
            </a:r>
            <a:r>
              <a:rPr lang="en-US" altLang="ja-JP" dirty="0"/>
              <a:t>ADO .NET</a:t>
            </a:r>
            <a:r>
              <a:rPr lang="ja-JP" altLang="en-US" dirty="0"/>
              <a:t>による接続を試す。</a:t>
            </a:r>
            <a:endParaRPr lang="en-US" altLang="ja-JP" dirty="0"/>
          </a:p>
          <a:p>
            <a:r>
              <a:rPr lang="ja-JP" altLang="en-US" dirty="0"/>
              <a:t>コードレシピは探すが、最悪</a:t>
            </a:r>
            <a:r>
              <a:rPr lang="en-US" altLang="ja-JP" dirty="0"/>
              <a:t>DAO</a:t>
            </a:r>
            <a:r>
              <a:rPr lang="ja-JP" altLang="en-US" dirty="0"/>
              <a:t>パターンでデータアクセスを実装。</a:t>
            </a:r>
            <a:endParaRPr lang="en-US" altLang="ja-JP" dirty="0"/>
          </a:p>
          <a:p>
            <a:r>
              <a:rPr lang="ja-JP" altLang="en-US" dirty="0"/>
              <a:t>可能であれば、</a:t>
            </a:r>
            <a:r>
              <a:rPr lang="en-US" altLang="ja-JP" dirty="0"/>
              <a:t>zoom </a:t>
            </a:r>
            <a:r>
              <a:rPr lang="en-US" altLang="ja-JP" dirty="0" err="1"/>
              <a:t>api</a:t>
            </a:r>
            <a:r>
              <a:rPr lang="ja-JP" altLang="en-US" dirty="0"/>
              <a:t>を組み込みたい。</a:t>
            </a:r>
            <a:endParaRPr lang="en-US" altLang="ja-JP" dirty="0"/>
          </a:p>
          <a:p>
            <a:r>
              <a:rPr lang="en-US" altLang="ja-JP" dirty="0"/>
              <a:t>SPA</a:t>
            </a:r>
            <a:r>
              <a:rPr lang="ja-JP" altLang="en-US" dirty="0"/>
              <a:t>の要素（</a:t>
            </a:r>
            <a:r>
              <a:rPr lang="en-US" altLang="ja-JP" dirty="0" err="1"/>
              <a:t>WebAssembly</a:t>
            </a:r>
            <a:r>
              <a:rPr lang="ja-JP" altLang="en-US" dirty="0"/>
              <a:t>の良さ）を組み込みたい。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876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161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従業員の情報管理</vt:lpstr>
      <vt:lpstr>トップ（全体表示）</vt:lpstr>
      <vt:lpstr>追加・編集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郁哉 村上</dc:creator>
  <cp:lastModifiedBy>郁哉 村上</cp:lastModifiedBy>
  <cp:revision>2</cp:revision>
  <dcterms:created xsi:type="dcterms:W3CDTF">2024-01-14T03:29:18Z</dcterms:created>
  <dcterms:modified xsi:type="dcterms:W3CDTF">2024-01-18T15:42:49Z</dcterms:modified>
</cp:coreProperties>
</file>