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94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44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10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344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39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41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97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7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231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2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3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0A7-D0DA-4E9C-87CD-617A8A6EBE16}" type="datetimeFigureOut">
              <a:rPr lang="th-TH" smtClean="0"/>
              <a:t>05/01/66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7D65-4A6B-470A-9104-FDFCC0BE7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6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7"/>
            <a:ext cx="9144000" cy="2387600"/>
          </a:xfrm>
        </p:spPr>
        <p:txBody>
          <a:bodyPr/>
          <a:lstStyle/>
          <a:p>
            <a:r>
              <a:rPr lang="en-US" dirty="0"/>
              <a:t>Interviewing exercise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3301592"/>
            <a:ext cx="9778999" cy="300776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Read the interview tips</a:t>
            </a:r>
          </a:p>
          <a:p>
            <a:pPr marL="457200" indent="-457200">
              <a:buAutoNum type="arabicPeriod"/>
            </a:pPr>
            <a:r>
              <a:rPr lang="en-US" dirty="0"/>
              <a:t> Form a group of three: interviewer, interviewee, and observer</a:t>
            </a:r>
          </a:p>
          <a:p>
            <a:pPr marL="457200" indent="-457200">
              <a:buAutoNum type="arabicPeriod"/>
            </a:pPr>
            <a:r>
              <a:rPr lang="en-US" dirty="0"/>
              <a:t> Interview on “</a:t>
            </a:r>
            <a:r>
              <a:rPr lang="en-US" dirty="0">
                <a:solidFill>
                  <a:srgbClr val="FF0000"/>
                </a:solidFill>
              </a:rPr>
              <a:t>How do sneakers </a:t>
            </a:r>
            <a:r>
              <a:rPr lang="en-US">
                <a:solidFill>
                  <a:srgbClr val="FF0000"/>
                </a:solidFill>
              </a:rPr>
              <a:t>(shoes) involve </a:t>
            </a:r>
            <a:r>
              <a:rPr lang="en-US" dirty="0">
                <a:solidFill>
                  <a:srgbClr val="FF0000"/>
                </a:solidFill>
              </a:rPr>
              <a:t>in your life?</a:t>
            </a:r>
            <a:r>
              <a:rPr lang="en-US" dirty="0"/>
              <a:t>”</a:t>
            </a:r>
          </a:p>
          <a:p>
            <a:pPr marL="457200" indent="-457200">
              <a:buAutoNum type="arabicPeriod"/>
            </a:pPr>
            <a:r>
              <a:rPr lang="en-US" dirty="0"/>
              <a:t> Observer’s role – appropriate and inappropriate behaviors in conducting interview you’ve observed</a:t>
            </a:r>
          </a:p>
          <a:p>
            <a:pPr marL="457200" indent="-457200">
              <a:buAutoNum type="arabicPeriod"/>
            </a:pPr>
            <a:r>
              <a:rPr lang="en-US" dirty="0"/>
              <a:t> Debrief and summarize the key findings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3026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Wingdings</vt:lpstr>
      <vt:lpstr>Office Theme</vt:lpstr>
      <vt:lpstr>Interviewing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exercise</dc:title>
  <dc:creator>classroom</dc:creator>
  <cp:lastModifiedBy>Kandapa Thanasuta</cp:lastModifiedBy>
  <cp:revision>9</cp:revision>
  <dcterms:created xsi:type="dcterms:W3CDTF">2019-02-12T05:47:59Z</dcterms:created>
  <dcterms:modified xsi:type="dcterms:W3CDTF">2023-01-05T09:57:35Z</dcterms:modified>
</cp:coreProperties>
</file>