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507"/>
    <p:restoredTop sz="94606"/>
  </p:normalViewPr>
  <p:slideViewPr>
    <p:cSldViewPr snapToGrid="0" snapToObjects="1">
      <p:cViewPr varScale="1">
        <p:scale>
          <a:sx n="112" d="100"/>
          <a:sy n="112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F57C1-0B5A-C749-81C9-5887DAC7B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75331-7334-6044-AC3F-D74374E82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3F4471-7C28-E54F-962A-1F065483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E00C-44BB-8344-8A8D-90A83B1BB798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7D596-F3E4-DF41-BDC4-635DC787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E81FC1-F0AA-0F48-940C-DB9EF17C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44D1-5B8B-BE40-81E7-75D271AF5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06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D2596-60EF-404B-B29D-F030C521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D8B3FA-5018-3841-B7A1-6A9B0BD8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9F79-B2C5-2A4E-AEE7-2EB4F96E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E00C-44BB-8344-8A8D-90A83B1BB798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EC2CF8-B991-E249-8540-E6FFCFAF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640ACF-7313-3E41-A5AF-7E671D26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44D1-5B8B-BE40-81E7-75D271AF5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38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C52DF5-878F-5348-B0E6-81792F194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603CCB-E643-EA40-A06C-D1CF8935D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9B87C-6D30-6943-89F7-33A88C51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E00C-44BB-8344-8A8D-90A83B1BB798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C13FB-5C76-8246-B542-6D1BE0F5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764EF4-1773-A24B-8AD3-2572456B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44D1-5B8B-BE40-81E7-75D271AF5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9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98B42-D9A0-9044-9CBF-EF12C5BA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F26A40-6324-5B41-8762-E2CE087C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71AE8-A9DA-6A41-AA52-3F25D72E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E00C-44BB-8344-8A8D-90A83B1BB798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35B146-B742-934C-A744-376B92A4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759C5-01A8-9C4D-A3DF-1C24F42D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44D1-5B8B-BE40-81E7-75D271AF5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1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0B18F-0407-E445-B300-CC793CA4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44999F-CAE8-664C-907A-F391C8CE1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70E6B-5F71-AE42-820A-FCC9CCA4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E00C-44BB-8344-8A8D-90A83B1BB798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19BE85-B2C6-0244-AA45-84B81964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BD364-ED3D-3342-BADB-8882A121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44D1-5B8B-BE40-81E7-75D271AF5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1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62E10-F32C-C946-A0CA-915E2171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D7880-0D5E-1945-AB04-63988C4D2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0AB72C-05A9-4E4F-862A-A5E9F0B5C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498B0B-E106-2E40-AE55-13C9EA47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E00C-44BB-8344-8A8D-90A83B1BB798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0DCCCF-8E88-1742-8ADF-44F925D7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A98DEB-1CBD-6F4D-ADFB-C8BE06C0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44D1-5B8B-BE40-81E7-75D271AF5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34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C86DA-C158-F44C-A7E1-C22E9E3D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3FF1A1-6907-054E-B32A-9018683D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94C826-3205-CE47-92BD-C885F449B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1585F4-8E12-E243-B14F-2791255F5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GB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A56A02-8DCD-C442-9C04-6BE69A6C8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8305DC-F94C-C645-95B5-1BE9632B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E00C-44BB-8344-8A8D-90A83B1BB798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E735B9-4FC0-6F45-9BCA-E76BBDCB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C0AF9D-3C45-8C4B-A689-E3095A57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44D1-5B8B-BE40-81E7-75D271AF5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99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853D0-0B93-1D4D-B4DF-FB1840B2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44D957-BB8E-DC46-A0A9-DA91EB4B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E00C-44BB-8344-8A8D-90A83B1BB798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6202CD-2C1E-5245-BCEB-AD048642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8422BF-7DC7-7C41-A70B-E446E540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44D1-5B8B-BE40-81E7-75D271AF5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22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48AD88-5A03-D14A-862E-AEA5995D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E00C-44BB-8344-8A8D-90A83B1BB798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15AD76-392A-7A47-BD88-61B74E04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B014F7-3C8B-8F4F-AFAA-157AA057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44D1-5B8B-BE40-81E7-75D271AF5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96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9CC92-B92C-344F-8EAE-2EA50FF2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5CA42-A945-5044-9771-898D0EAA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B243FD-8577-F64C-A6A4-4FF46AA70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436EC7-B1B7-6246-9765-DD90AFF0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E00C-44BB-8344-8A8D-90A83B1BB798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F541E1-54CC-4743-BC9F-0D21ADCD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F51185-63E7-FB47-9D9F-888D4AF8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44D1-5B8B-BE40-81E7-75D271AF5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13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123FD-AD9C-5743-BB11-C9354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C69ACC-A58B-2F43-A7ED-B2EFF0624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4D1280-E06E-9E4E-91A8-F69124B06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58DCC5-3187-1341-88F1-5041B9DA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E00C-44BB-8344-8A8D-90A83B1BB798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7D5446-CEF9-7745-9528-4C4D9260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DEF8D7-A1B3-1D4F-A53A-CA3B38B7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44D1-5B8B-BE40-81E7-75D271AF5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92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9CF380-934A-F246-A9BA-64CCA08D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55B18B-ACB1-C24D-905E-EBA06458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252175-28DE-A24A-B6CE-8053D052B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E00C-44BB-8344-8A8D-90A83B1BB798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8B5FED-4286-0641-8B66-30D0D580E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E944DE-D02C-E747-A7B9-882EC0EB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744D1-5B8B-BE40-81E7-75D271AF5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65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BCDC47B4-5280-384A-97CB-D47E3743EFFC}"/>
              </a:ext>
            </a:extLst>
          </p:cNvPr>
          <p:cNvSpPr txBox="1"/>
          <p:nvPr/>
        </p:nvSpPr>
        <p:spPr>
          <a:xfrm>
            <a:off x="3749040" y="369570"/>
            <a:ext cx="5725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/>
              <a:t>Line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1F41F67-BE5A-C242-9A82-2AACBC4768EC}"/>
              </a:ext>
            </a:extLst>
          </p:cNvPr>
          <p:cNvSpPr txBox="1"/>
          <p:nvPr/>
        </p:nvSpPr>
        <p:spPr>
          <a:xfrm>
            <a:off x="6495771" y="365254"/>
            <a:ext cx="173496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/>
              <a:t>Curve or Surface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523BA4-D60D-9040-9F8E-9C72A187AAEA}"/>
              </a:ext>
            </a:extLst>
          </p:cNvPr>
          <p:cNvSpPr txBox="1"/>
          <p:nvPr/>
        </p:nvSpPr>
        <p:spPr>
          <a:xfrm>
            <a:off x="6145065" y="954533"/>
            <a:ext cx="2436373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/>
              <a:t>Moving lines or planes </a:t>
            </a:r>
          </a:p>
          <a:p>
            <a:pPr algn="ctr"/>
            <a:r>
              <a:rPr lang="en-GB" dirty="0"/>
              <a:t>Representation (M-Rep)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E33CD2B-CC58-BC43-8355-D722304641BF}"/>
              </a:ext>
            </a:extLst>
          </p:cNvPr>
          <p:cNvSpPr txBox="1"/>
          <p:nvPr/>
        </p:nvSpPr>
        <p:spPr>
          <a:xfrm>
            <a:off x="4951792" y="1933500"/>
            <a:ext cx="1848969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 err="1"/>
              <a:t>Intersector</a:t>
            </a:r>
            <a:r>
              <a:rPr lang="en-GB" dirty="0"/>
              <a:t> object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6D0F74C-3FFD-BF4E-9B37-7F742F5EEB82}"/>
              </a:ext>
            </a:extLst>
          </p:cNvPr>
          <p:cNvSpPr txBox="1"/>
          <p:nvPr/>
        </p:nvSpPr>
        <p:spPr>
          <a:xfrm>
            <a:off x="2114916" y="3270109"/>
            <a:ext cx="258808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/>
              <a:t>Intersection points in the </a:t>
            </a:r>
          </a:p>
          <a:p>
            <a:pPr algn="ctr"/>
            <a:r>
              <a:rPr lang="en-GB" dirty="0"/>
              <a:t>line parameter space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BDF2CBD-8709-D440-9528-89D6BFD705FD}"/>
              </a:ext>
            </a:extLst>
          </p:cNvPr>
          <p:cNvSpPr txBox="1"/>
          <p:nvPr/>
        </p:nvSpPr>
        <p:spPr>
          <a:xfrm>
            <a:off x="6425902" y="3567934"/>
            <a:ext cx="255583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Intersection points in the </a:t>
            </a:r>
          </a:p>
          <a:p>
            <a:pPr algn="ctr"/>
            <a:r>
              <a:rPr lang="en-GB" dirty="0"/>
              <a:t>line parameter space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27E3A4-6EAC-0645-9C45-1D667028EBEA}"/>
              </a:ext>
            </a:extLst>
          </p:cNvPr>
          <p:cNvSpPr txBox="1"/>
          <p:nvPr/>
        </p:nvSpPr>
        <p:spPr>
          <a:xfrm>
            <a:off x="2124887" y="4619361"/>
            <a:ext cx="2568139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Inversion of M-Rep at 3D </a:t>
            </a:r>
          </a:p>
          <a:p>
            <a:pPr algn="ctr"/>
            <a:r>
              <a:rPr lang="en-GB" dirty="0"/>
              <a:t>intersection points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11AB1C-CEE2-E14A-94F5-82E7493FA380}"/>
              </a:ext>
            </a:extLst>
          </p:cNvPr>
          <p:cNvSpPr txBox="1"/>
          <p:nvPr/>
        </p:nvSpPr>
        <p:spPr>
          <a:xfrm>
            <a:off x="5555460" y="5585636"/>
            <a:ext cx="2904809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Intersection points in the surface parameter space 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AD6CE6E-E933-3243-9B0A-A0F348287BF0}"/>
              </a:ext>
            </a:extLst>
          </p:cNvPr>
          <p:cNvCxnSpPr>
            <a:cxnSpLocks/>
          </p:cNvCxnSpPr>
          <p:nvPr/>
        </p:nvCxnSpPr>
        <p:spPr>
          <a:xfrm>
            <a:off x="3408069" y="3916440"/>
            <a:ext cx="1774" cy="702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A9B0BBB-75F1-C947-999A-CB4D08B55F13}"/>
              </a:ext>
            </a:extLst>
          </p:cNvPr>
          <p:cNvCxnSpPr>
            <a:cxnSpLocks/>
          </p:cNvCxnSpPr>
          <p:nvPr/>
        </p:nvCxnSpPr>
        <p:spPr>
          <a:xfrm>
            <a:off x="7703820" y="4251296"/>
            <a:ext cx="1" cy="1334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60E34993-E887-3649-8C2C-20BAB701DC88}"/>
              </a:ext>
            </a:extLst>
          </p:cNvPr>
          <p:cNvSpPr txBox="1"/>
          <p:nvPr/>
        </p:nvSpPr>
        <p:spPr>
          <a:xfrm>
            <a:off x="8604318" y="1143177"/>
            <a:ext cx="3068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-25000" dirty="0"/>
              <a:t>Approximate kernel via an SVD decomposition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0D24434-3978-654A-BA04-5BCC236355BC}"/>
              </a:ext>
            </a:extLst>
          </p:cNvPr>
          <p:cNvSpPr txBox="1"/>
          <p:nvPr/>
        </p:nvSpPr>
        <p:spPr>
          <a:xfrm>
            <a:off x="9322611" y="3572448"/>
            <a:ext cx="246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-25000" dirty="0"/>
              <a:t>Computation of the eigenvalues </a:t>
            </a:r>
          </a:p>
          <a:p>
            <a:r>
              <a:rPr lang="en-GB" baseline="-25000" dirty="0"/>
              <a:t>and eigenvectors of the intersection </a:t>
            </a:r>
          </a:p>
          <a:p>
            <a:r>
              <a:rPr lang="en-GB" baseline="-25000" dirty="0"/>
              <a:t>pencil of matrices are computed.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A6E406D-6E00-1B49-AE17-2DF4E0FA00BB}"/>
              </a:ext>
            </a:extLst>
          </p:cNvPr>
          <p:cNvSpPr txBox="1"/>
          <p:nvPr/>
        </p:nvSpPr>
        <p:spPr>
          <a:xfrm>
            <a:off x="317098" y="3242683"/>
            <a:ext cx="1444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-25000" dirty="0"/>
              <a:t>Computation of the </a:t>
            </a:r>
          </a:p>
          <a:p>
            <a:r>
              <a:rPr lang="en-GB" baseline="-25000" dirty="0"/>
              <a:t>eigenvalues of the </a:t>
            </a:r>
          </a:p>
          <a:p>
            <a:r>
              <a:rPr lang="en-GB" baseline="-25000" dirty="0"/>
              <a:t>intersection pencil </a:t>
            </a:r>
          </a:p>
          <a:p>
            <a:r>
              <a:rPr lang="en-GB" baseline="-25000" dirty="0"/>
              <a:t>are computed.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19628DB-F74C-DC44-9581-DE829A52CB24}"/>
              </a:ext>
            </a:extLst>
          </p:cNvPr>
          <p:cNvSpPr txBox="1"/>
          <p:nvPr/>
        </p:nvSpPr>
        <p:spPr>
          <a:xfrm>
            <a:off x="357605" y="4711693"/>
            <a:ext cx="1660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-25000" dirty="0"/>
              <a:t>Approximate kernel via </a:t>
            </a:r>
          </a:p>
          <a:p>
            <a:r>
              <a:rPr lang="en-GB" baseline="-25000" dirty="0"/>
              <a:t>an SVD decomposition.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7D3D68-7594-5249-86EA-AA66F0A2FE6A}"/>
              </a:ext>
            </a:extLst>
          </p:cNvPr>
          <p:cNvSpPr txBox="1"/>
          <p:nvPr/>
        </p:nvSpPr>
        <p:spPr>
          <a:xfrm>
            <a:off x="8401915" y="369570"/>
            <a:ext cx="3226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-25000" dirty="0"/>
              <a:t>Input data : LAGRANCE, MONOMIAL, BERNSTEIN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E014E44-FB8E-404C-A76F-5526CD4F43BF}"/>
              </a:ext>
            </a:extLst>
          </p:cNvPr>
          <p:cNvSpPr txBox="1"/>
          <p:nvPr/>
        </p:nvSpPr>
        <p:spPr>
          <a:xfrm>
            <a:off x="2678806" y="404306"/>
            <a:ext cx="82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-25000" dirty="0"/>
              <a:t>Input data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5EBF450-81B1-8D46-9783-57F6C76304B3}"/>
              </a:ext>
            </a:extLst>
          </p:cNvPr>
          <p:cNvSpPr txBox="1"/>
          <p:nvPr/>
        </p:nvSpPr>
        <p:spPr>
          <a:xfrm>
            <a:off x="8276425" y="2297475"/>
            <a:ext cx="3013875" cy="1015663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b="1" baseline="-25000" dirty="0"/>
          </a:p>
          <a:p>
            <a:r>
              <a:rPr lang="en-GB" b="1" baseline="-25000" dirty="0"/>
              <a:t>Methods:</a:t>
            </a:r>
          </a:p>
          <a:p>
            <a:r>
              <a:rPr lang="en-GB" baseline="-25000" dirty="0"/>
              <a:t>- SQUARE : no additional computations</a:t>
            </a:r>
          </a:p>
          <a:p>
            <a:r>
              <a:rPr lang="en-GB" baseline="-25000" dirty="0"/>
              <a:t>- QR : an additional QR reduction</a:t>
            </a:r>
          </a:p>
          <a:p>
            <a:r>
              <a:rPr lang="en-GB" baseline="-25000" dirty="0"/>
              <a:t>- SVD : an additional SVD computation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FBAC5638-1204-794D-8BED-EBC5C4244EC7}"/>
              </a:ext>
            </a:extLst>
          </p:cNvPr>
          <p:cNvCxnSpPr>
            <a:cxnSpLocks/>
          </p:cNvCxnSpPr>
          <p:nvPr/>
        </p:nvCxnSpPr>
        <p:spPr>
          <a:xfrm flipH="1">
            <a:off x="7703820" y="2842893"/>
            <a:ext cx="56299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58B6AB18-11DA-D84F-80A0-BA2F2DB587D1}"/>
              </a:ext>
            </a:extLst>
          </p:cNvPr>
          <p:cNvSpPr txBox="1"/>
          <p:nvPr/>
        </p:nvSpPr>
        <p:spPr>
          <a:xfrm>
            <a:off x="212560" y="1404341"/>
            <a:ext cx="3726759" cy="1200329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b="1" baseline="-25000" dirty="0"/>
          </a:p>
          <a:p>
            <a:r>
              <a:rPr lang="en-GB" b="1" baseline="-25000" dirty="0"/>
              <a:t>Methods:</a:t>
            </a:r>
          </a:p>
          <a:p>
            <a:r>
              <a:rPr lang="en-GB" baseline="-25000" dirty="0"/>
              <a:t>- SQUARE : no additional computations</a:t>
            </a:r>
          </a:p>
          <a:p>
            <a:r>
              <a:rPr lang="en-GB" baseline="-25000" dirty="0"/>
              <a:t>- QR : an additional QR reduction</a:t>
            </a:r>
          </a:p>
          <a:p>
            <a:r>
              <a:rPr lang="en-GB" baseline="-25000" dirty="0"/>
              <a:t>- SVD : an additional SVD computation</a:t>
            </a:r>
          </a:p>
          <a:p>
            <a:r>
              <a:rPr lang="en-GB" baseline="-25000" dirty="0"/>
              <a:t>- REDUCTION PENCIL : several small SVD computations 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5ADD295B-0FFE-3540-B95E-BEB76A9124FC}"/>
              </a:ext>
            </a:extLst>
          </p:cNvPr>
          <p:cNvCxnSpPr>
            <a:cxnSpLocks/>
          </p:cNvCxnSpPr>
          <p:nvPr/>
        </p:nvCxnSpPr>
        <p:spPr>
          <a:xfrm>
            <a:off x="3927889" y="2297475"/>
            <a:ext cx="2291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F3F92689-ECCD-5B4C-ADE0-800A7A4D2C27}"/>
              </a:ext>
            </a:extLst>
          </p:cNvPr>
          <p:cNvSpPr txBox="1"/>
          <p:nvPr/>
        </p:nvSpPr>
        <p:spPr>
          <a:xfrm>
            <a:off x="8604318" y="5636405"/>
            <a:ext cx="2533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-25000" dirty="0"/>
              <a:t>Small size SVD decompositions in the </a:t>
            </a:r>
          </a:p>
          <a:p>
            <a:r>
              <a:rPr lang="en-GB" baseline="-25000" dirty="0"/>
              <a:t>presence of multiple pre-images.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7C0D86-1E1B-F74A-9A67-92DAA27FAE32}"/>
              </a:ext>
            </a:extLst>
          </p:cNvPr>
          <p:cNvSpPr txBox="1"/>
          <p:nvPr/>
        </p:nvSpPr>
        <p:spPr>
          <a:xfrm>
            <a:off x="2659476" y="1473368"/>
            <a:ext cx="1204304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baseline="-25000" dirty="0"/>
              <a:t>INVERSION=SVD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C276137-D91D-3843-BDEB-E21A0CE14FBD}"/>
              </a:ext>
            </a:extLst>
          </p:cNvPr>
          <p:cNvSpPr txBox="1"/>
          <p:nvPr/>
        </p:nvSpPr>
        <p:spPr>
          <a:xfrm>
            <a:off x="9626397" y="2380460"/>
            <a:ext cx="1581843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baseline="-25000" dirty="0"/>
              <a:t>INVERSION=EIGENVEC</a:t>
            </a:r>
          </a:p>
        </p:txBody>
      </p:sp>
      <p:cxnSp>
        <p:nvCxnSpPr>
          <p:cNvPr id="5" name="Connecteur en angle 4">
            <a:extLst>
              <a:ext uri="{FF2B5EF4-FFF2-40B4-BE49-F238E27FC236}">
                <a16:creationId xmlns:a16="http://schemas.microsoft.com/office/drawing/2014/main" id="{A0614B67-124A-9347-9AA3-60FE9F58A78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800761" y="2118166"/>
            <a:ext cx="891629" cy="14751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B6248D02-9CD5-1143-BA58-C4177F165F31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4166736" y="2118166"/>
            <a:ext cx="785057" cy="11636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>
            <a:extLst>
              <a:ext uri="{FF2B5EF4-FFF2-40B4-BE49-F238E27FC236}">
                <a16:creationId xmlns:a16="http://schemas.microsoft.com/office/drawing/2014/main" id="{F6D76426-E4A2-1C4E-93F8-F9A89A952CB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21633" y="554236"/>
            <a:ext cx="1342670" cy="13954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2045A4A-87D9-484E-9DE6-FAF1D31C024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63252" y="734586"/>
            <a:ext cx="0" cy="219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>
            <a:extLst>
              <a:ext uri="{FF2B5EF4-FFF2-40B4-BE49-F238E27FC236}">
                <a16:creationId xmlns:a16="http://schemas.microsoft.com/office/drawing/2014/main" id="{65981A90-96B2-254D-9D3C-6987613D4F9C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rot="10800000" flipV="1">
            <a:off x="5876277" y="1277698"/>
            <a:ext cx="268788" cy="6558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>
            <a:extLst>
              <a:ext uri="{FF2B5EF4-FFF2-40B4-BE49-F238E27FC236}">
                <a16:creationId xmlns:a16="http://schemas.microsoft.com/office/drawing/2014/main" id="{009E7A13-A484-D84E-8DB1-5094B8B44653}"/>
              </a:ext>
            </a:extLst>
          </p:cNvPr>
          <p:cNvCxnSpPr>
            <a:cxnSpLocks/>
          </p:cNvCxnSpPr>
          <p:nvPr/>
        </p:nvCxnSpPr>
        <p:spPr>
          <a:xfrm>
            <a:off x="4702997" y="4889073"/>
            <a:ext cx="1608911" cy="696563"/>
          </a:xfrm>
          <a:prstGeom prst="bentConnector3">
            <a:avLst>
              <a:gd name="adj1" fmla="val 997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9458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160</Words>
  <Application>Microsoft Macintosh PowerPoint</Application>
  <PresentationFormat>Grand écran</PresentationFormat>
  <Paragraphs>39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Busé</dc:creator>
  <cp:lastModifiedBy>Laurent Busé</cp:lastModifiedBy>
  <cp:revision>11</cp:revision>
  <dcterms:created xsi:type="dcterms:W3CDTF">2019-01-06T08:19:46Z</dcterms:created>
  <dcterms:modified xsi:type="dcterms:W3CDTF">2019-01-14T10:04:18Z</dcterms:modified>
</cp:coreProperties>
</file>