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6" idx="7"/>
          </p:cNvCxnSpPr>
          <p:nvPr/>
        </p:nvCxnSpPr>
        <p:spPr>
          <a:xfrm rot="5400000">
            <a:off x="3180790" y="599234"/>
            <a:ext cx="438710" cy="13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862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434029" y="3309517"/>
            <a:ext cx="676555" cy="78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43000" y="1447800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4"/>
            <a:endCxn id="60" idx="1"/>
          </p:cNvCxnSpPr>
          <p:nvPr/>
        </p:nvCxnSpPr>
        <p:spPr>
          <a:xfrm rot="16200000" flipH="1">
            <a:off x="2128978" y="1833421"/>
            <a:ext cx="371755" cy="51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 rot="5400000">
            <a:off x="1390650" y="1543050"/>
            <a:ext cx="304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6" idx="7"/>
          </p:cNvCxnSpPr>
          <p:nvPr/>
        </p:nvCxnSpPr>
        <p:spPr>
          <a:xfrm rot="5400000">
            <a:off x="3180790" y="599234"/>
            <a:ext cx="438710" cy="13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862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434029" y="3309517"/>
            <a:ext cx="676555" cy="78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43000" y="1447800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4"/>
            <a:endCxn id="60" idx="1"/>
          </p:cNvCxnSpPr>
          <p:nvPr/>
        </p:nvCxnSpPr>
        <p:spPr>
          <a:xfrm rot="16200000" flipH="1">
            <a:off x="2128978" y="1833421"/>
            <a:ext cx="371755" cy="51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 rot="5400000">
            <a:off x="1390650" y="1543050"/>
            <a:ext cx="304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172200" y="4953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 Uhl</dc:creator>
  <cp:lastModifiedBy>Axel Uhl</cp:lastModifiedBy>
  <cp:revision>20</cp:revision>
  <dcterms:created xsi:type="dcterms:W3CDTF">2010-09-13T13:54:36Z</dcterms:created>
  <dcterms:modified xsi:type="dcterms:W3CDTF">2010-09-13T14:46:30Z</dcterms:modified>
</cp:coreProperties>
</file>