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87B3-075F-46F1-9EBB-206BC78342BE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6F1A-B4D5-4898-A700-9F971ACD78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</a:t>
            </a:r>
            <a:r>
              <a:rPr lang="en-US" dirty="0" err="1" smtClean="0"/>
              <a:t>i.c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00200" y="3048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" y="3048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67000" y="30480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&lt;5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600200" y="1524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20" idx="7"/>
          </p:cNvCxnSpPr>
          <p:nvPr/>
        </p:nvCxnSpPr>
        <p:spPr>
          <a:xfrm rot="5400000">
            <a:off x="2981045" y="475689"/>
            <a:ext cx="514910" cy="1715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81200" y="1143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0" idx="3"/>
            <a:endCxn id="11" idx="0"/>
          </p:cNvCxnSpPr>
          <p:nvPr/>
        </p:nvCxnSpPr>
        <p:spPr>
          <a:xfrm rot="5400000">
            <a:off x="795479" y="2109367"/>
            <a:ext cx="1133755" cy="74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4"/>
            <a:endCxn id="10" idx="0"/>
          </p:cNvCxnSpPr>
          <p:nvPr/>
        </p:nvCxnSpPr>
        <p:spPr>
          <a:xfrm rot="5400000">
            <a:off x="1524000" y="2514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5"/>
            <a:endCxn id="18" idx="1"/>
          </p:cNvCxnSpPr>
          <p:nvPr/>
        </p:nvCxnSpPr>
        <p:spPr>
          <a:xfrm rot="16200000" flipH="1">
            <a:off x="1996024" y="2298909"/>
            <a:ext cx="12007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400" y="26670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2667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2667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862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434029" y="3309517"/>
            <a:ext cx="676555" cy="78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53624" y="3518109"/>
            <a:ext cx="7435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Axel Uhl</dc:creator>
  <cp:lastModifiedBy>Axel Uhl</cp:lastModifiedBy>
  <cp:revision>13</cp:revision>
  <dcterms:created xsi:type="dcterms:W3CDTF">2010-09-13T13:54:36Z</dcterms:created>
  <dcterms:modified xsi:type="dcterms:W3CDTF">2010-09-13T14:24:20Z</dcterms:modified>
</cp:coreProperties>
</file>