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7" d="100"/>
          <a:sy n="127" d="100"/>
        </p:scale>
        <p:origin x="-2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87B3-075F-46F1-9EBB-206BC78342BE}" type="datetimeFigureOut">
              <a:rPr lang="en-US" smtClean="0"/>
              <a:pPr/>
              <a:t>9/13/2010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46F1A-B4D5-4898-A700-9F971ACD78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87B3-075F-46F1-9EBB-206BC78342BE}" type="datetimeFigureOut">
              <a:rPr lang="en-US" smtClean="0"/>
              <a:pPr/>
              <a:t>9/13/2010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46F1A-B4D5-4898-A700-9F971ACD78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87B3-075F-46F1-9EBB-206BC78342BE}" type="datetimeFigureOut">
              <a:rPr lang="en-US" smtClean="0"/>
              <a:pPr/>
              <a:t>9/13/2010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46F1A-B4D5-4898-A700-9F971ACD78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87B3-075F-46F1-9EBB-206BC78342BE}" type="datetimeFigureOut">
              <a:rPr lang="en-US" smtClean="0"/>
              <a:pPr/>
              <a:t>9/13/2010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46F1A-B4D5-4898-A700-9F971ACD78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87B3-075F-46F1-9EBB-206BC78342BE}" type="datetimeFigureOut">
              <a:rPr lang="en-US" smtClean="0"/>
              <a:pPr/>
              <a:t>9/13/2010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46F1A-B4D5-4898-A700-9F971ACD78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87B3-075F-46F1-9EBB-206BC78342BE}" type="datetimeFigureOut">
              <a:rPr lang="en-US" smtClean="0"/>
              <a:pPr/>
              <a:t>9/13/2010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46F1A-B4D5-4898-A700-9F971ACD78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87B3-075F-46F1-9EBB-206BC78342BE}" type="datetimeFigureOut">
              <a:rPr lang="en-US" smtClean="0"/>
              <a:pPr/>
              <a:t>9/13/2010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46F1A-B4D5-4898-A700-9F971ACD78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87B3-075F-46F1-9EBB-206BC78342BE}" type="datetimeFigureOut">
              <a:rPr lang="en-US" smtClean="0"/>
              <a:pPr/>
              <a:t>9/13/2010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46F1A-B4D5-4898-A700-9F971ACD78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87B3-075F-46F1-9EBB-206BC78342BE}" type="datetimeFigureOut">
              <a:rPr lang="en-US" smtClean="0"/>
              <a:pPr/>
              <a:t>9/13/2010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46F1A-B4D5-4898-A700-9F971ACD78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87B3-075F-46F1-9EBB-206BC78342BE}" type="datetimeFigureOut">
              <a:rPr lang="en-US" smtClean="0"/>
              <a:pPr/>
              <a:t>9/13/2010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46F1A-B4D5-4898-A700-9F971ACD78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87B3-075F-46F1-9EBB-206BC78342BE}" type="datetimeFigureOut">
              <a:rPr lang="en-US" smtClean="0"/>
              <a:pPr/>
              <a:t>9/13/2010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46F1A-B4D5-4898-A700-9F971ACD78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87B3-075F-46F1-9EBB-206BC78342BE}" type="datetimeFigureOut">
              <a:rPr lang="en-US" smtClean="0"/>
              <a:pPr/>
              <a:t>9/13/2010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46F1A-B4D5-4898-A700-9F971ACD788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962400" y="685800"/>
            <a:ext cx="914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let x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724400" y="1447800"/>
            <a:ext cx="17526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select(</a:t>
            </a:r>
            <a:r>
              <a:rPr lang="en-US" dirty="0" err="1" smtClean="0"/>
              <a:t>i</a:t>
            </a:r>
            <a:r>
              <a:rPr lang="en-US" dirty="0" smtClean="0"/>
              <a:t>|...)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962400" y="2209800"/>
            <a:ext cx="1143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x.a</a:t>
            </a:r>
            <a:r>
              <a:rPr lang="en-US" dirty="0" err="1" smtClean="0"/>
              <a:t>.d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4" idx="3"/>
            <a:endCxn id="46" idx="7"/>
          </p:cNvCxnSpPr>
          <p:nvPr/>
        </p:nvCxnSpPr>
        <p:spPr>
          <a:xfrm rot="5400000">
            <a:off x="3180790" y="599234"/>
            <a:ext cx="438710" cy="13923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5"/>
            <a:endCxn id="7" idx="1"/>
          </p:cNvCxnSpPr>
          <p:nvPr/>
        </p:nvCxnSpPr>
        <p:spPr>
          <a:xfrm rot="16200000" flipH="1">
            <a:off x="4642621" y="1176313"/>
            <a:ext cx="438710" cy="2381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4"/>
            <a:endCxn id="50" idx="1"/>
          </p:cNvCxnSpPr>
          <p:nvPr/>
        </p:nvCxnSpPr>
        <p:spPr>
          <a:xfrm rot="16200000" flipH="1">
            <a:off x="5653228" y="1852471"/>
            <a:ext cx="371755" cy="4768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7" idx="4"/>
            <a:endCxn id="9" idx="0"/>
          </p:cNvCxnSpPr>
          <p:nvPr/>
        </p:nvCxnSpPr>
        <p:spPr>
          <a:xfrm rot="5400000">
            <a:off x="4914900" y="1524000"/>
            <a:ext cx="3048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876800" y="1143000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191000" y="1828800"/>
            <a:ext cx="808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6096000" y="1828800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body</a:t>
            </a:r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5943600" y="2209800"/>
            <a:ext cx="914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let y</a:t>
            </a:r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6629400" y="2971800"/>
            <a:ext cx="1676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y.b</a:t>
            </a:r>
            <a:r>
              <a:rPr lang="en-US" dirty="0" smtClean="0"/>
              <a:t>&gt;</a:t>
            </a:r>
            <a:r>
              <a:rPr lang="en-US" dirty="0" err="1" smtClean="0"/>
              <a:t>i.c+x.a</a:t>
            </a:r>
            <a:endParaRPr lang="en-US" dirty="0"/>
          </a:p>
        </p:txBody>
      </p:sp>
      <p:cxnSp>
        <p:nvCxnSpPr>
          <p:cNvPr id="53" name="Straight Arrow Connector 52"/>
          <p:cNvCxnSpPr>
            <a:stCxn id="50" idx="3"/>
            <a:endCxn id="70" idx="7"/>
          </p:cNvCxnSpPr>
          <p:nvPr/>
        </p:nvCxnSpPr>
        <p:spPr>
          <a:xfrm rot="5400000">
            <a:off x="5724245" y="2685489"/>
            <a:ext cx="438710" cy="2678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50" idx="5"/>
            <a:endCxn id="52" idx="1"/>
          </p:cNvCxnSpPr>
          <p:nvPr/>
        </p:nvCxnSpPr>
        <p:spPr>
          <a:xfrm rot="16200000" flipH="1">
            <a:off x="6580141" y="2743993"/>
            <a:ext cx="438710" cy="1508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934200" y="2590800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5029200" y="2667000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initExpr</a:t>
            </a:r>
            <a:endParaRPr lang="en-US" dirty="0"/>
          </a:p>
        </p:txBody>
      </p:sp>
      <p:sp>
        <p:nvSpPr>
          <p:cNvPr id="68" name="Oval 67"/>
          <p:cNvSpPr/>
          <p:nvPr/>
        </p:nvSpPr>
        <p:spPr>
          <a:xfrm>
            <a:off x="3886200" y="4038600"/>
            <a:ext cx="9906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x.a</a:t>
            </a:r>
            <a:r>
              <a:rPr lang="en-US" dirty="0" smtClean="0"/>
              <a:t>&gt;3</a:t>
            </a:r>
            <a:endParaRPr lang="en-US" dirty="0"/>
          </a:p>
        </p:txBody>
      </p:sp>
      <p:sp>
        <p:nvSpPr>
          <p:cNvPr id="69" name="Oval 68"/>
          <p:cNvSpPr/>
          <p:nvPr/>
        </p:nvSpPr>
        <p:spPr>
          <a:xfrm>
            <a:off x="6096000" y="4038600"/>
            <a:ext cx="9906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y.b</a:t>
            </a:r>
            <a:r>
              <a:rPr lang="en-US" dirty="0" smtClean="0"/>
              <a:t>&gt;3</a:t>
            </a:r>
            <a:endParaRPr lang="en-US" dirty="0"/>
          </a:p>
        </p:txBody>
      </p:sp>
      <p:sp>
        <p:nvSpPr>
          <p:cNvPr id="70" name="Oval 69"/>
          <p:cNvSpPr/>
          <p:nvPr/>
        </p:nvSpPr>
        <p:spPr>
          <a:xfrm>
            <a:off x="5029200" y="2971800"/>
            <a:ext cx="914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</a:t>
            </a:r>
            <a:endParaRPr lang="en-US" dirty="0"/>
          </a:p>
        </p:txBody>
      </p:sp>
      <p:cxnSp>
        <p:nvCxnSpPr>
          <p:cNvPr id="71" name="Straight Arrow Connector 70"/>
          <p:cNvCxnSpPr>
            <a:stCxn id="70" idx="3"/>
            <a:endCxn id="68" idx="0"/>
          </p:cNvCxnSpPr>
          <p:nvPr/>
        </p:nvCxnSpPr>
        <p:spPr>
          <a:xfrm rot="5400000">
            <a:off x="4434029" y="3309517"/>
            <a:ext cx="676555" cy="7816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70" idx="4"/>
            <a:endCxn id="84" idx="0"/>
          </p:cNvCxnSpPr>
          <p:nvPr/>
        </p:nvCxnSpPr>
        <p:spPr>
          <a:xfrm rot="5400000">
            <a:off x="5181600" y="37338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70" idx="5"/>
            <a:endCxn id="69" idx="1"/>
          </p:cNvCxnSpPr>
          <p:nvPr/>
        </p:nvCxnSpPr>
        <p:spPr>
          <a:xfrm rot="16200000" flipH="1">
            <a:off x="5653624" y="3518109"/>
            <a:ext cx="743510" cy="4313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3962400" y="3657600"/>
            <a:ext cx="64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cond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4953000" y="3657600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then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6096000" y="3657600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else</a:t>
            </a:r>
            <a:endParaRPr lang="en-US" dirty="0"/>
          </a:p>
        </p:txBody>
      </p:sp>
      <p:sp>
        <p:nvSpPr>
          <p:cNvPr id="84" name="Oval 83"/>
          <p:cNvSpPr/>
          <p:nvPr/>
        </p:nvSpPr>
        <p:spPr>
          <a:xfrm>
            <a:off x="5029200" y="4038600"/>
            <a:ext cx="914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let z</a:t>
            </a:r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4267200" y="4876800"/>
            <a:ext cx="914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i.c</a:t>
            </a:r>
            <a:r>
              <a:rPr lang="en-US" dirty="0" smtClean="0"/>
              <a:t>-2</a:t>
            </a:r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5715000" y="4876800"/>
            <a:ext cx="1143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z+i.c</a:t>
            </a:r>
            <a:endParaRPr lang="en-US" dirty="0"/>
          </a:p>
        </p:txBody>
      </p:sp>
      <p:cxnSp>
        <p:nvCxnSpPr>
          <p:cNvPr id="87" name="Straight Arrow Connector 86"/>
          <p:cNvCxnSpPr>
            <a:stCxn id="84" idx="3"/>
            <a:endCxn id="85" idx="7"/>
          </p:cNvCxnSpPr>
          <p:nvPr/>
        </p:nvCxnSpPr>
        <p:spPr>
          <a:xfrm rot="5400000">
            <a:off x="4847945" y="4628589"/>
            <a:ext cx="514910" cy="1154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84" idx="5"/>
            <a:endCxn id="86" idx="1"/>
          </p:cNvCxnSpPr>
          <p:nvPr/>
        </p:nvCxnSpPr>
        <p:spPr>
          <a:xfrm rot="16200000" flipH="1">
            <a:off x="5588584" y="4649950"/>
            <a:ext cx="514910" cy="72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5791200" y="4572000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</a:t>
            </a:r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4267200" y="4495800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initExpr</a:t>
            </a:r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1143000" y="1447800"/>
            <a:ext cx="18288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collect(</a:t>
            </a:r>
            <a:r>
              <a:rPr lang="en-US" dirty="0" smtClean="0"/>
              <a:t>j</a:t>
            </a:r>
            <a:r>
              <a:rPr lang="en-US" dirty="0" smtClean="0"/>
              <a:t>|...)</a:t>
            </a:r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457200" y="2209800"/>
            <a:ext cx="1143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self.f</a:t>
            </a:r>
            <a:endParaRPr lang="en-US" dirty="0"/>
          </a:p>
        </p:txBody>
      </p:sp>
      <p:cxnSp>
        <p:nvCxnSpPr>
          <p:cNvPr id="51" name="Straight Arrow Connector 50"/>
          <p:cNvCxnSpPr>
            <a:stCxn id="46" idx="4"/>
            <a:endCxn id="60" idx="1"/>
          </p:cNvCxnSpPr>
          <p:nvPr/>
        </p:nvCxnSpPr>
        <p:spPr>
          <a:xfrm rot="16200000" flipH="1">
            <a:off x="2128978" y="1833421"/>
            <a:ext cx="371755" cy="5149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6" idx="4"/>
            <a:endCxn id="47" idx="0"/>
          </p:cNvCxnSpPr>
          <p:nvPr/>
        </p:nvCxnSpPr>
        <p:spPr>
          <a:xfrm rot="5400000">
            <a:off x="1390650" y="1543050"/>
            <a:ext cx="304800" cy="1028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685800" y="1828800"/>
            <a:ext cx="808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2590800" y="1828800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body</a:t>
            </a:r>
            <a:endParaRPr lang="en-US" dirty="0"/>
          </a:p>
        </p:txBody>
      </p:sp>
      <p:sp>
        <p:nvSpPr>
          <p:cNvPr id="60" name="Oval 59"/>
          <p:cNvSpPr/>
          <p:nvPr/>
        </p:nvSpPr>
        <p:spPr>
          <a:xfrm>
            <a:off x="2438400" y="2209800"/>
            <a:ext cx="914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j.e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962400" y="685800"/>
            <a:ext cx="914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let x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724400" y="1447800"/>
            <a:ext cx="17526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select(</a:t>
            </a:r>
            <a:r>
              <a:rPr lang="en-US" dirty="0" err="1" smtClean="0"/>
              <a:t>i</a:t>
            </a:r>
            <a:r>
              <a:rPr lang="en-US" dirty="0" smtClean="0"/>
              <a:t>|...)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962400" y="2209800"/>
            <a:ext cx="1143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x.a</a:t>
            </a:r>
            <a:r>
              <a:rPr lang="en-US" dirty="0" err="1" smtClean="0"/>
              <a:t>.d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4" idx="3"/>
            <a:endCxn id="46" idx="7"/>
          </p:cNvCxnSpPr>
          <p:nvPr/>
        </p:nvCxnSpPr>
        <p:spPr>
          <a:xfrm rot="5400000">
            <a:off x="3180790" y="599234"/>
            <a:ext cx="438710" cy="13923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5"/>
            <a:endCxn id="7" idx="1"/>
          </p:cNvCxnSpPr>
          <p:nvPr/>
        </p:nvCxnSpPr>
        <p:spPr>
          <a:xfrm rot="16200000" flipH="1">
            <a:off x="4642621" y="1176313"/>
            <a:ext cx="438710" cy="2381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4"/>
            <a:endCxn id="50" idx="1"/>
          </p:cNvCxnSpPr>
          <p:nvPr/>
        </p:nvCxnSpPr>
        <p:spPr>
          <a:xfrm rot="16200000" flipH="1">
            <a:off x="5653228" y="1852471"/>
            <a:ext cx="371755" cy="4768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7" idx="4"/>
            <a:endCxn id="9" idx="0"/>
          </p:cNvCxnSpPr>
          <p:nvPr/>
        </p:nvCxnSpPr>
        <p:spPr>
          <a:xfrm rot="5400000">
            <a:off x="4914900" y="1524000"/>
            <a:ext cx="3048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876800" y="1143000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191000" y="1828800"/>
            <a:ext cx="808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6096000" y="1828800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body</a:t>
            </a:r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5943600" y="2209800"/>
            <a:ext cx="914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let y</a:t>
            </a:r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6629400" y="2971800"/>
            <a:ext cx="1676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y.b</a:t>
            </a:r>
            <a:r>
              <a:rPr lang="en-US" dirty="0" smtClean="0"/>
              <a:t>&gt;</a:t>
            </a:r>
            <a:r>
              <a:rPr lang="en-US" dirty="0" err="1" smtClean="0"/>
              <a:t>i.c+x.a</a:t>
            </a:r>
            <a:endParaRPr lang="en-US" dirty="0"/>
          </a:p>
        </p:txBody>
      </p:sp>
      <p:cxnSp>
        <p:nvCxnSpPr>
          <p:cNvPr id="53" name="Straight Arrow Connector 52"/>
          <p:cNvCxnSpPr>
            <a:stCxn id="50" idx="3"/>
            <a:endCxn id="70" idx="7"/>
          </p:cNvCxnSpPr>
          <p:nvPr/>
        </p:nvCxnSpPr>
        <p:spPr>
          <a:xfrm rot="5400000">
            <a:off x="5724245" y="2685489"/>
            <a:ext cx="438710" cy="2678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50" idx="5"/>
            <a:endCxn id="52" idx="1"/>
          </p:cNvCxnSpPr>
          <p:nvPr/>
        </p:nvCxnSpPr>
        <p:spPr>
          <a:xfrm rot="16200000" flipH="1">
            <a:off x="6580141" y="2743993"/>
            <a:ext cx="438710" cy="1508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934200" y="2590800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5029200" y="2667000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initExpr</a:t>
            </a:r>
            <a:endParaRPr lang="en-US" dirty="0"/>
          </a:p>
        </p:txBody>
      </p:sp>
      <p:sp>
        <p:nvSpPr>
          <p:cNvPr id="68" name="Oval 67"/>
          <p:cNvSpPr/>
          <p:nvPr/>
        </p:nvSpPr>
        <p:spPr>
          <a:xfrm>
            <a:off x="3886200" y="4038600"/>
            <a:ext cx="9906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x.a</a:t>
            </a:r>
            <a:r>
              <a:rPr lang="en-US" dirty="0" smtClean="0"/>
              <a:t>&gt;3</a:t>
            </a:r>
            <a:endParaRPr lang="en-US" dirty="0"/>
          </a:p>
        </p:txBody>
      </p:sp>
      <p:sp>
        <p:nvSpPr>
          <p:cNvPr id="69" name="Oval 68"/>
          <p:cNvSpPr/>
          <p:nvPr/>
        </p:nvSpPr>
        <p:spPr>
          <a:xfrm>
            <a:off x="6096000" y="4038600"/>
            <a:ext cx="9906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y.b</a:t>
            </a:r>
            <a:r>
              <a:rPr lang="en-US" dirty="0" smtClean="0"/>
              <a:t>&gt;3</a:t>
            </a:r>
            <a:endParaRPr lang="en-US" dirty="0"/>
          </a:p>
        </p:txBody>
      </p:sp>
      <p:sp>
        <p:nvSpPr>
          <p:cNvPr id="70" name="Oval 69"/>
          <p:cNvSpPr/>
          <p:nvPr/>
        </p:nvSpPr>
        <p:spPr>
          <a:xfrm>
            <a:off x="5029200" y="2971800"/>
            <a:ext cx="914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</a:t>
            </a:r>
            <a:endParaRPr lang="en-US" dirty="0"/>
          </a:p>
        </p:txBody>
      </p:sp>
      <p:cxnSp>
        <p:nvCxnSpPr>
          <p:cNvPr id="71" name="Straight Arrow Connector 70"/>
          <p:cNvCxnSpPr>
            <a:stCxn id="70" idx="3"/>
            <a:endCxn id="68" idx="0"/>
          </p:cNvCxnSpPr>
          <p:nvPr/>
        </p:nvCxnSpPr>
        <p:spPr>
          <a:xfrm rot="5400000">
            <a:off x="4434029" y="3309517"/>
            <a:ext cx="676555" cy="7816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70" idx="4"/>
            <a:endCxn id="84" idx="0"/>
          </p:cNvCxnSpPr>
          <p:nvPr/>
        </p:nvCxnSpPr>
        <p:spPr>
          <a:xfrm rot="5400000">
            <a:off x="5181600" y="37338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70" idx="5"/>
            <a:endCxn id="69" idx="1"/>
          </p:cNvCxnSpPr>
          <p:nvPr/>
        </p:nvCxnSpPr>
        <p:spPr>
          <a:xfrm rot="16200000" flipH="1">
            <a:off x="5653624" y="3518109"/>
            <a:ext cx="743510" cy="4313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3962400" y="3657600"/>
            <a:ext cx="64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cond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4953000" y="3657600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then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6096000" y="3657600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else</a:t>
            </a:r>
            <a:endParaRPr lang="en-US" dirty="0"/>
          </a:p>
        </p:txBody>
      </p:sp>
      <p:sp>
        <p:nvSpPr>
          <p:cNvPr id="84" name="Oval 83"/>
          <p:cNvSpPr/>
          <p:nvPr/>
        </p:nvSpPr>
        <p:spPr>
          <a:xfrm>
            <a:off x="5029200" y="4038600"/>
            <a:ext cx="914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let z</a:t>
            </a:r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4267200" y="4876800"/>
            <a:ext cx="914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i.c</a:t>
            </a:r>
            <a:r>
              <a:rPr lang="en-US" dirty="0" smtClean="0"/>
              <a:t>-2</a:t>
            </a:r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5715000" y="4876800"/>
            <a:ext cx="1143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z+i.c</a:t>
            </a:r>
            <a:endParaRPr lang="en-US" dirty="0"/>
          </a:p>
        </p:txBody>
      </p:sp>
      <p:cxnSp>
        <p:nvCxnSpPr>
          <p:cNvPr id="87" name="Straight Arrow Connector 86"/>
          <p:cNvCxnSpPr>
            <a:stCxn id="84" idx="3"/>
            <a:endCxn id="85" idx="7"/>
          </p:cNvCxnSpPr>
          <p:nvPr/>
        </p:nvCxnSpPr>
        <p:spPr>
          <a:xfrm rot="5400000">
            <a:off x="4847945" y="4628589"/>
            <a:ext cx="514910" cy="1154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84" idx="5"/>
            <a:endCxn id="86" idx="1"/>
          </p:cNvCxnSpPr>
          <p:nvPr/>
        </p:nvCxnSpPr>
        <p:spPr>
          <a:xfrm rot="16200000" flipH="1">
            <a:off x="5588584" y="4649950"/>
            <a:ext cx="514910" cy="72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5791200" y="4572000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</a:t>
            </a:r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4267200" y="4495800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initExpr</a:t>
            </a:r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1143000" y="1447800"/>
            <a:ext cx="18288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collect(</a:t>
            </a:r>
            <a:r>
              <a:rPr lang="en-US" dirty="0" smtClean="0"/>
              <a:t>j</a:t>
            </a:r>
            <a:r>
              <a:rPr lang="en-US" dirty="0" smtClean="0"/>
              <a:t>|...)</a:t>
            </a:r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457200" y="2209800"/>
            <a:ext cx="1143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self.f</a:t>
            </a:r>
            <a:endParaRPr lang="en-US" dirty="0"/>
          </a:p>
        </p:txBody>
      </p:sp>
      <p:cxnSp>
        <p:nvCxnSpPr>
          <p:cNvPr id="51" name="Straight Arrow Connector 50"/>
          <p:cNvCxnSpPr>
            <a:stCxn id="46" idx="4"/>
            <a:endCxn id="60" idx="1"/>
          </p:cNvCxnSpPr>
          <p:nvPr/>
        </p:nvCxnSpPr>
        <p:spPr>
          <a:xfrm rot="16200000" flipH="1">
            <a:off x="2128978" y="1833421"/>
            <a:ext cx="371755" cy="5149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6" idx="4"/>
            <a:endCxn id="47" idx="0"/>
          </p:cNvCxnSpPr>
          <p:nvPr/>
        </p:nvCxnSpPr>
        <p:spPr>
          <a:xfrm rot="5400000">
            <a:off x="1390650" y="1543050"/>
            <a:ext cx="304800" cy="1028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685800" y="1828800"/>
            <a:ext cx="808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2590800" y="1828800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body</a:t>
            </a:r>
            <a:endParaRPr lang="en-US" dirty="0"/>
          </a:p>
        </p:txBody>
      </p:sp>
      <p:sp>
        <p:nvSpPr>
          <p:cNvPr id="60" name="Oval 59"/>
          <p:cNvSpPr/>
          <p:nvPr/>
        </p:nvSpPr>
        <p:spPr>
          <a:xfrm>
            <a:off x="2438400" y="2209800"/>
            <a:ext cx="914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j.e</a:t>
            </a:r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6172200" y="4953000"/>
            <a:ext cx="3810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2286000" y="1066800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initExpr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63</Words>
  <Application>Microsoft Office PowerPoint</Application>
  <PresentationFormat>On-screen Show (4:3)</PresentationFormat>
  <Paragraphs>53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>SAP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Axel Uhl</dc:creator>
  <cp:lastModifiedBy>Axel Uhl</cp:lastModifiedBy>
  <cp:revision>19</cp:revision>
  <dcterms:created xsi:type="dcterms:W3CDTF">2010-09-13T13:54:36Z</dcterms:created>
  <dcterms:modified xsi:type="dcterms:W3CDTF">2010-09-13T14:46:07Z</dcterms:modified>
</cp:coreProperties>
</file>