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3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select(</a:t>
            </a:r>
            <a:r>
              <a:rPr lang="en-US" dirty="0" err="1" smtClean="0"/>
              <a:t>i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err="1" smtClean="0"/>
              <a:t>.d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46" idx="7"/>
          </p:cNvCxnSpPr>
          <p:nvPr/>
        </p:nvCxnSpPr>
        <p:spPr>
          <a:xfrm rot="5400000">
            <a:off x="3444618" y="863062"/>
            <a:ext cx="438710" cy="86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y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</a:t>
            </a:r>
            <a:r>
              <a:rPr lang="en-US" dirty="0" err="1" smtClean="0"/>
              <a:t>i.c+x.a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733800" y="40386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</a:t>
            </a:r>
            <a:r>
              <a:rPr lang="en-US" dirty="0" err="1" smtClean="0"/>
              <a:t>i.c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self</a:t>
            </a:r>
            <a:r>
              <a:rPr lang="en-US" dirty="0" err="1" smtClean="0"/>
              <a:t>.g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395929" y="3271417"/>
            <a:ext cx="676555" cy="857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75943" y="3495791"/>
            <a:ext cx="743510" cy="476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z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i.c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z+i.c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04800" y="1447800"/>
            <a:ext cx="3429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collect(</a:t>
            </a:r>
            <a:r>
              <a:rPr lang="en-US" dirty="0" smtClean="0"/>
              <a:t>j</a:t>
            </a:r>
            <a:r>
              <a:rPr lang="en-US" dirty="0" smtClean="0"/>
              <a:t>|...)-&gt;any(true)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72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self.f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6" idx="4"/>
            <a:endCxn id="60" idx="1"/>
          </p:cNvCxnSpPr>
          <p:nvPr/>
        </p:nvCxnSpPr>
        <p:spPr>
          <a:xfrm rot="16200000" flipH="1">
            <a:off x="2109928" y="1814371"/>
            <a:ext cx="371755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4"/>
            <a:endCxn id="47" idx="0"/>
          </p:cNvCxnSpPr>
          <p:nvPr/>
        </p:nvCxnSpPr>
        <p:spPr>
          <a:xfrm rot="5400000">
            <a:off x="1371600" y="15621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4384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j.e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0" y="1066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select(</a:t>
            </a:r>
            <a:r>
              <a:rPr lang="en-US" dirty="0" err="1" smtClean="0"/>
              <a:t>i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err="1" smtClean="0"/>
              <a:t>.d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45" idx="7"/>
          </p:cNvCxnSpPr>
          <p:nvPr/>
        </p:nvCxnSpPr>
        <p:spPr>
          <a:xfrm rot="5400000">
            <a:off x="3444618" y="863062"/>
            <a:ext cx="438710" cy="86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y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</a:t>
            </a:r>
            <a:r>
              <a:rPr lang="en-US" dirty="0" err="1" smtClean="0"/>
              <a:t>i.c+x.a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733800" y="40386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</a:t>
            </a:r>
            <a:r>
              <a:rPr lang="en-US" dirty="0" err="1" smtClean="0"/>
              <a:t>i.c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self.g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395929" y="3271417"/>
            <a:ext cx="676555" cy="857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75943" y="3495791"/>
            <a:ext cx="743510" cy="476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z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i.c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z+i.c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72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self.f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5" idx="4"/>
            <a:endCxn id="60" idx="1"/>
          </p:cNvCxnSpPr>
          <p:nvPr/>
        </p:nvCxnSpPr>
        <p:spPr>
          <a:xfrm rot="16200000" flipH="1">
            <a:off x="2109928" y="1814371"/>
            <a:ext cx="371755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4"/>
            <a:endCxn id="47" idx="0"/>
          </p:cNvCxnSpPr>
          <p:nvPr/>
        </p:nvCxnSpPr>
        <p:spPr>
          <a:xfrm rot="5400000">
            <a:off x="1371600" y="15621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4384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j.e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172200" y="49530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0" y="1066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" y="1447800"/>
            <a:ext cx="3429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collect(</a:t>
            </a:r>
            <a:r>
              <a:rPr lang="en-US" dirty="0" smtClean="0"/>
              <a:t>j</a:t>
            </a:r>
            <a:r>
              <a:rPr lang="en-US" dirty="0" smtClean="0"/>
              <a:t>|...)-&gt;any(true)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68</Words>
  <Application>Microsoft Office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Axel Uhl</dc:creator>
  <cp:lastModifiedBy>Axel Uhl</cp:lastModifiedBy>
  <cp:revision>23</cp:revision>
  <dcterms:created xsi:type="dcterms:W3CDTF">2010-09-13T13:54:36Z</dcterms:created>
  <dcterms:modified xsi:type="dcterms:W3CDTF">2010-09-14T08:12:38Z</dcterms:modified>
</cp:coreProperties>
</file>