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87B3-075F-46F1-9EBB-206BC78342BE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6F1A-B4D5-4898-A700-9F971ACD7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685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24400" y="144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select(</a:t>
            </a:r>
            <a:r>
              <a:rPr lang="en-US" dirty="0" err="1" smtClean="0"/>
              <a:t>i</a:t>
            </a:r>
            <a:r>
              <a:rPr lang="en-US" dirty="0" smtClean="0"/>
              <a:t>|...)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62400" y="2209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err="1" smtClean="0"/>
              <a:t>.d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00200" y="30480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000" y="30480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smtClean="0"/>
              <a:t>&gt;2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667000" y="30480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smtClean="0"/>
              <a:t>&lt;5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600200" y="15240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3"/>
            <a:endCxn id="20" idx="7"/>
          </p:cNvCxnSpPr>
          <p:nvPr/>
        </p:nvCxnSpPr>
        <p:spPr>
          <a:xfrm rot="5400000">
            <a:off x="2981045" y="475689"/>
            <a:ext cx="514910" cy="1715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7" idx="1"/>
          </p:cNvCxnSpPr>
          <p:nvPr/>
        </p:nvCxnSpPr>
        <p:spPr>
          <a:xfrm rot="16200000" flipH="1">
            <a:off x="4642621" y="1176313"/>
            <a:ext cx="438710" cy="238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50" idx="1"/>
          </p:cNvCxnSpPr>
          <p:nvPr/>
        </p:nvCxnSpPr>
        <p:spPr>
          <a:xfrm rot="16200000" flipH="1">
            <a:off x="5653228" y="1852471"/>
            <a:ext cx="371755" cy="476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9" idx="0"/>
          </p:cNvCxnSpPr>
          <p:nvPr/>
        </p:nvCxnSpPr>
        <p:spPr>
          <a:xfrm rot="5400000">
            <a:off x="4914900" y="15240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800" y="1143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81200" y="1143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0" idx="3"/>
            <a:endCxn id="11" idx="0"/>
          </p:cNvCxnSpPr>
          <p:nvPr/>
        </p:nvCxnSpPr>
        <p:spPr>
          <a:xfrm rot="5400000">
            <a:off x="757379" y="2071267"/>
            <a:ext cx="1133755" cy="8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4"/>
            <a:endCxn id="10" idx="0"/>
          </p:cNvCxnSpPr>
          <p:nvPr/>
        </p:nvCxnSpPr>
        <p:spPr>
          <a:xfrm rot="5400000">
            <a:off x="1524000" y="2514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5"/>
            <a:endCxn id="18" idx="1"/>
          </p:cNvCxnSpPr>
          <p:nvPr/>
        </p:nvCxnSpPr>
        <p:spPr>
          <a:xfrm rot="16200000" flipH="1">
            <a:off x="1996024" y="2298909"/>
            <a:ext cx="1200710" cy="431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3400" y="2667000"/>
            <a:ext cx="6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26670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67000" y="26670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1828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96000" y="1828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943600" y="2209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y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629400" y="29718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</a:t>
            </a:r>
            <a:r>
              <a:rPr lang="en-US" dirty="0" err="1" smtClean="0"/>
              <a:t>i.c+x.a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3"/>
            <a:endCxn id="70" idx="7"/>
          </p:cNvCxnSpPr>
          <p:nvPr/>
        </p:nvCxnSpPr>
        <p:spPr>
          <a:xfrm rot="5400000">
            <a:off x="5724245" y="2685489"/>
            <a:ext cx="438710" cy="267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1"/>
          </p:cNvCxnSpPr>
          <p:nvPr/>
        </p:nvCxnSpPr>
        <p:spPr>
          <a:xfrm rot="16200000" flipH="1">
            <a:off x="6580141" y="2743993"/>
            <a:ext cx="438710" cy="15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34200" y="2590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29200" y="2667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86200" y="40386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x.a</a:t>
            </a:r>
            <a:r>
              <a:rPr lang="en-US" dirty="0" smtClean="0"/>
              <a:t>&gt;3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096000" y="40386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y.b</a:t>
            </a:r>
            <a:r>
              <a:rPr lang="en-US" dirty="0" smtClean="0"/>
              <a:t>&gt;3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029200" y="2971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3"/>
            <a:endCxn id="68" idx="0"/>
          </p:cNvCxnSpPr>
          <p:nvPr/>
        </p:nvCxnSpPr>
        <p:spPr>
          <a:xfrm rot="5400000">
            <a:off x="4434029" y="3309517"/>
            <a:ext cx="676555" cy="78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4"/>
            <a:endCxn id="84" idx="0"/>
          </p:cNvCxnSpPr>
          <p:nvPr/>
        </p:nvCxnSpPr>
        <p:spPr>
          <a:xfrm rot="5400000">
            <a:off x="51816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5"/>
            <a:endCxn id="69" idx="1"/>
          </p:cNvCxnSpPr>
          <p:nvPr/>
        </p:nvCxnSpPr>
        <p:spPr>
          <a:xfrm rot="16200000" flipH="1">
            <a:off x="5653624" y="3518109"/>
            <a:ext cx="743510" cy="431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62400" y="3657600"/>
            <a:ext cx="64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53000" y="3657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096000" y="36576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029200" y="4038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z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4876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i.c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5715000" y="4876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z+i.c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4" idx="3"/>
            <a:endCxn id="85" idx="7"/>
          </p:cNvCxnSpPr>
          <p:nvPr/>
        </p:nvCxnSpPr>
        <p:spPr>
          <a:xfrm rot="5400000">
            <a:off x="4847945" y="4628589"/>
            <a:ext cx="514910" cy="11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5"/>
            <a:endCxn id="86" idx="1"/>
          </p:cNvCxnSpPr>
          <p:nvPr/>
        </p:nvCxnSpPr>
        <p:spPr>
          <a:xfrm rot="16200000" flipH="1">
            <a:off x="5588584" y="4649950"/>
            <a:ext cx="514910" cy="7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91200" y="4572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267200" y="4495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initExpr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Axel Uhl</dc:creator>
  <cp:lastModifiedBy>Axel Uhl</cp:lastModifiedBy>
  <cp:revision>15</cp:revision>
  <dcterms:created xsi:type="dcterms:W3CDTF">2010-09-13T13:54:36Z</dcterms:created>
  <dcterms:modified xsi:type="dcterms:W3CDTF">2010-09-13T14:32:01Z</dcterms:modified>
</cp:coreProperties>
</file>