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235B9-01C8-4CB5-BFF0-172BA250A3B2}" v="89" dt="2022-11-06T17:19:41.3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600" b="0" i="0">
                <a:solidFill>
                  <a:srgbClr val="FF5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600" b="0" i="0">
                <a:solidFill>
                  <a:srgbClr val="FF5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600" b="0" i="0">
                <a:solidFill>
                  <a:srgbClr val="FF5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3840" y="4054490"/>
            <a:ext cx="7980318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600" b="0" i="0">
                <a:solidFill>
                  <a:srgbClr val="FF56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8075" y="2904788"/>
            <a:ext cx="13531850" cy="4207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1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30.png"/><Relationship Id="rId17" Type="http://schemas.openxmlformats.org/officeDocument/2006/relationships/image" Target="../media/image7.png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19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19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14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42975" y="942975"/>
              <a:ext cx="16392525" cy="47625"/>
            </a:xfrm>
            <a:custGeom>
              <a:avLst/>
              <a:gdLst/>
              <a:ahLst/>
              <a:cxnLst/>
              <a:rect l="l" t="t" r="r" b="b"/>
              <a:pathLst>
                <a:path w="16392525" h="47625">
                  <a:moveTo>
                    <a:pt x="16392525" y="47625"/>
                  </a:moveTo>
                  <a:lnTo>
                    <a:pt x="0" y="47625"/>
                  </a:lnTo>
                  <a:lnTo>
                    <a:pt x="0" y="0"/>
                  </a:lnTo>
                  <a:lnTo>
                    <a:pt x="16392525" y="0"/>
                  </a:lnTo>
                  <a:lnTo>
                    <a:pt x="16392525" y="47625"/>
                  </a:lnTo>
                  <a:close/>
                </a:path>
              </a:pathLst>
            </a:custGeom>
            <a:solidFill>
              <a:srgbClr val="FF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2950" y="3248025"/>
            <a:ext cx="14992985" cy="3028950"/>
            <a:chOff x="742950" y="3248025"/>
            <a:chExt cx="14992985" cy="3028950"/>
          </a:xfrm>
        </p:grpSpPr>
        <p:sp>
          <p:nvSpPr>
            <p:cNvPr id="7" name="object 7"/>
            <p:cNvSpPr/>
            <p:nvPr/>
          </p:nvSpPr>
          <p:spPr>
            <a:xfrm>
              <a:off x="742950" y="3248025"/>
              <a:ext cx="3028949" cy="30289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7190" y="4924440"/>
              <a:ext cx="11649075" cy="0"/>
            </a:xfrm>
            <a:custGeom>
              <a:avLst/>
              <a:gdLst/>
              <a:ahLst/>
              <a:cxnLst/>
              <a:rect l="l" t="t" r="r" b="b"/>
              <a:pathLst>
                <a:path w="11649075">
                  <a:moveTo>
                    <a:pt x="0" y="0"/>
                  </a:moveTo>
                  <a:lnTo>
                    <a:pt x="11649075" y="0"/>
                  </a:lnTo>
                </a:path>
              </a:pathLst>
            </a:custGeom>
            <a:ln w="38100">
              <a:solidFill>
                <a:srgbClr val="FF5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29150" y="5657875"/>
              <a:ext cx="1478915" cy="38100"/>
            </a:xfrm>
            <a:custGeom>
              <a:avLst/>
              <a:gdLst/>
              <a:ahLst/>
              <a:cxnLst/>
              <a:rect l="l" t="t" r="r" b="b"/>
              <a:pathLst>
                <a:path w="1478914" h="38100">
                  <a:moveTo>
                    <a:pt x="49103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91032" y="38100"/>
                  </a:lnTo>
                  <a:lnTo>
                    <a:pt x="491032" y="0"/>
                  </a:lnTo>
                  <a:close/>
                </a:path>
                <a:path w="1478914" h="38100">
                  <a:moveTo>
                    <a:pt x="1478902" y="0"/>
                  </a:moveTo>
                  <a:lnTo>
                    <a:pt x="622757" y="0"/>
                  </a:lnTo>
                  <a:lnTo>
                    <a:pt x="622757" y="38100"/>
                  </a:lnTo>
                  <a:lnTo>
                    <a:pt x="1478902" y="38100"/>
                  </a:lnTo>
                  <a:lnTo>
                    <a:pt x="14789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54800" y="5136530"/>
            <a:ext cx="765492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55" dirty="0">
                <a:solidFill>
                  <a:srgbClr val="FF6C00"/>
                </a:solidFill>
                <a:latin typeface="Arial"/>
                <a:cs typeface="Arial"/>
              </a:rPr>
              <a:t>NAND</a:t>
            </a:r>
            <a:r>
              <a:rPr sz="3750" spc="-33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215" dirty="0">
                <a:solidFill>
                  <a:srgbClr val="FF6C00"/>
                </a:solidFill>
                <a:latin typeface="Arial"/>
                <a:cs typeface="Arial"/>
              </a:rPr>
              <a:t>and</a:t>
            </a:r>
            <a:r>
              <a:rPr sz="3750" spc="-33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-125" dirty="0">
                <a:solidFill>
                  <a:srgbClr val="FF6C00"/>
                </a:solidFill>
                <a:latin typeface="Arial"/>
                <a:cs typeface="Arial"/>
              </a:rPr>
              <a:t>NOR</a:t>
            </a:r>
            <a:r>
              <a:rPr sz="3750" spc="-33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40" dirty="0">
                <a:solidFill>
                  <a:srgbClr val="FF6C00"/>
                </a:solidFill>
                <a:latin typeface="Arial"/>
                <a:cs typeface="Arial"/>
              </a:rPr>
              <a:t>using</a:t>
            </a:r>
            <a:r>
              <a:rPr sz="3750" spc="-33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-15" dirty="0">
                <a:solidFill>
                  <a:srgbClr val="FF6C00"/>
                </a:solidFill>
                <a:latin typeface="Arial"/>
                <a:cs typeface="Arial"/>
              </a:rPr>
              <a:t>AND</a:t>
            </a:r>
            <a:r>
              <a:rPr sz="3750" spc="-33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-100" dirty="0">
                <a:solidFill>
                  <a:srgbClr val="FF6C00"/>
                </a:solidFill>
                <a:latin typeface="Arial"/>
                <a:cs typeface="Arial"/>
              </a:rPr>
              <a:t>OR</a:t>
            </a:r>
            <a:r>
              <a:rPr sz="3750" spc="16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-165" dirty="0">
                <a:solidFill>
                  <a:srgbClr val="FF6C00"/>
                </a:solidFill>
                <a:latin typeface="Arial"/>
                <a:cs typeface="Arial"/>
              </a:rPr>
              <a:t>NOT</a:t>
            </a:r>
            <a:endParaRPr sz="3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6450" y="5147045"/>
            <a:ext cx="149542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0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700" spc="2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700" spc="3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00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700" spc="1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700" spc="-28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700" spc="39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3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5125" y="7598743"/>
            <a:ext cx="18732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spc="-30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6640" y="7598743"/>
            <a:ext cx="22225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6640" y="7912382"/>
            <a:ext cx="1106805" cy="8293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70"/>
              </a:spcBef>
            </a:pPr>
            <a:r>
              <a:rPr sz="2750" spc="-225" dirty="0">
                <a:solidFill>
                  <a:srgbClr val="FF6C00"/>
                </a:solidFill>
                <a:latin typeface="Arial"/>
                <a:cs typeface="Arial"/>
              </a:rPr>
              <a:t>RAVI  </a:t>
            </a:r>
            <a:r>
              <a:rPr sz="2750" spc="25" dirty="0">
                <a:solidFill>
                  <a:srgbClr val="FF6C00"/>
                </a:solidFill>
                <a:latin typeface="Arial"/>
                <a:cs typeface="Arial"/>
              </a:rPr>
              <a:t>G</a:t>
            </a:r>
            <a:r>
              <a:rPr sz="2750" spc="-290" dirty="0">
                <a:solidFill>
                  <a:srgbClr val="FF6C00"/>
                </a:solidFill>
                <a:latin typeface="Arial"/>
                <a:cs typeface="Arial"/>
              </a:rPr>
              <a:t>U</a:t>
            </a:r>
            <a:r>
              <a:rPr sz="2750" spc="-235" dirty="0">
                <a:solidFill>
                  <a:srgbClr val="FF6C00"/>
                </a:solidFill>
                <a:latin typeface="Arial"/>
                <a:cs typeface="Arial"/>
              </a:rPr>
              <a:t>P</a:t>
            </a:r>
            <a:r>
              <a:rPr sz="2750" spc="-500" dirty="0">
                <a:solidFill>
                  <a:srgbClr val="FF6C00"/>
                </a:solidFill>
                <a:latin typeface="Arial"/>
                <a:cs typeface="Arial"/>
              </a:rPr>
              <a:t>T</a:t>
            </a:r>
            <a:r>
              <a:rPr sz="2750" spc="2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6898" y="8285495"/>
            <a:ext cx="59690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3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800" spc="-18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800" spc="-80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12340" y="7598743"/>
            <a:ext cx="233679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02800" y="7904495"/>
            <a:ext cx="1310640" cy="8388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35"/>
              </a:spcBef>
            </a:pPr>
            <a:r>
              <a:rPr sz="2800" spc="-280" dirty="0">
                <a:solidFill>
                  <a:srgbClr val="FF6C00"/>
                </a:solidFill>
                <a:latin typeface="Arial"/>
                <a:cs typeface="Arial"/>
              </a:rPr>
              <a:t>S</a:t>
            </a:r>
            <a:r>
              <a:rPr sz="2800" spc="-175" dirty="0">
                <a:solidFill>
                  <a:srgbClr val="FF6C00"/>
                </a:solidFill>
                <a:latin typeface="Arial"/>
                <a:cs typeface="Arial"/>
              </a:rPr>
              <a:t>H</a:t>
            </a:r>
            <a:r>
              <a:rPr sz="2800" spc="-130" dirty="0">
                <a:solidFill>
                  <a:srgbClr val="FF6C00"/>
                </a:solidFill>
                <a:latin typeface="Arial"/>
                <a:cs typeface="Arial"/>
              </a:rPr>
              <a:t>I</a:t>
            </a:r>
            <a:r>
              <a:rPr sz="2800" spc="-190" dirty="0">
                <a:solidFill>
                  <a:srgbClr val="FF6C00"/>
                </a:solidFill>
                <a:latin typeface="Arial"/>
                <a:cs typeface="Arial"/>
              </a:rPr>
              <a:t>V</a:t>
            </a:r>
            <a:r>
              <a:rPr sz="2800" spc="9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25" dirty="0">
                <a:solidFill>
                  <a:srgbClr val="FF6C00"/>
                </a:solidFill>
                <a:latin typeface="Arial"/>
                <a:cs typeface="Arial"/>
              </a:rPr>
              <a:t>M  </a:t>
            </a:r>
            <a:r>
              <a:rPr sz="2800" spc="-90" dirty="0">
                <a:solidFill>
                  <a:srgbClr val="FF6C00"/>
                </a:solidFill>
                <a:latin typeface="Arial"/>
                <a:cs typeface="Arial"/>
              </a:rPr>
              <a:t>YADAV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22875" y="8285495"/>
            <a:ext cx="6242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3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800" spc="-80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90800" y="1066800"/>
            <a:ext cx="10420350" cy="8277859"/>
            <a:chOff x="2590800" y="1066800"/>
            <a:chExt cx="10420350" cy="8277859"/>
          </a:xfrm>
        </p:grpSpPr>
        <p:sp>
          <p:nvSpPr>
            <p:cNvPr id="20" name="object 20"/>
            <p:cNvSpPr/>
            <p:nvPr/>
          </p:nvSpPr>
          <p:spPr>
            <a:xfrm>
              <a:off x="4895850" y="6867540"/>
              <a:ext cx="0" cy="2457450"/>
            </a:xfrm>
            <a:custGeom>
              <a:avLst/>
              <a:gdLst/>
              <a:ahLst/>
              <a:cxnLst/>
              <a:rect l="l" t="t" r="r" b="b"/>
              <a:pathLst>
                <a:path h="2457450">
                  <a:moveTo>
                    <a:pt x="0" y="0"/>
                  </a:moveTo>
                  <a:lnTo>
                    <a:pt x="0" y="24574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82050" y="6858000"/>
              <a:ext cx="0" cy="2457450"/>
            </a:xfrm>
            <a:custGeom>
              <a:avLst/>
              <a:gdLst/>
              <a:ahLst/>
              <a:cxnLst/>
              <a:rect l="l" t="t" r="r" b="b"/>
              <a:pathLst>
                <a:path h="2457450">
                  <a:moveTo>
                    <a:pt x="0" y="0"/>
                  </a:moveTo>
                  <a:lnTo>
                    <a:pt x="0" y="24574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92100" y="6858000"/>
              <a:ext cx="0" cy="2457450"/>
            </a:xfrm>
            <a:custGeom>
              <a:avLst/>
              <a:gdLst/>
              <a:ahLst/>
              <a:cxnLst/>
              <a:rect l="l" t="t" r="r" b="b"/>
              <a:pathLst>
                <a:path h="2457450">
                  <a:moveTo>
                    <a:pt x="0" y="0"/>
                  </a:moveTo>
                  <a:lnTo>
                    <a:pt x="0" y="245745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90800" y="1066800"/>
              <a:ext cx="1190624" cy="1190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616450" y="1156055"/>
            <a:ext cx="9702165" cy="326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5920" algn="ctr">
              <a:lnSpc>
                <a:spcPts val="4210"/>
              </a:lnSpc>
              <a:spcBef>
                <a:spcPts val="95"/>
              </a:spcBef>
            </a:pPr>
            <a:r>
              <a:rPr sz="3700" spc="-65" dirty="0">
                <a:solidFill>
                  <a:srgbClr val="FF6C00"/>
                </a:solidFill>
                <a:latin typeface="Arial"/>
                <a:cs typeface="Arial"/>
              </a:rPr>
              <a:t>Thakur</a:t>
            </a:r>
            <a:r>
              <a:rPr sz="3700" spc="-31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00" spc="-5" dirty="0">
                <a:solidFill>
                  <a:srgbClr val="FF6C00"/>
                </a:solidFill>
                <a:latin typeface="Arial"/>
                <a:cs typeface="Arial"/>
              </a:rPr>
              <a:t>polytechnic</a:t>
            </a:r>
            <a:endParaRPr sz="3700">
              <a:latin typeface="Arial"/>
              <a:cs typeface="Arial"/>
            </a:endParaRPr>
          </a:p>
          <a:p>
            <a:pPr algn="ctr">
              <a:lnSpc>
                <a:spcPts val="4205"/>
              </a:lnSpc>
            </a:pPr>
            <a:r>
              <a:rPr sz="3700" spc="-90" dirty="0">
                <a:solidFill>
                  <a:srgbClr val="FF6C00"/>
                </a:solidFill>
                <a:latin typeface="Arial"/>
                <a:cs typeface="Arial"/>
              </a:rPr>
              <a:t>Electronics </a:t>
            </a:r>
            <a:r>
              <a:rPr sz="3700" spc="125" dirty="0">
                <a:solidFill>
                  <a:srgbClr val="FF6C00"/>
                </a:solidFill>
                <a:latin typeface="Arial"/>
                <a:cs typeface="Arial"/>
              </a:rPr>
              <a:t>and </a:t>
            </a:r>
            <a:r>
              <a:rPr sz="3700" spc="-20" dirty="0">
                <a:solidFill>
                  <a:srgbClr val="FF6C00"/>
                </a:solidFill>
                <a:latin typeface="Arial"/>
                <a:cs typeface="Arial"/>
              </a:rPr>
              <a:t>telecommunication</a:t>
            </a:r>
            <a:r>
              <a:rPr sz="3700" spc="-53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00" spc="-10" dirty="0">
                <a:solidFill>
                  <a:srgbClr val="FF6C00"/>
                </a:solidFill>
                <a:latin typeface="Arial"/>
                <a:cs typeface="Arial"/>
              </a:rPr>
              <a:t>engineering</a:t>
            </a:r>
            <a:endParaRPr sz="3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>
              <a:latin typeface="Arial"/>
              <a:cs typeface="Arial"/>
            </a:endParaRPr>
          </a:p>
          <a:p>
            <a:pPr marL="41910" algn="ctr">
              <a:lnSpc>
                <a:spcPts val="7505"/>
              </a:lnSpc>
              <a:spcBef>
                <a:spcPts val="2430"/>
              </a:spcBef>
            </a:pPr>
            <a:r>
              <a:rPr sz="6300" spc="150" dirty="0">
                <a:solidFill>
                  <a:srgbClr val="FF5600"/>
                </a:solidFill>
                <a:latin typeface="Arial"/>
                <a:cs typeface="Arial"/>
              </a:rPr>
              <a:t>Digital</a:t>
            </a:r>
            <a:r>
              <a:rPr sz="6300" spc="-565" dirty="0">
                <a:solidFill>
                  <a:srgbClr val="FF5600"/>
                </a:solidFill>
                <a:latin typeface="Arial"/>
                <a:cs typeface="Arial"/>
              </a:rPr>
              <a:t> </a:t>
            </a:r>
            <a:r>
              <a:rPr sz="6300" spc="-45" dirty="0">
                <a:solidFill>
                  <a:srgbClr val="FF5600"/>
                </a:solidFill>
                <a:latin typeface="Arial"/>
                <a:cs typeface="Arial"/>
              </a:rPr>
              <a:t>Techniques</a:t>
            </a:r>
            <a:endParaRPr sz="6300">
              <a:latin typeface="Arial"/>
              <a:cs typeface="Arial"/>
            </a:endParaRPr>
          </a:p>
          <a:p>
            <a:pPr marR="652145" algn="ctr">
              <a:lnSpc>
                <a:spcPts val="2885"/>
              </a:lnSpc>
            </a:pPr>
            <a:r>
              <a:rPr sz="2450" spc="-45" dirty="0">
                <a:solidFill>
                  <a:srgbClr val="FFFFFF"/>
                </a:solidFill>
                <a:latin typeface="Arial"/>
                <a:cs typeface="Arial"/>
              </a:rPr>
              <a:t>(DTE-22320)</a:t>
            </a:r>
            <a:endParaRPr sz="24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7975" y="7904495"/>
            <a:ext cx="2529840" cy="8388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35"/>
              </a:spcBef>
            </a:pPr>
            <a:r>
              <a:rPr sz="2800" spc="114" dirty="0">
                <a:solidFill>
                  <a:srgbClr val="FF6C00"/>
                </a:solidFill>
                <a:latin typeface="Arial"/>
                <a:cs typeface="Arial"/>
              </a:rPr>
              <a:t>Samarth  </a:t>
            </a:r>
            <a:r>
              <a:rPr sz="2800" spc="110" dirty="0">
                <a:solidFill>
                  <a:srgbClr val="FF6C00"/>
                </a:solidFill>
                <a:latin typeface="Arial"/>
                <a:cs typeface="Arial"/>
              </a:rPr>
              <a:t>Dabholkar</a:t>
            </a:r>
            <a:r>
              <a:rPr sz="2800" spc="27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46</a:t>
            </a:r>
            <a:r>
              <a:rPr sz="2800" spc="-45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2025" y="6886590"/>
            <a:ext cx="16354425" cy="2428875"/>
          </a:xfrm>
          <a:custGeom>
            <a:avLst/>
            <a:gdLst/>
            <a:ahLst/>
            <a:cxnLst/>
            <a:rect l="l" t="t" r="r" b="b"/>
            <a:pathLst>
              <a:path w="16354425" h="2428875">
                <a:moveTo>
                  <a:pt x="303657" y="0"/>
                </a:moveTo>
                <a:lnTo>
                  <a:pt x="16050767" y="0"/>
                </a:lnTo>
                <a:lnTo>
                  <a:pt x="16058210" y="91"/>
                </a:lnTo>
                <a:lnTo>
                  <a:pt x="16102694" y="4470"/>
                </a:lnTo>
                <a:lnTo>
                  <a:pt x="16145997" y="15326"/>
                </a:lnTo>
                <a:lnTo>
                  <a:pt x="16187305" y="32422"/>
                </a:lnTo>
                <a:lnTo>
                  <a:pt x="16225615" y="55392"/>
                </a:lnTo>
                <a:lnTo>
                  <a:pt x="16260120" y="83732"/>
                </a:lnTo>
                <a:lnTo>
                  <a:pt x="16290162" y="116838"/>
                </a:lnTo>
                <a:lnTo>
                  <a:pt x="16314982" y="153982"/>
                </a:lnTo>
                <a:lnTo>
                  <a:pt x="16334048" y="194374"/>
                </a:lnTo>
                <a:lnTo>
                  <a:pt x="16347041" y="237123"/>
                </a:lnTo>
                <a:lnTo>
                  <a:pt x="16353621" y="281320"/>
                </a:lnTo>
                <a:lnTo>
                  <a:pt x="16354425" y="303657"/>
                </a:lnTo>
                <a:lnTo>
                  <a:pt x="16354425" y="2125218"/>
                </a:lnTo>
                <a:lnTo>
                  <a:pt x="16351126" y="2169772"/>
                </a:lnTo>
                <a:lnTo>
                  <a:pt x="16341375" y="2213362"/>
                </a:lnTo>
                <a:lnTo>
                  <a:pt x="16325266" y="2255048"/>
                </a:lnTo>
                <a:lnTo>
                  <a:pt x="16303275" y="2293924"/>
                </a:lnTo>
                <a:lnTo>
                  <a:pt x="16275748" y="2329142"/>
                </a:lnTo>
                <a:lnTo>
                  <a:pt x="16243363" y="2359952"/>
                </a:lnTo>
                <a:lnTo>
                  <a:pt x="16206870" y="2385670"/>
                </a:lnTo>
                <a:lnTo>
                  <a:pt x="16166973" y="2405757"/>
                </a:lnTo>
                <a:lnTo>
                  <a:pt x="16124551" y="2419773"/>
                </a:lnTo>
                <a:lnTo>
                  <a:pt x="16080486" y="2427417"/>
                </a:lnTo>
                <a:lnTo>
                  <a:pt x="16050767" y="2428875"/>
                </a:lnTo>
                <a:lnTo>
                  <a:pt x="303657" y="2428875"/>
                </a:lnTo>
                <a:lnTo>
                  <a:pt x="259101" y="2425587"/>
                </a:lnTo>
                <a:lnTo>
                  <a:pt x="215509" y="2415797"/>
                </a:lnTo>
                <a:lnTo>
                  <a:pt x="173826" y="2399722"/>
                </a:lnTo>
                <a:lnTo>
                  <a:pt x="134954" y="2377697"/>
                </a:lnTo>
                <a:lnTo>
                  <a:pt x="99732" y="2350213"/>
                </a:lnTo>
                <a:lnTo>
                  <a:pt x="68926" y="2317851"/>
                </a:lnTo>
                <a:lnTo>
                  <a:pt x="43201" y="2281327"/>
                </a:lnTo>
                <a:lnTo>
                  <a:pt x="23114" y="2241423"/>
                </a:lnTo>
                <a:lnTo>
                  <a:pt x="9099" y="2198997"/>
                </a:lnTo>
                <a:lnTo>
                  <a:pt x="1462" y="2154983"/>
                </a:lnTo>
                <a:lnTo>
                  <a:pt x="0" y="2125218"/>
                </a:lnTo>
                <a:lnTo>
                  <a:pt x="0" y="303657"/>
                </a:lnTo>
                <a:lnTo>
                  <a:pt x="3286" y="259101"/>
                </a:lnTo>
                <a:lnTo>
                  <a:pt x="13075" y="215509"/>
                </a:lnTo>
                <a:lnTo>
                  <a:pt x="29154" y="173826"/>
                </a:lnTo>
                <a:lnTo>
                  <a:pt x="51175" y="134954"/>
                </a:lnTo>
                <a:lnTo>
                  <a:pt x="78661" y="99732"/>
                </a:lnTo>
                <a:lnTo>
                  <a:pt x="111018" y="68926"/>
                </a:lnTo>
                <a:lnTo>
                  <a:pt x="147545" y="43201"/>
                </a:lnTo>
                <a:lnTo>
                  <a:pt x="187451" y="23114"/>
                </a:lnTo>
                <a:lnTo>
                  <a:pt x="229874" y="9099"/>
                </a:lnTo>
                <a:lnTo>
                  <a:pt x="273893" y="1462"/>
                </a:lnTo>
                <a:lnTo>
                  <a:pt x="303657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836650" y="7904495"/>
            <a:ext cx="1302385" cy="8388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35"/>
              </a:spcBef>
            </a:pPr>
            <a:r>
              <a:rPr sz="2800" spc="50" dirty="0">
                <a:solidFill>
                  <a:srgbClr val="FF6C00"/>
                </a:solidFill>
                <a:latin typeface="Arial"/>
                <a:cs typeface="Arial"/>
              </a:rPr>
              <a:t>vikas  </a:t>
            </a:r>
            <a:r>
              <a:rPr sz="2800" spc="-114" dirty="0">
                <a:solidFill>
                  <a:srgbClr val="FF6C00"/>
                </a:solidFill>
                <a:latin typeface="Arial"/>
                <a:cs typeface="Arial"/>
              </a:rPr>
              <a:t>s</a:t>
            </a:r>
            <a:r>
              <a:rPr sz="2800" spc="50" dirty="0">
                <a:solidFill>
                  <a:srgbClr val="FF6C00"/>
                </a:solidFill>
                <a:latin typeface="Arial"/>
                <a:cs typeface="Arial"/>
              </a:rPr>
              <a:t>h</a:t>
            </a:r>
            <a:r>
              <a:rPr sz="2800" spc="20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250" dirty="0">
                <a:solidFill>
                  <a:srgbClr val="FF6C00"/>
                </a:solidFill>
                <a:latin typeface="Arial"/>
                <a:cs typeface="Arial"/>
              </a:rPr>
              <a:t>r</a:t>
            </a:r>
            <a:r>
              <a:rPr sz="2800" spc="50" dirty="0">
                <a:solidFill>
                  <a:srgbClr val="FF6C00"/>
                </a:solidFill>
                <a:latin typeface="Arial"/>
                <a:cs typeface="Arial"/>
              </a:rPr>
              <a:t>m</a:t>
            </a:r>
            <a:r>
              <a:rPr sz="2800" spc="254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483599" y="8285495"/>
            <a:ext cx="59499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3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2800" spc="-10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800" spc="-18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800" spc="-80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36650" y="7598743"/>
            <a:ext cx="230504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8800" y="711199"/>
            <a:ext cx="8909050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450" spc="40" dirty="0"/>
              <a:t>Universal</a:t>
            </a:r>
            <a:r>
              <a:rPr sz="9450" spc="-880" dirty="0"/>
              <a:t> </a:t>
            </a:r>
            <a:r>
              <a:rPr sz="9450" spc="85" dirty="0"/>
              <a:t>Gates:</a:t>
            </a:r>
            <a:endParaRPr sz="9450"/>
          </a:p>
        </p:txBody>
      </p:sp>
      <p:sp>
        <p:nvSpPr>
          <p:cNvPr id="6" name="object 6"/>
          <p:cNvSpPr/>
          <p:nvPr/>
        </p:nvSpPr>
        <p:spPr>
          <a:xfrm>
            <a:off x="3781440" y="962025"/>
            <a:ext cx="10172700" cy="0"/>
          </a:xfrm>
          <a:custGeom>
            <a:avLst/>
            <a:gdLst/>
            <a:ahLst/>
            <a:cxnLst/>
            <a:rect l="l" t="t" r="r" b="b"/>
            <a:pathLst>
              <a:path w="10172700">
                <a:moveTo>
                  <a:pt x="0" y="0"/>
                </a:moveTo>
                <a:lnTo>
                  <a:pt x="10172700" y="0"/>
                </a:lnTo>
              </a:path>
            </a:pathLst>
          </a:custGeom>
          <a:ln w="38100">
            <a:solidFill>
              <a:srgbClr val="FF6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78075" y="2904788"/>
            <a:ext cx="13524865" cy="420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0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universal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2D2D2"/>
              </a:buClr>
              <a:buFont typeface="Times New Roman"/>
              <a:buChar char="•"/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D2D2"/>
              </a:buClr>
              <a:buFont typeface="Times New Roman"/>
              <a:buChar char="•"/>
            </a:pPr>
            <a:endParaRPr sz="18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gates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universal</a:t>
            </a: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gates.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2D2D2"/>
              </a:buClr>
              <a:buFont typeface="Times New Roman"/>
              <a:buChar char="•"/>
            </a:pPr>
            <a:endParaRPr sz="1650">
              <a:latin typeface="Arial"/>
              <a:cs typeface="Arial"/>
            </a:endParaRPr>
          </a:p>
          <a:p>
            <a:pPr marL="307975" marR="207645" indent="-295910">
              <a:lnSpc>
                <a:spcPct val="121900"/>
              </a:lnSpc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practice,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advantageous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gates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economical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easier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fabricate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gates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IC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20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logic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families.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D2D2"/>
              </a:buClr>
              <a:buFont typeface="Times New Roman"/>
              <a:buChar char="•"/>
            </a:pPr>
            <a:endParaRPr sz="2600">
              <a:latin typeface="Arial"/>
              <a:cs typeface="Arial"/>
            </a:endParaRPr>
          </a:p>
          <a:p>
            <a:pPr marL="307975" marR="837565" indent="-295910">
              <a:lnSpc>
                <a:spcPct val="121900"/>
              </a:lnSpc>
              <a:spcBef>
                <a:spcPts val="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fact,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typically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implemented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followed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inverter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way 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around!!</a:t>
            </a:r>
            <a:endParaRPr sz="2000">
              <a:latin typeface="Arial"/>
              <a:cs typeface="Arial"/>
            </a:endParaRPr>
          </a:p>
          <a:p>
            <a:pPr marL="307975" marR="927735" indent="-295910">
              <a:lnSpc>
                <a:spcPct val="121900"/>
              </a:lnSpc>
              <a:spcBef>
                <a:spcPts val="112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Likewise,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typically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implemented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followed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inverter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way 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around!!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962025" y="2286000"/>
              <a:ext cx="16344900" cy="7019925"/>
            </a:xfrm>
            <a:custGeom>
              <a:avLst/>
              <a:gdLst/>
              <a:ahLst/>
              <a:cxnLst/>
              <a:rect l="l" t="t" r="r" b="b"/>
              <a:pathLst>
                <a:path w="16344900" h="7019925">
                  <a:moveTo>
                    <a:pt x="877538" y="0"/>
                  </a:moveTo>
                  <a:lnTo>
                    <a:pt x="15467361" y="0"/>
                  </a:lnTo>
                  <a:lnTo>
                    <a:pt x="15478133" y="66"/>
                  </a:lnTo>
                  <a:lnTo>
                    <a:pt x="15521185" y="1651"/>
                  </a:lnTo>
                  <a:lnTo>
                    <a:pt x="15564086" y="5346"/>
                  </a:lnTo>
                  <a:lnTo>
                    <a:pt x="15606767" y="11143"/>
                  </a:lnTo>
                  <a:lnTo>
                    <a:pt x="15649082" y="19027"/>
                  </a:lnTo>
                  <a:lnTo>
                    <a:pt x="15691038" y="28979"/>
                  </a:lnTo>
                  <a:lnTo>
                    <a:pt x="15732384" y="40975"/>
                  </a:lnTo>
                  <a:lnTo>
                    <a:pt x="15773129" y="54987"/>
                  </a:lnTo>
                  <a:lnTo>
                    <a:pt x="15813123" y="70980"/>
                  </a:lnTo>
                  <a:lnTo>
                    <a:pt x="15852247" y="88917"/>
                  </a:lnTo>
                  <a:lnTo>
                    <a:pt x="15890497" y="108753"/>
                  </a:lnTo>
                  <a:lnTo>
                    <a:pt x="15927700" y="130441"/>
                  </a:lnTo>
                  <a:lnTo>
                    <a:pt x="15963800" y="153930"/>
                  </a:lnTo>
                  <a:lnTo>
                    <a:pt x="15998701" y="179161"/>
                  </a:lnTo>
                  <a:lnTo>
                    <a:pt x="16032349" y="206075"/>
                  </a:lnTo>
                  <a:lnTo>
                    <a:pt x="16064622" y="234606"/>
                  </a:lnTo>
                  <a:lnTo>
                    <a:pt x="16095450" y="264687"/>
                  </a:lnTo>
                  <a:lnTo>
                    <a:pt x="16124756" y="296243"/>
                  </a:lnTo>
                  <a:lnTo>
                    <a:pt x="16152481" y="329201"/>
                  </a:lnTo>
                  <a:lnTo>
                    <a:pt x="16178586" y="363478"/>
                  </a:lnTo>
                  <a:lnTo>
                    <a:pt x="16202922" y="398995"/>
                  </a:lnTo>
                  <a:lnTo>
                    <a:pt x="16225529" y="435664"/>
                  </a:lnTo>
                  <a:lnTo>
                    <a:pt x="16246284" y="473398"/>
                  </a:lnTo>
                  <a:lnTo>
                    <a:pt x="16265177" y="512106"/>
                  </a:lnTo>
                  <a:lnTo>
                    <a:pt x="16282161" y="551694"/>
                  </a:lnTo>
                  <a:lnTo>
                    <a:pt x="16297147" y="592066"/>
                  </a:lnTo>
                  <a:lnTo>
                    <a:pt x="16310159" y="633127"/>
                  </a:lnTo>
                  <a:lnTo>
                    <a:pt x="16321182" y="674776"/>
                  </a:lnTo>
                  <a:lnTo>
                    <a:pt x="16330057" y="716914"/>
                  </a:lnTo>
                  <a:lnTo>
                    <a:pt x="16336891" y="759439"/>
                  </a:lnTo>
                  <a:lnTo>
                    <a:pt x="16341655" y="802248"/>
                  </a:lnTo>
                  <a:lnTo>
                    <a:pt x="16344297" y="845239"/>
                  </a:lnTo>
                  <a:lnTo>
                    <a:pt x="16344900" y="877538"/>
                  </a:lnTo>
                  <a:lnTo>
                    <a:pt x="16344900" y="6142386"/>
                  </a:lnTo>
                  <a:lnTo>
                    <a:pt x="16343852" y="6185449"/>
                  </a:lnTo>
                  <a:lnTo>
                    <a:pt x="16340709" y="6228397"/>
                  </a:lnTo>
                  <a:lnTo>
                    <a:pt x="16335375" y="6271145"/>
                  </a:lnTo>
                  <a:lnTo>
                    <a:pt x="16328040" y="6313589"/>
                  </a:lnTo>
                  <a:lnTo>
                    <a:pt x="16318611" y="6355613"/>
                  </a:lnTo>
                  <a:lnTo>
                    <a:pt x="16307085" y="6397123"/>
                  </a:lnTo>
                  <a:lnTo>
                    <a:pt x="16293560" y="6438023"/>
                  </a:lnTo>
                  <a:lnTo>
                    <a:pt x="16278129" y="6478209"/>
                  </a:lnTo>
                  <a:lnTo>
                    <a:pt x="16260603" y="6517576"/>
                  </a:lnTo>
                  <a:lnTo>
                    <a:pt x="16241267" y="6556057"/>
                  </a:lnTo>
                  <a:lnTo>
                    <a:pt x="16220027" y="6593528"/>
                  </a:lnTo>
                  <a:lnTo>
                    <a:pt x="16196976" y="6629923"/>
                  </a:lnTo>
                  <a:lnTo>
                    <a:pt x="16172211" y="6665137"/>
                  </a:lnTo>
                  <a:lnTo>
                    <a:pt x="16145732" y="6699094"/>
                  </a:lnTo>
                  <a:lnTo>
                    <a:pt x="16117538" y="6731708"/>
                  </a:lnTo>
                  <a:lnTo>
                    <a:pt x="16087915" y="6762902"/>
                  </a:lnTo>
                  <a:lnTo>
                    <a:pt x="16056673" y="6792601"/>
                  </a:lnTo>
                  <a:lnTo>
                    <a:pt x="16024098" y="6820728"/>
                  </a:lnTo>
                  <a:lnTo>
                    <a:pt x="15990093" y="6847227"/>
                  </a:lnTo>
                  <a:lnTo>
                    <a:pt x="15954851" y="6872030"/>
                  </a:lnTo>
                  <a:lnTo>
                    <a:pt x="15918465" y="6895071"/>
                  </a:lnTo>
                  <a:lnTo>
                    <a:pt x="15881032" y="6916302"/>
                  </a:lnTo>
                  <a:lnTo>
                    <a:pt x="15842551" y="6935666"/>
                  </a:lnTo>
                  <a:lnTo>
                    <a:pt x="15803213" y="6953126"/>
                  </a:lnTo>
                  <a:lnTo>
                    <a:pt x="15763017" y="6968623"/>
                  </a:lnTo>
                  <a:lnTo>
                    <a:pt x="15722060" y="6982139"/>
                  </a:lnTo>
                  <a:lnTo>
                    <a:pt x="15680626" y="6993626"/>
                  </a:lnTo>
                  <a:lnTo>
                    <a:pt x="15638525" y="7003065"/>
                  </a:lnTo>
                  <a:lnTo>
                    <a:pt x="15596139" y="7010428"/>
                  </a:lnTo>
                  <a:lnTo>
                    <a:pt x="15553372" y="7015695"/>
                  </a:lnTo>
                  <a:lnTo>
                    <a:pt x="15510414" y="7018867"/>
                  </a:lnTo>
                  <a:lnTo>
                    <a:pt x="15467361" y="7019925"/>
                  </a:lnTo>
                  <a:lnTo>
                    <a:pt x="877538" y="7019925"/>
                  </a:lnTo>
                  <a:lnTo>
                    <a:pt x="834479" y="7018867"/>
                  </a:lnTo>
                  <a:lnTo>
                    <a:pt x="791524" y="7015695"/>
                  </a:lnTo>
                  <a:lnTo>
                    <a:pt x="748776" y="7010428"/>
                  </a:lnTo>
                  <a:lnTo>
                    <a:pt x="706338" y="7003065"/>
                  </a:lnTo>
                  <a:lnTo>
                    <a:pt x="664313" y="6993626"/>
                  </a:lnTo>
                  <a:lnTo>
                    <a:pt x="622802" y="6982139"/>
                  </a:lnTo>
                  <a:lnTo>
                    <a:pt x="581904" y="6968623"/>
                  </a:lnTo>
                  <a:lnTo>
                    <a:pt x="541719" y="6953126"/>
                  </a:lnTo>
                  <a:lnTo>
                    <a:pt x="502341" y="6935666"/>
                  </a:lnTo>
                  <a:lnTo>
                    <a:pt x="463869" y="6916302"/>
                  </a:lnTo>
                  <a:lnTo>
                    <a:pt x="426393" y="6895071"/>
                  </a:lnTo>
                  <a:lnTo>
                    <a:pt x="390003" y="6872030"/>
                  </a:lnTo>
                  <a:lnTo>
                    <a:pt x="354789" y="6847227"/>
                  </a:lnTo>
                  <a:lnTo>
                    <a:pt x="320833" y="6820728"/>
                  </a:lnTo>
                  <a:lnTo>
                    <a:pt x="288219" y="6792601"/>
                  </a:lnTo>
                  <a:lnTo>
                    <a:pt x="257025" y="6762902"/>
                  </a:lnTo>
                  <a:lnTo>
                    <a:pt x="227325" y="6731708"/>
                  </a:lnTo>
                  <a:lnTo>
                    <a:pt x="199191" y="6699094"/>
                  </a:lnTo>
                  <a:lnTo>
                    <a:pt x="172693" y="6665137"/>
                  </a:lnTo>
                  <a:lnTo>
                    <a:pt x="147891" y="6629914"/>
                  </a:lnTo>
                  <a:lnTo>
                    <a:pt x="124848" y="6593528"/>
                  </a:lnTo>
                  <a:lnTo>
                    <a:pt x="103618" y="6556057"/>
                  </a:lnTo>
                  <a:lnTo>
                    <a:pt x="84253" y="6517576"/>
                  </a:lnTo>
                  <a:lnTo>
                    <a:pt x="66798" y="6478209"/>
                  </a:lnTo>
                  <a:lnTo>
                    <a:pt x="51297" y="6438023"/>
                  </a:lnTo>
                  <a:lnTo>
                    <a:pt x="37786" y="6397123"/>
                  </a:lnTo>
                  <a:lnTo>
                    <a:pt x="26298" y="6355613"/>
                  </a:lnTo>
                  <a:lnTo>
                    <a:pt x="16861" y="6313589"/>
                  </a:lnTo>
                  <a:lnTo>
                    <a:pt x="9498" y="6271145"/>
                  </a:lnTo>
                  <a:lnTo>
                    <a:pt x="4225" y="6228397"/>
                  </a:lnTo>
                  <a:lnTo>
                    <a:pt x="1056" y="6185449"/>
                  </a:lnTo>
                  <a:lnTo>
                    <a:pt x="0" y="6142386"/>
                  </a:lnTo>
                  <a:lnTo>
                    <a:pt x="0" y="877538"/>
                  </a:lnTo>
                  <a:lnTo>
                    <a:pt x="1056" y="834479"/>
                  </a:lnTo>
                  <a:lnTo>
                    <a:pt x="4225" y="791524"/>
                  </a:lnTo>
                  <a:lnTo>
                    <a:pt x="9498" y="748776"/>
                  </a:lnTo>
                  <a:lnTo>
                    <a:pt x="16861" y="706338"/>
                  </a:lnTo>
                  <a:lnTo>
                    <a:pt x="26298" y="664313"/>
                  </a:lnTo>
                  <a:lnTo>
                    <a:pt x="37786" y="622802"/>
                  </a:lnTo>
                  <a:lnTo>
                    <a:pt x="51297" y="581904"/>
                  </a:lnTo>
                  <a:lnTo>
                    <a:pt x="66798" y="541719"/>
                  </a:lnTo>
                  <a:lnTo>
                    <a:pt x="84253" y="502341"/>
                  </a:lnTo>
                  <a:lnTo>
                    <a:pt x="103618" y="463869"/>
                  </a:lnTo>
                  <a:lnTo>
                    <a:pt x="124848" y="426393"/>
                  </a:lnTo>
                  <a:lnTo>
                    <a:pt x="147891" y="390003"/>
                  </a:lnTo>
                  <a:lnTo>
                    <a:pt x="172693" y="354789"/>
                  </a:lnTo>
                  <a:lnTo>
                    <a:pt x="199191" y="320833"/>
                  </a:lnTo>
                  <a:lnTo>
                    <a:pt x="227325" y="288219"/>
                  </a:lnTo>
                  <a:lnTo>
                    <a:pt x="257025" y="257025"/>
                  </a:lnTo>
                  <a:lnTo>
                    <a:pt x="288219" y="227325"/>
                  </a:lnTo>
                  <a:lnTo>
                    <a:pt x="320834" y="199191"/>
                  </a:lnTo>
                  <a:lnTo>
                    <a:pt x="354789" y="172693"/>
                  </a:lnTo>
                  <a:lnTo>
                    <a:pt x="390003" y="147891"/>
                  </a:lnTo>
                  <a:lnTo>
                    <a:pt x="426393" y="124848"/>
                  </a:lnTo>
                  <a:lnTo>
                    <a:pt x="463869" y="103618"/>
                  </a:lnTo>
                  <a:lnTo>
                    <a:pt x="502341" y="84253"/>
                  </a:lnTo>
                  <a:lnTo>
                    <a:pt x="541719" y="66798"/>
                  </a:lnTo>
                  <a:lnTo>
                    <a:pt x="581904" y="51297"/>
                  </a:lnTo>
                  <a:lnTo>
                    <a:pt x="622802" y="37786"/>
                  </a:lnTo>
                  <a:lnTo>
                    <a:pt x="664313" y="26298"/>
                  </a:lnTo>
                  <a:lnTo>
                    <a:pt x="706338" y="16861"/>
                  </a:lnTo>
                  <a:lnTo>
                    <a:pt x="748776" y="9498"/>
                  </a:lnTo>
                  <a:lnTo>
                    <a:pt x="791524" y="4225"/>
                  </a:lnTo>
                  <a:lnTo>
                    <a:pt x="834479" y="1056"/>
                  </a:lnTo>
                  <a:lnTo>
                    <a:pt x="877538" y="0"/>
                  </a:lnTo>
                  <a:close/>
                </a:path>
              </a:pathLst>
            </a:custGeom>
            <a:ln w="38100">
              <a:solidFill>
                <a:srgbClr val="FF5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73140" y="2733675"/>
              <a:ext cx="3009900" cy="2762250"/>
            </a:xfrm>
            <a:custGeom>
              <a:avLst/>
              <a:gdLst/>
              <a:ahLst/>
              <a:cxnLst/>
              <a:rect l="l" t="t" r="r" b="b"/>
              <a:pathLst>
                <a:path w="3009900" h="2762250">
                  <a:moveTo>
                    <a:pt x="3009900" y="2762250"/>
                  </a:moveTo>
                  <a:lnTo>
                    <a:pt x="0" y="2762250"/>
                  </a:lnTo>
                  <a:lnTo>
                    <a:pt x="0" y="0"/>
                  </a:lnTo>
                  <a:lnTo>
                    <a:pt x="3009900" y="0"/>
                  </a:lnTo>
                  <a:lnTo>
                    <a:pt x="3009900" y="2762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075" y="6962776"/>
              <a:ext cx="971549" cy="962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4525" y="2419350"/>
              <a:ext cx="3219450" cy="638175"/>
            </a:xfrm>
            <a:custGeom>
              <a:avLst/>
              <a:gdLst/>
              <a:ahLst/>
              <a:cxnLst/>
              <a:rect l="l" t="t" r="r" b="b"/>
              <a:pathLst>
                <a:path w="3219450" h="638175">
                  <a:moveTo>
                    <a:pt x="79819" y="0"/>
                  </a:moveTo>
                  <a:lnTo>
                    <a:pt x="3139630" y="0"/>
                  </a:lnTo>
                  <a:lnTo>
                    <a:pt x="3144869" y="0"/>
                  </a:lnTo>
                  <a:lnTo>
                    <a:pt x="3150060" y="511"/>
                  </a:lnTo>
                  <a:lnTo>
                    <a:pt x="3188331" y="16363"/>
                  </a:lnTo>
                  <a:lnTo>
                    <a:pt x="3213373" y="49273"/>
                  </a:lnTo>
                  <a:lnTo>
                    <a:pt x="3219450" y="74578"/>
                  </a:lnTo>
                  <a:lnTo>
                    <a:pt x="3219450" y="79819"/>
                  </a:lnTo>
                  <a:lnTo>
                    <a:pt x="3219450" y="558355"/>
                  </a:lnTo>
                  <a:lnTo>
                    <a:pt x="3219450" y="563596"/>
                  </a:lnTo>
                  <a:lnTo>
                    <a:pt x="3218935" y="568787"/>
                  </a:lnTo>
                  <a:lnTo>
                    <a:pt x="3217916" y="573926"/>
                  </a:lnTo>
                  <a:lnTo>
                    <a:pt x="3216897" y="579067"/>
                  </a:lnTo>
                  <a:lnTo>
                    <a:pt x="3196075" y="614795"/>
                  </a:lnTo>
                  <a:lnTo>
                    <a:pt x="3170177" y="632099"/>
                  </a:lnTo>
                  <a:lnTo>
                    <a:pt x="3165338" y="634104"/>
                  </a:lnTo>
                  <a:lnTo>
                    <a:pt x="3160337" y="635618"/>
                  </a:lnTo>
                  <a:lnTo>
                    <a:pt x="3155203" y="636641"/>
                  </a:lnTo>
                  <a:lnTo>
                    <a:pt x="3150060" y="637663"/>
                  </a:lnTo>
                  <a:lnTo>
                    <a:pt x="3144869" y="638175"/>
                  </a:lnTo>
                  <a:lnTo>
                    <a:pt x="3139630" y="638175"/>
                  </a:lnTo>
                  <a:lnTo>
                    <a:pt x="79819" y="638175"/>
                  </a:lnTo>
                  <a:lnTo>
                    <a:pt x="74578" y="638175"/>
                  </a:lnTo>
                  <a:lnTo>
                    <a:pt x="69387" y="637663"/>
                  </a:lnTo>
                  <a:lnTo>
                    <a:pt x="35474" y="624722"/>
                  </a:lnTo>
                  <a:lnTo>
                    <a:pt x="31116" y="621811"/>
                  </a:lnTo>
                  <a:lnTo>
                    <a:pt x="27084" y="618502"/>
                  </a:lnTo>
                  <a:lnTo>
                    <a:pt x="23378" y="614795"/>
                  </a:lnTo>
                  <a:lnTo>
                    <a:pt x="19672" y="611090"/>
                  </a:lnTo>
                  <a:lnTo>
                    <a:pt x="1533" y="573926"/>
                  </a:lnTo>
                  <a:lnTo>
                    <a:pt x="511" y="568787"/>
                  </a:lnTo>
                  <a:lnTo>
                    <a:pt x="0" y="563596"/>
                  </a:lnTo>
                  <a:lnTo>
                    <a:pt x="0" y="558355"/>
                  </a:lnTo>
                  <a:lnTo>
                    <a:pt x="0" y="79819"/>
                  </a:lnTo>
                  <a:lnTo>
                    <a:pt x="0" y="74578"/>
                  </a:lnTo>
                  <a:lnTo>
                    <a:pt x="511" y="69387"/>
                  </a:lnTo>
                  <a:lnTo>
                    <a:pt x="16363" y="31116"/>
                  </a:lnTo>
                  <a:lnTo>
                    <a:pt x="49273" y="6075"/>
                  </a:lnTo>
                  <a:lnTo>
                    <a:pt x="74578" y="0"/>
                  </a:lnTo>
                  <a:lnTo>
                    <a:pt x="79819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31338" y="2552363"/>
            <a:ext cx="2283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5450" y="2419350"/>
            <a:ext cx="3038475" cy="609600"/>
          </a:xfrm>
          <a:custGeom>
            <a:avLst/>
            <a:gdLst/>
            <a:ahLst/>
            <a:cxnLst/>
            <a:rect l="l" t="t" r="r" b="b"/>
            <a:pathLst>
              <a:path w="3038475" h="609600">
                <a:moveTo>
                  <a:pt x="76200" y="0"/>
                </a:moveTo>
                <a:lnTo>
                  <a:pt x="2962275" y="0"/>
                </a:lnTo>
                <a:lnTo>
                  <a:pt x="2967275" y="0"/>
                </a:lnTo>
                <a:lnTo>
                  <a:pt x="2972238" y="488"/>
                </a:lnTo>
                <a:lnTo>
                  <a:pt x="2977143" y="1464"/>
                </a:lnTo>
                <a:lnTo>
                  <a:pt x="2982048" y="2440"/>
                </a:lnTo>
                <a:lnTo>
                  <a:pt x="2986811" y="3885"/>
                </a:lnTo>
                <a:lnTo>
                  <a:pt x="2991431" y="5800"/>
                </a:lnTo>
                <a:lnTo>
                  <a:pt x="2996060" y="7715"/>
                </a:lnTo>
                <a:lnTo>
                  <a:pt x="3000451" y="10062"/>
                </a:lnTo>
                <a:lnTo>
                  <a:pt x="3025635" y="33865"/>
                </a:lnTo>
                <a:lnTo>
                  <a:pt x="3028416" y="38025"/>
                </a:lnTo>
                <a:lnTo>
                  <a:pt x="3037008" y="61334"/>
                </a:lnTo>
                <a:lnTo>
                  <a:pt x="3037989" y="66241"/>
                </a:lnTo>
                <a:lnTo>
                  <a:pt x="3038475" y="71196"/>
                </a:lnTo>
                <a:lnTo>
                  <a:pt x="3038475" y="76200"/>
                </a:lnTo>
                <a:lnTo>
                  <a:pt x="3038475" y="533400"/>
                </a:lnTo>
                <a:lnTo>
                  <a:pt x="3038475" y="538403"/>
                </a:lnTo>
                <a:lnTo>
                  <a:pt x="3037989" y="543358"/>
                </a:lnTo>
                <a:lnTo>
                  <a:pt x="3037008" y="548265"/>
                </a:lnTo>
                <a:lnTo>
                  <a:pt x="3036036" y="553172"/>
                </a:lnTo>
                <a:lnTo>
                  <a:pt x="3016157" y="587281"/>
                </a:lnTo>
                <a:lnTo>
                  <a:pt x="2991431" y="603799"/>
                </a:lnTo>
                <a:lnTo>
                  <a:pt x="2986811" y="605714"/>
                </a:lnTo>
                <a:lnTo>
                  <a:pt x="2982048" y="607159"/>
                </a:lnTo>
                <a:lnTo>
                  <a:pt x="2977143" y="608136"/>
                </a:lnTo>
                <a:lnTo>
                  <a:pt x="2972238" y="609112"/>
                </a:lnTo>
                <a:lnTo>
                  <a:pt x="2967275" y="609600"/>
                </a:lnTo>
                <a:lnTo>
                  <a:pt x="2962275" y="609600"/>
                </a:lnTo>
                <a:lnTo>
                  <a:pt x="76200" y="609600"/>
                </a:lnTo>
                <a:lnTo>
                  <a:pt x="71196" y="609600"/>
                </a:lnTo>
                <a:lnTo>
                  <a:pt x="66241" y="609112"/>
                </a:lnTo>
                <a:lnTo>
                  <a:pt x="61334" y="608136"/>
                </a:lnTo>
                <a:lnTo>
                  <a:pt x="56426" y="607159"/>
                </a:lnTo>
                <a:lnTo>
                  <a:pt x="51661" y="605714"/>
                </a:lnTo>
                <a:lnTo>
                  <a:pt x="47039" y="603799"/>
                </a:lnTo>
                <a:lnTo>
                  <a:pt x="42417" y="601884"/>
                </a:lnTo>
                <a:lnTo>
                  <a:pt x="12841" y="575734"/>
                </a:lnTo>
                <a:lnTo>
                  <a:pt x="1464" y="548265"/>
                </a:lnTo>
                <a:lnTo>
                  <a:pt x="488" y="543358"/>
                </a:lnTo>
                <a:lnTo>
                  <a:pt x="0" y="538403"/>
                </a:lnTo>
                <a:lnTo>
                  <a:pt x="0" y="533400"/>
                </a:lnTo>
                <a:lnTo>
                  <a:pt x="0" y="76200"/>
                </a:lnTo>
                <a:lnTo>
                  <a:pt x="0" y="71196"/>
                </a:lnTo>
                <a:lnTo>
                  <a:pt x="488" y="66241"/>
                </a:lnTo>
                <a:lnTo>
                  <a:pt x="1464" y="61334"/>
                </a:lnTo>
                <a:lnTo>
                  <a:pt x="2440" y="56426"/>
                </a:lnTo>
                <a:lnTo>
                  <a:pt x="22318" y="22318"/>
                </a:lnTo>
                <a:lnTo>
                  <a:pt x="25856" y="18780"/>
                </a:lnTo>
                <a:lnTo>
                  <a:pt x="61334" y="1464"/>
                </a:lnTo>
                <a:lnTo>
                  <a:pt x="66241" y="488"/>
                </a:lnTo>
                <a:lnTo>
                  <a:pt x="71196" y="0"/>
                </a:lnTo>
                <a:lnTo>
                  <a:pt x="7620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34587" y="2542838"/>
            <a:ext cx="19964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logical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3450" y="2252664"/>
            <a:ext cx="16421100" cy="7053580"/>
            <a:chOff x="933450" y="2252664"/>
            <a:chExt cx="16421100" cy="7053580"/>
          </a:xfrm>
        </p:grpSpPr>
        <p:sp>
          <p:nvSpPr>
            <p:cNvPr id="11" name="object 11"/>
            <p:cNvSpPr/>
            <p:nvPr/>
          </p:nvSpPr>
          <p:spPr>
            <a:xfrm>
              <a:off x="9296400" y="2790825"/>
              <a:ext cx="3009900" cy="2771775"/>
            </a:xfrm>
            <a:custGeom>
              <a:avLst/>
              <a:gdLst/>
              <a:ahLst/>
              <a:cxnLst/>
              <a:rect l="l" t="t" r="r" b="b"/>
              <a:pathLst>
                <a:path w="3009900" h="2771775">
                  <a:moveTo>
                    <a:pt x="3009900" y="2771775"/>
                  </a:moveTo>
                  <a:lnTo>
                    <a:pt x="0" y="2771775"/>
                  </a:lnTo>
                  <a:lnTo>
                    <a:pt x="0" y="0"/>
                  </a:lnTo>
                  <a:lnTo>
                    <a:pt x="3009900" y="0"/>
                  </a:lnTo>
                  <a:lnTo>
                    <a:pt x="3009900" y="2771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19704" y="2271714"/>
              <a:ext cx="0" cy="3800475"/>
            </a:xfrm>
            <a:custGeom>
              <a:avLst/>
              <a:gdLst/>
              <a:ahLst/>
              <a:cxnLst/>
              <a:rect l="l" t="t" r="r" b="b"/>
              <a:pathLst>
                <a:path h="3800475">
                  <a:moveTo>
                    <a:pt x="0" y="0"/>
                  </a:moveTo>
                  <a:lnTo>
                    <a:pt x="0" y="380047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2500" y="6048390"/>
              <a:ext cx="16383000" cy="0"/>
            </a:xfrm>
            <a:custGeom>
              <a:avLst/>
              <a:gdLst/>
              <a:ahLst/>
              <a:cxnLst/>
              <a:rect l="l" t="t" r="r" b="b"/>
              <a:pathLst>
                <a:path w="16383000">
                  <a:moveTo>
                    <a:pt x="16383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20154" y="2271714"/>
              <a:ext cx="0" cy="3800475"/>
            </a:xfrm>
            <a:custGeom>
              <a:avLst/>
              <a:gdLst/>
              <a:ahLst/>
              <a:cxnLst/>
              <a:rect l="l" t="t" r="r" b="b"/>
              <a:pathLst>
                <a:path h="3800475">
                  <a:moveTo>
                    <a:pt x="0" y="0"/>
                  </a:moveTo>
                  <a:lnTo>
                    <a:pt x="0" y="380047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24650" y="6029340"/>
              <a:ext cx="5419740" cy="32765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78250" y="6902450"/>
            <a:ext cx="221043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32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6300" spc="-720" dirty="0">
                <a:solidFill>
                  <a:srgbClr val="FF6C00"/>
                </a:solidFill>
                <a:latin typeface="Arial"/>
                <a:cs typeface="Arial"/>
              </a:rPr>
              <a:t>7</a:t>
            </a:r>
            <a:r>
              <a:rPr sz="6300" spc="50" dirty="0">
                <a:solidFill>
                  <a:srgbClr val="FF6C00"/>
                </a:solidFill>
                <a:latin typeface="Arial"/>
                <a:cs typeface="Arial"/>
              </a:rPr>
              <a:t>4</a:t>
            </a:r>
            <a:r>
              <a:rPr sz="6300" spc="90" dirty="0">
                <a:solidFill>
                  <a:srgbClr val="FF6C00"/>
                </a:solidFill>
                <a:latin typeface="Arial"/>
                <a:cs typeface="Arial"/>
              </a:rPr>
              <a:t>00</a:t>
            </a:r>
            <a:r>
              <a:rPr sz="6300" spc="-204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6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5225" y="3841130"/>
            <a:ext cx="1475105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75" dirty="0">
                <a:solidFill>
                  <a:srgbClr val="FF6C00"/>
                </a:solidFill>
                <a:latin typeface="Arial"/>
                <a:cs typeface="Arial"/>
              </a:rPr>
              <a:t>Y </a:t>
            </a:r>
            <a:r>
              <a:rPr sz="3750" spc="-325" dirty="0">
                <a:solidFill>
                  <a:srgbClr val="FF6C00"/>
                </a:solidFill>
                <a:latin typeface="Arial"/>
                <a:cs typeface="Arial"/>
              </a:rPr>
              <a:t>=</a:t>
            </a:r>
            <a:r>
              <a:rPr sz="3750" spc="-65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-130" dirty="0">
                <a:solidFill>
                  <a:srgbClr val="FF6C00"/>
                </a:solidFill>
                <a:latin typeface="Arial"/>
                <a:cs typeface="Arial"/>
              </a:rPr>
              <a:t>A.B</a:t>
            </a:r>
            <a:endParaRPr sz="37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71840" y="1114425"/>
            <a:ext cx="12887960" cy="4027804"/>
            <a:chOff x="3171840" y="1114425"/>
            <a:chExt cx="12887960" cy="4027804"/>
          </a:xfrm>
        </p:grpSpPr>
        <p:sp>
          <p:nvSpPr>
            <p:cNvPr id="19" name="object 19"/>
            <p:cNvSpPr/>
            <p:nvPr/>
          </p:nvSpPr>
          <p:spPr>
            <a:xfrm>
              <a:off x="3190890" y="3924300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>
                  <a:moveTo>
                    <a:pt x="0" y="0"/>
                  </a:moveTo>
                  <a:lnTo>
                    <a:pt x="733425" y="0"/>
                  </a:lnTo>
                </a:path>
              </a:pathLst>
            </a:custGeom>
            <a:ln w="38100">
              <a:solidFill>
                <a:srgbClr val="FF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279529" y="3291549"/>
              <a:ext cx="215909" cy="2348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41293" y="3291549"/>
              <a:ext cx="167137" cy="2348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39485" y="3291549"/>
              <a:ext cx="215903" cy="23488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592473" y="3400853"/>
              <a:ext cx="33655" cy="40005"/>
            </a:xfrm>
            <a:custGeom>
              <a:avLst/>
              <a:gdLst/>
              <a:ahLst/>
              <a:cxnLst/>
              <a:rect l="l" t="t" r="r" b="b"/>
              <a:pathLst>
                <a:path w="33655" h="40004">
                  <a:moveTo>
                    <a:pt x="33301" y="39960"/>
                  </a:moveTo>
                  <a:lnTo>
                    <a:pt x="0" y="39960"/>
                  </a:lnTo>
                  <a:lnTo>
                    <a:pt x="0" y="0"/>
                  </a:lnTo>
                  <a:lnTo>
                    <a:pt x="33301" y="0"/>
                  </a:lnTo>
                  <a:lnTo>
                    <a:pt x="33301" y="39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92537" y="3291549"/>
              <a:ext cx="167137" cy="2348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98312" y="3690053"/>
              <a:ext cx="162876" cy="2436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15724" y="3690053"/>
              <a:ext cx="162876" cy="2436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547338" y="3694306"/>
              <a:ext cx="140308" cy="2348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298312" y="4092810"/>
              <a:ext cx="162876" cy="24369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29925" y="4097057"/>
              <a:ext cx="140308" cy="23488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547338" y="4097057"/>
              <a:ext cx="140308" cy="23488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312519" y="4499814"/>
              <a:ext cx="140303" cy="23488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15724" y="4495566"/>
              <a:ext cx="162876" cy="24369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547338" y="4499814"/>
              <a:ext cx="140308" cy="23488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312519" y="4902564"/>
              <a:ext cx="140303" cy="23490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929925" y="4902564"/>
              <a:ext cx="140308" cy="2349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33136" y="4898317"/>
              <a:ext cx="162871" cy="24371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109626" y="3247544"/>
              <a:ext cx="1942464" cy="358775"/>
            </a:xfrm>
            <a:custGeom>
              <a:avLst/>
              <a:gdLst/>
              <a:ahLst/>
              <a:cxnLst/>
              <a:rect l="l" t="t" r="r" b="b"/>
              <a:pathLst>
                <a:path w="1942465" h="358775">
                  <a:moveTo>
                    <a:pt x="0" y="358362"/>
                  </a:moveTo>
                  <a:lnTo>
                    <a:pt x="1941958" y="358362"/>
                  </a:lnTo>
                </a:path>
                <a:path w="1942465" h="358775">
                  <a:moveTo>
                    <a:pt x="1239709" y="0"/>
                  </a:moveTo>
                  <a:lnTo>
                    <a:pt x="1764662" y="0"/>
                  </a:lnTo>
                </a:path>
              </a:pathLst>
            </a:custGeom>
            <a:ln w="151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15524" y="3219451"/>
              <a:ext cx="1752599" cy="175259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67600" y="1114425"/>
              <a:ext cx="2895600" cy="90487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083300" y="3837304"/>
            <a:ext cx="162877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14" dirty="0">
                <a:solidFill>
                  <a:srgbClr val="FF6C00"/>
                </a:solidFill>
                <a:latin typeface="Arial"/>
                <a:cs typeface="Arial"/>
              </a:rPr>
              <a:t>NOT</a:t>
            </a:r>
            <a:r>
              <a:rPr sz="2800" spc="27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6C00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87622" y="1418639"/>
            <a:ext cx="970280" cy="448309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sz="4100" spc="-1395" baseline="101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4249B3-364F-5582-406B-4E0F36580BAD}"/>
              </a:ext>
            </a:extLst>
          </p:cNvPr>
          <p:cNvSpPr txBox="1"/>
          <p:nvPr/>
        </p:nvSpPr>
        <p:spPr>
          <a:xfrm>
            <a:off x="8343900" y="1360449"/>
            <a:ext cx="127960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dirty="0">
                <a:solidFill>
                  <a:srgbClr val="FFFFFF"/>
                </a:solidFill>
                <a:latin typeface="Arial"/>
              </a:rPr>
              <a:t>NAND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942975" y="942975"/>
              <a:ext cx="16392525" cy="47625"/>
            </a:xfrm>
            <a:custGeom>
              <a:avLst/>
              <a:gdLst/>
              <a:ahLst/>
              <a:cxnLst/>
              <a:rect l="l" t="t" r="r" b="b"/>
              <a:pathLst>
                <a:path w="16392525" h="47625">
                  <a:moveTo>
                    <a:pt x="16392525" y="47625"/>
                  </a:moveTo>
                  <a:lnTo>
                    <a:pt x="0" y="47625"/>
                  </a:lnTo>
                  <a:lnTo>
                    <a:pt x="0" y="0"/>
                  </a:lnTo>
                  <a:lnTo>
                    <a:pt x="16392525" y="0"/>
                  </a:lnTo>
                  <a:lnTo>
                    <a:pt x="16392525" y="47625"/>
                  </a:lnTo>
                  <a:close/>
                </a:path>
              </a:pathLst>
            </a:custGeom>
            <a:solidFill>
              <a:srgbClr val="FF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05700" y="1143000"/>
              <a:ext cx="2838450" cy="857250"/>
            </a:xfrm>
            <a:custGeom>
              <a:avLst/>
              <a:gdLst/>
              <a:ahLst/>
              <a:cxnLst/>
              <a:rect l="l" t="t" r="r" b="b"/>
              <a:pathLst>
                <a:path w="2838450" h="857250">
                  <a:moveTo>
                    <a:pt x="2409825" y="857250"/>
                  </a:moveTo>
                  <a:lnTo>
                    <a:pt x="428625" y="857250"/>
                  </a:lnTo>
                  <a:lnTo>
                    <a:pt x="418102" y="857121"/>
                  </a:lnTo>
                  <a:lnTo>
                    <a:pt x="376153" y="854026"/>
                  </a:lnTo>
                  <a:lnTo>
                    <a:pt x="334709" y="846834"/>
                  </a:lnTo>
                  <a:lnTo>
                    <a:pt x="294169" y="835615"/>
                  </a:lnTo>
                  <a:lnTo>
                    <a:pt x="254925" y="820477"/>
                  </a:lnTo>
                  <a:lnTo>
                    <a:pt x="217353" y="801564"/>
                  </a:lnTo>
                  <a:lnTo>
                    <a:pt x="181816" y="779060"/>
                  </a:lnTo>
                  <a:lnTo>
                    <a:pt x="148656" y="753181"/>
                  </a:lnTo>
                  <a:lnTo>
                    <a:pt x="118192" y="724177"/>
                  </a:lnTo>
                  <a:lnTo>
                    <a:pt x="90718" y="692326"/>
                  </a:lnTo>
                  <a:lnTo>
                    <a:pt x="66497" y="657935"/>
                  </a:lnTo>
                  <a:lnTo>
                    <a:pt x="45765" y="621337"/>
                  </a:lnTo>
                  <a:lnTo>
                    <a:pt x="28719" y="582881"/>
                  </a:lnTo>
                  <a:lnTo>
                    <a:pt x="15525" y="542941"/>
                  </a:lnTo>
                  <a:lnTo>
                    <a:pt x="6309" y="501900"/>
                  </a:lnTo>
                  <a:lnTo>
                    <a:pt x="1160" y="460153"/>
                  </a:lnTo>
                  <a:lnTo>
                    <a:pt x="0" y="428625"/>
                  </a:lnTo>
                  <a:lnTo>
                    <a:pt x="128" y="418102"/>
                  </a:lnTo>
                  <a:lnTo>
                    <a:pt x="3223" y="376153"/>
                  </a:lnTo>
                  <a:lnTo>
                    <a:pt x="10415" y="334709"/>
                  </a:lnTo>
                  <a:lnTo>
                    <a:pt x="21634" y="294169"/>
                  </a:lnTo>
                  <a:lnTo>
                    <a:pt x="36772" y="254925"/>
                  </a:lnTo>
                  <a:lnTo>
                    <a:pt x="55685" y="217353"/>
                  </a:lnTo>
                  <a:lnTo>
                    <a:pt x="78189" y="181816"/>
                  </a:lnTo>
                  <a:lnTo>
                    <a:pt x="104068" y="148656"/>
                  </a:lnTo>
                  <a:lnTo>
                    <a:pt x="133072" y="118192"/>
                  </a:lnTo>
                  <a:lnTo>
                    <a:pt x="164923" y="90718"/>
                  </a:lnTo>
                  <a:lnTo>
                    <a:pt x="199314" y="66497"/>
                  </a:lnTo>
                  <a:lnTo>
                    <a:pt x="235912" y="45765"/>
                  </a:lnTo>
                  <a:lnTo>
                    <a:pt x="274367" y="28719"/>
                  </a:lnTo>
                  <a:lnTo>
                    <a:pt x="314308" y="15525"/>
                  </a:lnTo>
                  <a:lnTo>
                    <a:pt x="355349" y="6309"/>
                  </a:lnTo>
                  <a:lnTo>
                    <a:pt x="397096" y="1160"/>
                  </a:lnTo>
                  <a:lnTo>
                    <a:pt x="428625" y="0"/>
                  </a:lnTo>
                  <a:lnTo>
                    <a:pt x="2409825" y="0"/>
                  </a:lnTo>
                  <a:lnTo>
                    <a:pt x="2451839" y="2063"/>
                  </a:lnTo>
                  <a:lnTo>
                    <a:pt x="2493444" y="8235"/>
                  </a:lnTo>
                  <a:lnTo>
                    <a:pt x="2534250" y="18456"/>
                  </a:lnTo>
                  <a:lnTo>
                    <a:pt x="2573855" y="32627"/>
                  </a:lnTo>
                  <a:lnTo>
                    <a:pt x="2611878" y="50611"/>
                  </a:lnTo>
                  <a:lnTo>
                    <a:pt x="2647959" y="72236"/>
                  </a:lnTo>
                  <a:lnTo>
                    <a:pt x="2681744" y="97293"/>
                  </a:lnTo>
                  <a:lnTo>
                    <a:pt x="2712910" y="125541"/>
                  </a:lnTo>
                  <a:lnTo>
                    <a:pt x="2741152" y="156708"/>
                  </a:lnTo>
                  <a:lnTo>
                    <a:pt x="2766212" y="190493"/>
                  </a:lnTo>
                  <a:lnTo>
                    <a:pt x="2787834" y="226572"/>
                  </a:lnTo>
                  <a:lnTo>
                    <a:pt x="2805826" y="264596"/>
                  </a:lnTo>
                  <a:lnTo>
                    <a:pt x="2819990" y="304201"/>
                  </a:lnTo>
                  <a:lnTo>
                    <a:pt x="2830210" y="345004"/>
                  </a:lnTo>
                  <a:lnTo>
                    <a:pt x="2836383" y="386612"/>
                  </a:lnTo>
                  <a:lnTo>
                    <a:pt x="2838450" y="428625"/>
                  </a:lnTo>
                  <a:lnTo>
                    <a:pt x="2838321" y="439147"/>
                  </a:lnTo>
                  <a:lnTo>
                    <a:pt x="2835225" y="481096"/>
                  </a:lnTo>
                  <a:lnTo>
                    <a:pt x="2828033" y="522540"/>
                  </a:lnTo>
                  <a:lnTo>
                    <a:pt x="2816813" y="563079"/>
                  </a:lnTo>
                  <a:lnTo>
                    <a:pt x="2801680" y="602324"/>
                  </a:lnTo>
                  <a:lnTo>
                    <a:pt x="2782764" y="639896"/>
                  </a:lnTo>
                  <a:lnTo>
                    <a:pt x="2760258" y="675433"/>
                  </a:lnTo>
                  <a:lnTo>
                    <a:pt x="2734377" y="708593"/>
                  </a:lnTo>
                  <a:lnTo>
                    <a:pt x="2705379" y="739057"/>
                  </a:lnTo>
                  <a:lnTo>
                    <a:pt x="2673525" y="766532"/>
                  </a:lnTo>
                  <a:lnTo>
                    <a:pt x="2639136" y="790751"/>
                  </a:lnTo>
                  <a:lnTo>
                    <a:pt x="2602536" y="811485"/>
                  </a:lnTo>
                  <a:lnTo>
                    <a:pt x="2564082" y="828530"/>
                  </a:lnTo>
                  <a:lnTo>
                    <a:pt x="2524141" y="841724"/>
                  </a:lnTo>
                  <a:lnTo>
                    <a:pt x="2483101" y="850940"/>
                  </a:lnTo>
                  <a:lnTo>
                    <a:pt x="2441354" y="856089"/>
                  </a:lnTo>
                  <a:lnTo>
                    <a:pt x="2409825" y="85725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05700" y="1143000"/>
              <a:ext cx="2838450" cy="857250"/>
            </a:xfrm>
            <a:custGeom>
              <a:avLst/>
              <a:gdLst/>
              <a:ahLst/>
              <a:cxnLst/>
              <a:rect l="l" t="t" r="r" b="b"/>
              <a:pathLst>
                <a:path w="2838450" h="857250">
                  <a:moveTo>
                    <a:pt x="428625" y="0"/>
                  </a:moveTo>
                  <a:lnTo>
                    <a:pt x="2409825" y="0"/>
                  </a:lnTo>
                  <a:lnTo>
                    <a:pt x="2420347" y="128"/>
                  </a:lnTo>
                  <a:lnTo>
                    <a:pt x="2462295" y="3223"/>
                  </a:lnTo>
                  <a:lnTo>
                    <a:pt x="2503741" y="10415"/>
                  </a:lnTo>
                  <a:lnTo>
                    <a:pt x="2544279" y="21634"/>
                  </a:lnTo>
                  <a:lnTo>
                    <a:pt x="2583523" y="36772"/>
                  </a:lnTo>
                  <a:lnTo>
                    <a:pt x="2621098" y="55685"/>
                  </a:lnTo>
                  <a:lnTo>
                    <a:pt x="2656633" y="78189"/>
                  </a:lnTo>
                  <a:lnTo>
                    <a:pt x="2689795" y="104068"/>
                  </a:lnTo>
                  <a:lnTo>
                    <a:pt x="2720257" y="133072"/>
                  </a:lnTo>
                  <a:lnTo>
                    <a:pt x="2747727" y="164923"/>
                  </a:lnTo>
                  <a:lnTo>
                    <a:pt x="2771952" y="199314"/>
                  </a:lnTo>
                  <a:lnTo>
                    <a:pt x="2792682" y="235912"/>
                  </a:lnTo>
                  <a:lnTo>
                    <a:pt x="2809733" y="274367"/>
                  </a:lnTo>
                  <a:lnTo>
                    <a:pt x="2822922" y="314308"/>
                  </a:lnTo>
                  <a:lnTo>
                    <a:pt x="2832139" y="355349"/>
                  </a:lnTo>
                  <a:lnTo>
                    <a:pt x="2837288" y="397096"/>
                  </a:lnTo>
                  <a:lnTo>
                    <a:pt x="2838450" y="428625"/>
                  </a:lnTo>
                  <a:lnTo>
                    <a:pt x="2838321" y="439147"/>
                  </a:lnTo>
                  <a:lnTo>
                    <a:pt x="2835225" y="481096"/>
                  </a:lnTo>
                  <a:lnTo>
                    <a:pt x="2828033" y="522540"/>
                  </a:lnTo>
                  <a:lnTo>
                    <a:pt x="2816813" y="563079"/>
                  </a:lnTo>
                  <a:lnTo>
                    <a:pt x="2801680" y="602324"/>
                  </a:lnTo>
                  <a:lnTo>
                    <a:pt x="2782764" y="639896"/>
                  </a:lnTo>
                  <a:lnTo>
                    <a:pt x="2760258" y="675433"/>
                  </a:lnTo>
                  <a:lnTo>
                    <a:pt x="2734377" y="708593"/>
                  </a:lnTo>
                  <a:lnTo>
                    <a:pt x="2705379" y="739057"/>
                  </a:lnTo>
                  <a:lnTo>
                    <a:pt x="2673525" y="766532"/>
                  </a:lnTo>
                  <a:lnTo>
                    <a:pt x="2639136" y="790751"/>
                  </a:lnTo>
                  <a:lnTo>
                    <a:pt x="2602536" y="811485"/>
                  </a:lnTo>
                  <a:lnTo>
                    <a:pt x="2564082" y="828530"/>
                  </a:lnTo>
                  <a:lnTo>
                    <a:pt x="2524141" y="841724"/>
                  </a:lnTo>
                  <a:lnTo>
                    <a:pt x="2483101" y="850940"/>
                  </a:lnTo>
                  <a:lnTo>
                    <a:pt x="2441354" y="856089"/>
                  </a:lnTo>
                  <a:lnTo>
                    <a:pt x="2409825" y="857250"/>
                  </a:lnTo>
                  <a:lnTo>
                    <a:pt x="428625" y="857250"/>
                  </a:lnTo>
                  <a:lnTo>
                    <a:pt x="386612" y="855185"/>
                  </a:lnTo>
                  <a:lnTo>
                    <a:pt x="345004" y="849013"/>
                  </a:lnTo>
                  <a:lnTo>
                    <a:pt x="304201" y="838793"/>
                  </a:lnTo>
                  <a:lnTo>
                    <a:pt x="264596" y="824623"/>
                  </a:lnTo>
                  <a:lnTo>
                    <a:pt x="226572" y="806638"/>
                  </a:lnTo>
                  <a:lnTo>
                    <a:pt x="190493" y="785013"/>
                  </a:lnTo>
                  <a:lnTo>
                    <a:pt x="156708" y="759956"/>
                  </a:lnTo>
                  <a:lnTo>
                    <a:pt x="125541" y="731708"/>
                  </a:lnTo>
                  <a:lnTo>
                    <a:pt x="97293" y="700541"/>
                  </a:lnTo>
                  <a:lnTo>
                    <a:pt x="72236" y="666756"/>
                  </a:lnTo>
                  <a:lnTo>
                    <a:pt x="50611" y="630677"/>
                  </a:lnTo>
                  <a:lnTo>
                    <a:pt x="32627" y="592652"/>
                  </a:lnTo>
                  <a:lnTo>
                    <a:pt x="18456" y="553048"/>
                  </a:lnTo>
                  <a:lnTo>
                    <a:pt x="8235" y="512245"/>
                  </a:lnTo>
                  <a:lnTo>
                    <a:pt x="2063" y="470637"/>
                  </a:lnTo>
                  <a:lnTo>
                    <a:pt x="0" y="428625"/>
                  </a:lnTo>
                  <a:lnTo>
                    <a:pt x="128" y="418102"/>
                  </a:lnTo>
                  <a:lnTo>
                    <a:pt x="3223" y="376153"/>
                  </a:lnTo>
                  <a:lnTo>
                    <a:pt x="10415" y="334709"/>
                  </a:lnTo>
                  <a:lnTo>
                    <a:pt x="21634" y="294169"/>
                  </a:lnTo>
                  <a:lnTo>
                    <a:pt x="36772" y="254925"/>
                  </a:lnTo>
                  <a:lnTo>
                    <a:pt x="55685" y="217353"/>
                  </a:lnTo>
                  <a:lnTo>
                    <a:pt x="78189" y="181816"/>
                  </a:lnTo>
                  <a:lnTo>
                    <a:pt x="104068" y="148656"/>
                  </a:lnTo>
                  <a:lnTo>
                    <a:pt x="133072" y="118192"/>
                  </a:lnTo>
                  <a:lnTo>
                    <a:pt x="164923" y="90718"/>
                  </a:lnTo>
                  <a:lnTo>
                    <a:pt x="199314" y="66497"/>
                  </a:lnTo>
                  <a:lnTo>
                    <a:pt x="235912" y="45765"/>
                  </a:lnTo>
                  <a:lnTo>
                    <a:pt x="274367" y="28719"/>
                  </a:lnTo>
                  <a:lnTo>
                    <a:pt x="314308" y="15525"/>
                  </a:lnTo>
                  <a:lnTo>
                    <a:pt x="355349" y="6309"/>
                  </a:lnTo>
                  <a:lnTo>
                    <a:pt x="397096" y="1160"/>
                  </a:lnTo>
                  <a:lnTo>
                    <a:pt x="428625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546703" y="1321066"/>
            <a:ext cx="75692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-1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750" spc="1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750" spc="-2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8740" y="6835790"/>
            <a:ext cx="21545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32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6300" spc="-720" dirty="0">
                <a:solidFill>
                  <a:srgbClr val="FF6C00"/>
                </a:solidFill>
                <a:latin typeface="Arial"/>
                <a:cs typeface="Arial"/>
              </a:rPr>
              <a:t>7</a:t>
            </a:r>
            <a:r>
              <a:rPr sz="6300" spc="50" dirty="0">
                <a:solidFill>
                  <a:srgbClr val="FF6C00"/>
                </a:solidFill>
                <a:latin typeface="Arial"/>
                <a:cs typeface="Arial"/>
              </a:rPr>
              <a:t>4</a:t>
            </a:r>
            <a:r>
              <a:rPr sz="6300" spc="-80" dirty="0">
                <a:solidFill>
                  <a:srgbClr val="FF6C00"/>
                </a:solidFill>
                <a:latin typeface="Arial"/>
                <a:cs typeface="Arial"/>
              </a:rPr>
              <a:t>0</a:t>
            </a:r>
            <a:r>
              <a:rPr sz="6300" spc="-180" dirty="0">
                <a:solidFill>
                  <a:srgbClr val="FF6C00"/>
                </a:solidFill>
                <a:latin typeface="Arial"/>
                <a:cs typeface="Arial"/>
              </a:rPr>
              <a:t>2</a:t>
            </a:r>
            <a:r>
              <a:rPr sz="6300" spc="-204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endParaRPr sz="6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62075" y="2419350"/>
            <a:ext cx="15220965" cy="6905640"/>
            <a:chOff x="1362075" y="2419350"/>
            <a:chExt cx="15220965" cy="6905640"/>
          </a:xfrm>
        </p:grpSpPr>
        <p:sp>
          <p:nvSpPr>
            <p:cNvPr id="9" name="object 9"/>
            <p:cNvSpPr/>
            <p:nvPr/>
          </p:nvSpPr>
          <p:spPr>
            <a:xfrm>
              <a:off x="13573140" y="2733675"/>
              <a:ext cx="3009900" cy="2762250"/>
            </a:xfrm>
            <a:custGeom>
              <a:avLst/>
              <a:gdLst/>
              <a:ahLst/>
              <a:cxnLst/>
              <a:rect l="l" t="t" r="r" b="b"/>
              <a:pathLst>
                <a:path w="3009900" h="2762250">
                  <a:moveTo>
                    <a:pt x="3009900" y="2762250"/>
                  </a:moveTo>
                  <a:lnTo>
                    <a:pt x="0" y="2762250"/>
                  </a:lnTo>
                  <a:lnTo>
                    <a:pt x="0" y="0"/>
                  </a:lnTo>
                  <a:lnTo>
                    <a:pt x="3009900" y="0"/>
                  </a:lnTo>
                  <a:lnTo>
                    <a:pt x="3009900" y="2762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73550" y="3288795"/>
              <a:ext cx="214272" cy="2339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0297" y="3288795"/>
              <a:ext cx="165870" cy="2339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25472" y="3288795"/>
              <a:ext cx="214267" cy="2339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76230" y="3321549"/>
              <a:ext cx="200798" cy="2012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842502" y="3288795"/>
              <a:ext cx="165864" cy="23398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04922" y="3685765"/>
              <a:ext cx="161642" cy="2427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92190" y="3685765"/>
              <a:ext cx="161642" cy="2427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11312" y="3690001"/>
              <a:ext cx="139245" cy="2339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92190" y="4086971"/>
              <a:ext cx="161642" cy="2427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19016" y="4091202"/>
              <a:ext cx="139245" cy="23398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597218" y="4086971"/>
              <a:ext cx="161636" cy="2427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306290" y="4492408"/>
              <a:ext cx="139239" cy="23398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904922" y="4488177"/>
              <a:ext cx="161642" cy="2427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597218" y="4488177"/>
              <a:ext cx="161636" cy="2427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06290" y="4893608"/>
              <a:ext cx="139239" cy="23399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19016" y="4893608"/>
              <a:ext cx="139245" cy="23399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597218" y="4889377"/>
              <a:ext cx="161636" cy="24277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04934" y="3601942"/>
              <a:ext cx="1927860" cy="0"/>
            </a:xfrm>
            <a:custGeom>
              <a:avLst/>
              <a:gdLst/>
              <a:ahLst/>
              <a:cxnLst/>
              <a:rect l="l" t="t" r="r" b="b"/>
              <a:pathLst>
                <a:path w="1927859">
                  <a:moveTo>
                    <a:pt x="0" y="0"/>
                  </a:moveTo>
                  <a:lnTo>
                    <a:pt x="1927239" y="0"/>
                  </a:lnTo>
                </a:path>
              </a:pathLst>
            </a:custGeom>
            <a:ln w="1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35246" y="3244959"/>
              <a:ext cx="688975" cy="0"/>
            </a:xfrm>
            <a:custGeom>
              <a:avLst/>
              <a:gdLst/>
              <a:ahLst/>
              <a:cxnLst/>
              <a:rect l="l" t="t" r="r" b="b"/>
              <a:pathLst>
                <a:path w="688975">
                  <a:moveTo>
                    <a:pt x="0" y="0"/>
                  </a:moveTo>
                  <a:lnTo>
                    <a:pt x="688430" y="0"/>
                  </a:lnTo>
                </a:path>
              </a:pathLst>
            </a:custGeom>
            <a:ln w="17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62075" y="6962775"/>
              <a:ext cx="971549" cy="96202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24650" y="6038850"/>
              <a:ext cx="6019799" cy="32861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1195" y="3869473"/>
              <a:ext cx="1181100" cy="0"/>
            </a:xfrm>
            <a:custGeom>
              <a:avLst/>
              <a:gdLst/>
              <a:ahLst/>
              <a:cxnLst/>
              <a:rect l="l" t="t" r="r" b="b"/>
              <a:pathLst>
                <a:path w="1181100">
                  <a:moveTo>
                    <a:pt x="0" y="0"/>
                  </a:moveTo>
                  <a:lnTo>
                    <a:pt x="1181100" y="0"/>
                  </a:lnTo>
                </a:path>
              </a:pathLst>
            </a:custGeom>
            <a:ln w="38100">
              <a:solidFill>
                <a:srgbClr val="FF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4525" y="2419350"/>
              <a:ext cx="3219450" cy="638175"/>
            </a:xfrm>
            <a:custGeom>
              <a:avLst/>
              <a:gdLst/>
              <a:ahLst/>
              <a:cxnLst/>
              <a:rect l="l" t="t" r="r" b="b"/>
              <a:pathLst>
                <a:path w="3219450" h="638175">
                  <a:moveTo>
                    <a:pt x="79819" y="0"/>
                  </a:moveTo>
                  <a:lnTo>
                    <a:pt x="3139630" y="0"/>
                  </a:lnTo>
                  <a:lnTo>
                    <a:pt x="3144869" y="0"/>
                  </a:lnTo>
                  <a:lnTo>
                    <a:pt x="3150060" y="511"/>
                  </a:lnTo>
                  <a:lnTo>
                    <a:pt x="3188331" y="16363"/>
                  </a:lnTo>
                  <a:lnTo>
                    <a:pt x="3213373" y="49273"/>
                  </a:lnTo>
                  <a:lnTo>
                    <a:pt x="3219450" y="74578"/>
                  </a:lnTo>
                  <a:lnTo>
                    <a:pt x="3219450" y="79819"/>
                  </a:lnTo>
                  <a:lnTo>
                    <a:pt x="3219450" y="558355"/>
                  </a:lnTo>
                  <a:lnTo>
                    <a:pt x="3219450" y="563596"/>
                  </a:lnTo>
                  <a:lnTo>
                    <a:pt x="3218935" y="568787"/>
                  </a:lnTo>
                  <a:lnTo>
                    <a:pt x="3217916" y="573926"/>
                  </a:lnTo>
                  <a:lnTo>
                    <a:pt x="3216897" y="579067"/>
                  </a:lnTo>
                  <a:lnTo>
                    <a:pt x="3196075" y="614795"/>
                  </a:lnTo>
                  <a:lnTo>
                    <a:pt x="3170177" y="632099"/>
                  </a:lnTo>
                  <a:lnTo>
                    <a:pt x="3165338" y="634104"/>
                  </a:lnTo>
                  <a:lnTo>
                    <a:pt x="3160337" y="635618"/>
                  </a:lnTo>
                  <a:lnTo>
                    <a:pt x="3155203" y="636641"/>
                  </a:lnTo>
                  <a:lnTo>
                    <a:pt x="3150060" y="637663"/>
                  </a:lnTo>
                  <a:lnTo>
                    <a:pt x="3144869" y="638175"/>
                  </a:lnTo>
                  <a:lnTo>
                    <a:pt x="3139630" y="638175"/>
                  </a:lnTo>
                  <a:lnTo>
                    <a:pt x="79819" y="638175"/>
                  </a:lnTo>
                  <a:lnTo>
                    <a:pt x="74578" y="638175"/>
                  </a:lnTo>
                  <a:lnTo>
                    <a:pt x="69387" y="637663"/>
                  </a:lnTo>
                  <a:lnTo>
                    <a:pt x="35474" y="624722"/>
                  </a:lnTo>
                  <a:lnTo>
                    <a:pt x="31116" y="621811"/>
                  </a:lnTo>
                  <a:lnTo>
                    <a:pt x="27084" y="618502"/>
                  </a:lnTo>
                  <a:lnTo>
                    <a:pt x="23378" y="614795"/>
                  </a:lnTo>
                  <a:lnTo>
                    <a:pt x="19672" y="611090"/>
                  </a:lnTo>
                  <a:lnTo>
                    <a:pt x="1533" y="573926"/>
                  </a:lnTo>
                  <a:lnTo>
                    <a:pt x="511" y="568787"/>
                  </a:lnTo>
                  <a:lnTo>
                    <a:pt x="0" y="563596"/>
                  </a:lnTo>
                  <a:lnTo>
                    <a:pt x="0" y="558355"/>
                  </a:lnTo>
                  <a:lnTo>
                    <a:pt x="0" y="79819"/>
                  </a:lnTo>
                  <a:lnTo>
                    <a:pt x="0" y="74578"/>
                  </a:lnTo>
                  <a:lnTo>
                    <a:pt x="511" y="69387"/>
                  </a:lnTo>
                  <a:lnTo>
                    <a:pt x="16363" y="31116"/>
                  </a:lnTo>
                  <a:lnTo>
                    <a:pt x="49273" y="6075"/>
                  </a:lnTo>
                  <a:lnTo>
                    <a:pt x="74578" y="0"/>
                  </a:lnTo>
                  <a:lnTo>
                    <a:pt x="79819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549525" y="3831590"/>
            <a:ext cx="1617980" cy="601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-75" dirty="0">
                <a:solidFill>
                  <a:srgbClr val="FF6C00"/>
                </a:solidFill>
                <a:latin typeface="Arial"/>
                <a:cs typeface="Arial"/>
              </a:rPr>
              <a:t>Y </a:t>
            </a:r>
            <a:r>
              <a:rPr sz="3750" spc="-325" dirty="0">
                <a:solidFill>
                  <a:srgbClr val="FF6C00"/>
                </a:solidFill>
                <a:latin typeface="Arial"/>
                <a:cs typeface="Arial"/>
              </a:rPr>
              <a:t>=</a:t>
            </a:r>
            <a:r>
              <a:rPr sz="3750" spc="-66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3750" spc="-135" dirty="0">
                <a:solidFill>
                  <a:srgbClr val="FF6C00"/>
                </a:solidFill>
                <a:latin typeface="Arial"/>
                <a:cs typeface="Arial"/>
              </a:rPr>
              <a:t>A+B</a:t>
            </a:r>
            <a:endParaRPr sz="3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64250" y="3846845"/>
            <a:ext cx="145859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14" dirty="0">
                <a:solidFill>
                  <a:srgbClr val="FF6C00"/>
                </a:solidFill>
                <a:latin typeface="Arial"/>
                <a:cs typeface="Arial"/>
              </a:rPr>
              <a:t>NOT </a:t>
            </a:r>
            <a:r>
              <a:rPr sz="2800" spc="-225" dirty="0">
                <a:solidFill>
                  <a:srgbClr val="FF6C00"/>
                </a:solidFill>
                <a:latin typeface="Arial"/>
                <a:cs typeface="Arial"/>
              </a:rPr>
              <a:t>,</a:t>
            </a:r>
            <a:r>
              <a:rPr sz="2800" spc="-45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6C00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31338" y="2552363"/>
            <a:ext cx="2283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05450" y="2419350"/>
            <a:ext cx="3038475" cy="609600"/>
          </a:xfrm>
          <a:custGeom>
            <a:avLst/>
            <a:gdLst/>
            <a:ahLst/>
            <a:cxnLst/>
            <a:rect l="l" t="t" r="r" b="b"/>
            <a:pathLst>
              <a:path w="3038475" h="609600">
                <a:moveTo>
                  <a:pt x="76200" y="0"/>
                </a:moveTo>
                <a:lnTo>
                  <a:pt x="2962275" y="0"/>
                </a:lnTo>
                <a:lnTo>
                  <a:pt x="2967275" y="0"/>
                </a:lnTo>
                <a:lnTo>
                  <a:pt x="2972238" y="488"/>
                </a:lnTo>
                <a:lnTo>
                  <a:pt x="2977143" y="1464"/>
                </a:lnTo>
                <a:lnTo>
                  <a:pt x="2982048" y="2440"/>
                </a:lnTo>
                <a:lnTo>
                  <a:pt x="2986811" y="3885"/>
                </a:lnTo>
                <a:lnTo>
                  <a:pt x="2991431" y="5800"/>
                </a:lnTo>
                <a:lnTo>
                  <a:pt x="2996060" y="7715"/>
                </a:lnTo>
                <a:lnTo>
                  <a:pt x="3000451" y="10062"/>
                </a:lnTo>
                <a:lnTo>
                  <a:pt x="3025635" y="33865"/>
                </a:lnTo>
                <a:lnTo>
                  <a:pt x="3028416" y="38025"/>
                </a:lnTo>
                <a:lnTo>
                  <a:pt x="3037008" y="61334"/>
                </a:lnTo>
                <a:lnTo>
                  <a:pt x="3037989" y="66241"/>
                </a:lnTo>
                <a:lnTo>
                  <a:pt x="3038475" y="71196"/>
                </a:lnTo>
                <a:lnTo>
                  <a:pt x="3038475" y="76200"/>
                </a:lnTo>
                <a:lnTo>
                  <a:pt x="3038475" y="533400"/>
                </a:lnTo>
                <a:lnTo>
                  <a:pt x="3038475" y="538403"/>
                </a:lnTo>
                <a:lnTo>
                  <a:pt x="3037989" y="543358"/>
                </a:lnTo>
                <a:lnTo>
                  <a:pt x="3037008" y="548265"/>
                </a:lnTo>
                <a:lnTo>
                  <a:pt x="3036036" y="553172"/>
                </a:lnTo>
                <a:lnTo>
                  <a:pt x="3016157" y="587281"/>
                </a:lnTo>
                <a:lnTo>
                  <a:pt x="2991431" y="603799"/>
                </a:lnTo>
                <a:lnTo>
                  <a:pt x="2986811" y="605714"/>
                </a:lnTo>
                <a:lnTo>
                  <a:pt x="2982048" y="607159"/>
                </a:lnTo>
                <a:lnTo>
                  <a:pt x="2977143" y="608136"/>
                </a:lnTo>
                <a:lnTo>
                  <a:pt x="2972238" y="609112"/>
                </a:lnTo>
                <a:lnTo>
                  <a:pt x="2967275" y="609600"/>
                </a:lnTo>
                <a:lnTo>
                  <a:pt x="2962275" y="609600"/>
                </a:lnTo>
                <a:lnTo>
                  <a:pt x="76200" y="609600"/>
                </a:lnTo>
                <a:lnTo>
                  <a:pt x="71196" y="609600"/>
                </a:lnTo>
                <a:lnTo>
                  <a:pt x="66241" y="609112"/>
                </a:lnTo>
                <a:lnTo>
                  <a:pt x="61334" y="608136"/>
                </a:lnTo>
                <a:lnTo>
                  <a:pt x="56426" y="607159"/>
                </a:lnTo>
                <a:lnTo>
                  <a:pt x="51661" y="605714"/>
                </a:lnTo>
                <a:lnTo>
                  <a:pt x="47039" y="603799"/>
                </a:lnTo>
                <a:lnTo>
                  <a:pt x="42417" y="601884"/>
                </a:lnTo>
                <a:lnTo>
                  <a:pt x="12841" y="575734"/>
                </a:lnTo>
                <a:lnTo>
                  <a:pt x="1464" y="548265"/>
                </a:lnTo>
                <a:lnTo>
                  <a:pt x="488" y="543358"/>
                </a:lnTo>
                <a:lnTo>
                  <a:pt x="0" y="538403"/>
                </a:lnTo>
                <a:lnTo>
                  <a:pt x="0" y="533400"/>
                </a:lnTo>
                <a:lnTo>
                  <a:pt x="0" y="76200"/>
                </a:lnTo>
                <a:lnTo>
                  <a:pt x="0" y="71196"/>
                </a:lnTo>
                <a:lnTo>
                  <a:pt x="488" y="66241"/>
                </a:lnTo>
                <a:lnTo>
                  <a:pt x="1464" y="61334"/>
                </a:lnTo>
                <a:lnTo>
                  <a:pt x="2440" y="56426"/>
                </a:lnTo>
                <a:lnTo>
                  <a:pt x="22318" y="22318"/>
                </a:lnTo>
                <a:lnTo>
                  <a:pt x="25856" y="18780"/>
                </a:lnTo>
                <a:lnTo>
                  <a:pt x="61334" y="1464"/>
                </a:lnTo>
                <a:lnTo>
                  <a:pt x="66241" y="488"/>
                </a:lnTo>
                <a:lnTo>
                  <a:pt x="71196" y="0"/>
                </a:lnTo>
                <a:lnTo>
                  <a:pt x="7620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34587" y="2542838"/>
            <a:ext cx="19964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logical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52500" y="2271714"/>
            <a:ext cx="16383000" cy="3800475"/>
            <a:chOff x="952500" y="2271714"/>
            <a:chExt cx="16383000" cy="3800475"/>
          </a:xfrm>
        </p:grpSpPr>
        <p:sp>
          <p:nvSpPr>
            <p:cNvPr id="39" name="object 39"/>
            <p:cNvSpPr/>
            <p:nvPr/>
          </p:nvSpPr>
          <p:spPr>
            <a:xfrm>
              <a:off x="9296400" y="2790825"/>
              <a:ext cx="3009900" cy="2771775"/>
            </a:xfrm>
            <a:custGeom>
              <a:avLst/>
              <a:gdLst/>
              <a:ahLst/>
              <a:cxnLst/>
              <a:rect l="l" t="t" r="r" b="b"/>
              <a:pathLst>
                <a:path w="3009900" h="2771775">
                  <a:moveTo>
                    <a:pt x="3009900" y="2771775"/>
                  </a:moveTo>
                  <a:lnTo>
                    <a:pt x="0" y="2771775"/>
                  </a:lnTo>
                  <a:lnTo>
                    <a:pt x="0" y="0"/>
                  </a:lnTo>
                  <a:lnTo>
                    <a:pt x="3009900" y="0"/>
                  </a:lnTo>
                  <a:lnTo>
                    <a:pt x="3009900" y="2771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19704" y="2271714"/>
              <a:ext cx="0" cy="3800475"/>
            </a:xfrm>
            <a:custGeom>
              <a:avLst/>
              <a:gdLst/>
              <a:ahLst/>
              <a:cxnLst/>
              <a:rect l="l" t="t" r="r" b="b"/>
              <a:pathLst>
                <a:path h="3800475">
                  <a:moveTo>
                    <a:pt x="0" y="0"/>
                  </a:moveTo>
                  <a:lnTo>
                    <a:pt x="0" y="380047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2500" y="6048390"/>
              <a:ext cx="16383000" cy="0"/>
            </a:xfrm>
            <a:custGeom>
              <a:avLst/>
              <a:gdLst/>
              <a:ahLst/>
              <a:cxnLst/>
              <a:rect l="l" t="t" r="r" b="b"/>
              <a:pathLst>
                <a:path w="16383000">
                  <a:moveTo>
                    <a:pt x="16383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20154" y="2271714"/>
              <a:ext cx="0" cy="3800475"/>
            </a:xfrm>
            <a:custGeom>
              <a:avLst/>
              <a:gdLst/>
              <a:ahLst/>
              <a:cxnLst/>
              <a:rect l="l" t="t" r="r" b="b"/>
              <a:pathLst>
                <a:path h="3800475">
                  <a:moveTo>
                    <a:pt x="0" y="0"/>
                  </a:moveTo>
                  <a:lnTo>
                    <a:pt x="0" y="380047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29800" y="3133725"/>
              <a:ext cx="1924049" cy="192249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62025" y="2286000"/>
            <a:ext cx="16344900" cy="7019925"/>
          </a:xfrm>
          <a:custGeom>
            <a:avLst/>
            <a:gdLst/>
            <a:ahLst/>
            <a:cxnLst/>
            <a:rect l="l" t="t" r="r" b="b"/>
            <a:pathLst>
              <a:path w="16344900" h="7019925">
                <a:moveTo>
                  <a:pt x="877538" y="0"/>
                </a:moveTo>
                <a:lnTo>
                  <a:pt x="15467361" y="0"/>
                </a:lnTo>
                <a:lnTo>
                  <a:pt x="15478133" y="66"/>
                </a:lnTo>
                <a:lnTo>
                  <a:pt x="15521185" y="1651"/>
                </a:lnTo>
                <a:lnTo>
                  <a:pt x="15564086" y="5346"/>
                </a:lnTo>
                <a:lnTo>
                  <a:pt x="15606767" y="11143"/>
                </a:lnTo>
                <a:lnTo>
                  <a:pt x="15649082" y="19027"/>
                </a:lnTo>
                <a:lnTo>
                  <a:pt x="15691038" y="28979"/>
                </a:lnTo>
                <a:lnTo>
                  <a:pt x="15732384" y="40975"/>
                </a:lnTo>
                <a:lnTo>
                  <a:pt x="15773129" y="54987"/>
                </a:lnTo>
                <a:lnTo>
                  <a:pt x="15813123" y="70980"/>
                </a:lnTo>
                <a:lnTo>
                  <a:pt x="15852247" y="88917"/>
                </a:lnTo>
                <a:lnTo>
                  <a:pt x="15890497" y="108753"/>
                </a:lnTo>
                <a:lnTo>
                  <a:pt x="15927700" y="130441"/>
                </a:lnTo>
                <a:lnTo>
                  <a:pt x="15963800" y="153930"/>
                </a:lnTo>
                <a:lnTo>
                  <a:pt x="15998701" y="179161"/>
                </a:lnTo>
                <a:lnTo>
                  <a:pt x="16032349" y="206075"/>
                </a:lnTo>
                <a:lnTo>
                  <a:pt x="16064622" y="234606"/>
                </a:lnTo>
                <a:lnTo>
                  <a:pt x="16095450" y="264687"/>
                </a:lnTo>
                <a:lnTo>
                  <a:pt x="16124756" y="296243"/>
                </a:lnTo>
                <a:lnTo>
                  <a:pt x="16152481" y="329201"/>
                </a:lnTo>
                <a:lnTo>
                  <a:pt x="16178586" y="363478"/>
                </a:lnTo>
                <a:lnTo>
                  <a:pt x="16202922" y="398995"/>
                </a:lnTo>
                <a:lnTo>
                  <a:pt x="16225529" y="435664"/>
                </a:lnTo>
                <a:lnTo>
                  <a:pt x="16246284" y="473398"/>
                </a:lnTo>
                <a:lnTo>
                  <a:pt x="16265177" y="512106"/>
                </a:lnTo>
                <a:lnTo>
                  <a:pt x="16282161" y="551694"/>
                </a:lnTo>
                <a:lnTo>
                  <a:pt x="16297147" y="592066"/>
                </a:lnTo>
                <a:lnTo>
                  <a:pt x="16310159" y="633127"/>
                </a:lnTo>
                <a:lnTo>
                  <a:pt x="16321182" y="674776"/>
                </a:lnTo>
                <a:lnTo>
                  <a:pt x="16330057" y="716914"/>
                </a:lnTo>
                <a:lnTo>
                  <a:pt x="16336891" y="759439"/>
                </a:lnTo>
                <a:lnTo>
                  <a:pt x="16341655" y="802248"/>
                </a:lnTo>
                <a:lnTo>
                  <a:pt x="16344297" y="845239"/>
                </a:lnTo>
                <a:lnTo>
                  <a:pt x="16344900" y="877538"/>
                </a:lnTo>
                <a:lnTo>
                  <a:pt x="16344900" y="6142386"/>
                </a:lnTo>
                <a:lnTo>
                  <a:pt x="16343852" y="6185449"/>
                </a:lnTo>
                <a:lnTo>
                  <a:pt x="16340709" y="6228397"/>
                </a:lnTo>
                <a:lnTo>
                  <a:pt x="16335375" y="6271145"/>
                </a:lnTo>
                <a:lnTo>
                  <a:pt x="16328040" y="6313589"/>
                </a:lnTo>
                <a:lnTo>
                  <a:pt x="16318611" y="6355613"/>
                </a:lnTo>
                <a:lnTo>
                  <a:pt x="16307085" y="6397123"/>
                </a:lnTo>
                <a:lnTo>
                  <a:pt x="16293560" y="6438023"/>
                </a:lnTo>
                <a:lnTo>
                  <a:pt x="16278129" y="6478209"/>
                </a:lnTo>
                <a:lnTo>
                  <a:pt x="16260603" y="6517576"/>
                </a:lnTo>
                <a:lnTo>
                  <a:pt x="16241267" y="6556057"/>
                </a:lnTo>
                <a:lnTo>
                  <a:pt x="16220027" y="6593528"/>
                </a:lnTo>
                <a:lnTo>
                  <a:pt x="16196976" y="6629923"/>
                </a:lnTo>
                <a:lnTo>
                  <a:pt x="16172211" y="6665137"/>
                </a:lnTo>
                <a:lnTo>
                  <a:pt x="16145732" y="6699094"/>
                </a:lnTo>
                <a:lnTo>
                  <a:pt x="16117538" y="6731708"/>
                </a:lnTo>
                <a:lnTo>
                  <a:pt x="16087915" y="6762902"/>
                </a:lnTo>
                <a:lnTo>
                  <a:pt x="16056673" y="6792601"/>
                </a:lnTo>
                <a:lnTo>
                  <a:pt x="16024098" y="6820728"/>
                </a:lnTo>
                <a:lnTo>
                  <a:pt x="15990093" y="6847227"/>
                </a:lnTo>
                <a:lnTo>
                  <a:pt x="15954851" y="6872030"/>
                </a:lnTo>
                <a:lnTo>
                  <a:pt x="15918465" y="6895071"/>
                </a:lnTo>
                <a:lnTo>
                  <a:pt x="15881032" y="6916302"/>
                </a:lnTo>
                <a:lnTo>
                  <a:pt x="15842551" y="6935666"/>
                </a:lnTo>
                <a:lnTo>
                  <a:pt x="15803213" y="6953126"/>
                </a:lnTo>
                <a:lnTo>
                  <a:pt x="15763017" y="6968623"/>
                </a:lnTo>
                <a:lnTo>
                  <a:pt x="15722060" y="6982139"/>
                </a:lnTo>
                <a:lnTo>
                  <a:pt x="15680626" y="6993626"/>
                </a:lnTo>
                <a:lnTo>
                  <a:pt x="15638525" y="7003065"/>
                </a:lnTo>
                <a:lnTo>
                  <a:pt x="15596139" y="7010428"/>
                </a:lnTo>
                <a:lnTo>
                  <a:pt x="15553372" y="7015695"/>
                </a:lnTo>
                <a:lnTo>
                  <a:pt x="15510414" y="7018867"/>
                </a:lnTo>
                <a:lnTo>
                  <a:pt x="15467361" y="7019925"/>
                </a:lnTo>
                <a:lnTo>
                  <a:pt x="877538" y="7019925"/>
                </a:lnTo>
                <a:lnTo>
                  <a:pt x="834479" y="7018867"/>
                </a:lnTo>
                <a:lnTo>
                  <a:pt x="791524" y="7015695"/>
                </a:lnTo>
                <a:lnTo>
                  <a:pt x="748776" y="7010428"/>
                </a:lnTo>
                <a:lnTo>
                  <a:pt x="706338" y="7003065"/>
                </a:lnTo>
                <a:lnTo>
                  <a:pt x="664313" y="6993626"/>
                </a:lnTo>
                <a:lnTo>
                  <a:pt x="622802" y="6982139"/>
                </a:lnTo>
                <a:lnTo>
                  <a:pt x="581904" y="6968623"/>
                </a:lnTo>
                <a:lnTo>
                  <a:pt x="541719" y="6953126"/>
                </a:lnTo>
                <a:lnTo>
                  <a:pt x="502341" y="6935666"/>
                </a:lnTo>
                <a:lnTo>
                  <a:pt x="463869" y="6916302"/>
                </a:lnTo>
                <a:lnTo>
                  <a:pt x="426393" y="6895071"/>
                </a:lnTo>
                <a:lnTo>
                  <a:pt x="390003" y="6872030"/>
                </a:lnTo>
                <a:lnTo>
                  <a:pt x="354789" y="6847227"/>
                </a:lnTo>
                <a:lnTo>
                  <a:pt x="320833" y="6820728"/>
                </a:lnTo>
                <a:lnTo>
                  <a:pt x="288219" y="6792601"/>
                </a:lnTo>
                <a:lnTo>
                  <a:pt x="257025" y="6762902"/>
                </a:lnTo>
                <a:lnTo>
                  <a:pt x="227325" y="6731708"/>
                </a:lnTo>
                <a:lnTo>
                  <a:pt x="199191" y="6699094"/>
                </a:lnTo>
                <a:lnTo>
                  <a:pt x="172693" y="6665137"/>
                </a:lnTo>
                <a:lnTo>
                  <a:pt x="147891" y="6629914"/>
                </a:lnTo>
                <a:lnTo>
                  <a:pt x="124848" y="6593528"/>
                </a:lnTo>
                <a:lnTo>
                  <a:pt x="103618" y="6556057"/>
                </a:lnTo>
                <a:lnTo>
                  <a:pt x="84253" y="6517576"/>
                </a:lnTo>
                <a:lnTo>
                  <a:pt x="66798" y="6478209"/>
                </a:lnTo>
                <a:lnTo>
                  <a:pt x="51297" y="6438023"/>
                </a:lnTo>
                <a:lnTo>
                  <a:pt x="37786" y="6397123"/>
                </a:lnTo>
                <a:lnTo>
                  <a:pt x="26298" y="6355613"/>
                </a:lnTo>
                <a:lnTo>
                  <a:pt x="16861" y="6313589"/>
                </a:lnTo>
                <a:lnTo>
                  <a:pt x="9498" y="6271145"/>
                </a:lnTo>
                <a:lnTo>
                  <a:pt x="4225" y="6228397"/>
                </a:lnTo>
                <a:lnTo>
                  <a:pt x="1056" y="6185449"/>
                </a:lnTo>
                <a:lnTo>
                  <a:pt x="0" y="6142386"/>
                </a:lnTo>
                <a:lnTo>
                  <a:pt x="0" y="877538"/>
                </a:lnTo>
                <a:lnTo>
                  <a:pt x="1056" y="834479"/>
                </a:lnTo>
                <a:lnTo>
                  <a:pt x="4225" y="791524"/>
                </a:lnTo>
                <a:lnTo>
                  <a:pt x="9498" y="748776"/>
                </a:lnTo>
                <a:lnTo>
                  <a:pt x="16861" y="706338"/>
                </a:lnTo>
                <a:lnTo>
                  <a:pt x="26298" y="664313"/>
                </a:lnTo>
                <a:lnTo>
                  <a:pt x="37786" y="622802"/>
                </a:lnTo>
                <a:lnTo>
                  <a:pt x="51297" y="581904"/>
                </a:lnTo>
                <a:lnTo>
                  <a:pt x="66798" y="541719"/>
                </a:lnTo>
                <a:lnTo>
                  <a:pt x="84253" y="502341"/>
                </a:lnTo>
                <a:lnTo>
                  <a:pt x="103618" y="463869"/>
                </a:lnTo>
                <a:lnTo>
                  <a:pt x="124848" y="426393"/>
                </a:lnTo>
                <a:lnTo>
                  <a:pt x="147891" y="390003"/>
                </a:lnTo>
                <a:lnTo>
                  <a:pt x="172693" y="354789"/>
                </a:lnTo>
                <a:lnTo>
                  <a:pt x="199191" y="320833"/>
                </a:lnTo>
                <a:lnTo>
                  <a:pt x="227325" y="288219"/>
                </a:lnTo>
                <a:lnTo>
                  <a:pt x="257025" y="257025"/>
                </a:lnTo>
                <a:lnTo>
                  <a:pt x="288219" y="227325"/>
                </a:lnTo>
                <a:lnTo>
                  <a:pt x="320834" y="199191"/>
                </a:lnTo>
                <a:lnTo>
                  <a:pt x="354789" y="172693"/>
                </a:lnTo>
                <a:lnTo>
                  <a:pt x="390003" y="147891"/>
                </a:lnTo>
                <a:lnTo>
                  <a:pt x="426393" y="124848"/>
                </a:lnTo>
                <a:lnTo>
                  <a:pt x="463869" y="103618"/>
                </a:lnTo>
                <a:lnTo>
                  <a:pt x="502341" y="84253"/>
                </a:lnTo>
                <a:lnTo>
                  <a:pt x="541719" y="66798"/>
                </a:lnTo>
                <a:lnTo>
                  <a:pt x="581904" y="51297"/>
                </a:lnTo>
                <a:lnTo>
                  <a:pt x="622802" y="37786"/>
                </a:lnTo>
                <a:lnTo>
                  <a:pt x="664313" y="26298"/>
                </a:lnTo>
                <a:lnTo>
                  <a:pt x="706338" y="16861"/>
                </a:lnTo>
                <a:lnTo>
                  <a:pt x="748776" y="9498"/>
                </a:lnTo>
                <a:lnTo>
                  <a:pt x="791524" y="4225"/>
                </a:lnTo>
                <a:lnTo>
                  <a:pt x="834479" y="1056"/>
                </a:lnTo>
                <a:lnTo>
                  <a:pt x="877538" y="0"/>
                </a:lnTo>
                <a:close/>
              </a:path>
            </a:pathLst>
          </a:custGeom>
          <a:ln w="38100">
            <a:solidFill>
              <a:srgbClr val="FF5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9100" y="854078"/>
            <a:ext cx="44208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125" dirty="0">
                <a:solidFill>
                  <a:srgbClr val="FF6C00"/>
                </a:solidFill>
              </a:rPr>
              <a:t>NAND</a:t>
            </a:r>
            <a:r>
              <a:rPr sz="6300" spc="-630" dirty="0">
                <a:solidFill>
                  <a:srgbClr val="FF6C00"/>
                </a:solidFill>
              </a:rPr>
              <a:t> </a:t>
            </a:r>
            <a:r>
              <a:rPr sz="6300" spc="125" dirty="0">
                <a:solidFill>
                  <a:srgbClr val="FF6C00"/>
                </a:solidFill>
              </a:rPr>
              <a:t>Gate:</a:t>
            </a:r>
            <a:endParaRPr sz="6300"/>
          </a:p>
        </p:txBody>
      </p:sp>
      <p:grpSp>
        <p:nvGrpSpPr>
          <p:cNvPr id="4" name="object 4"/>
          <p:cNvGrpSpPr/>
          <p:nvPr/>
        </p:nvGrpSpPr>
        <p:grpSpPr>
          <a:xfrm>
            <a:off x="914400" y="942978"/>
            <a:ext cx="16440150" cy="7439025"/>
            <a:chOff x="914400" y="942978"/>
            <a:chExt cx="16440150" cy="7439025"/>
          </a:xfrm>
        </p:grpSpPr>
        <p:sp>
          <p:nvSpPr>
            <p:cNvPr id="5" name="object 5"/>
            <p:cNvSpPr/>
            <p:nvPr/>
          </p:nvSpPr>
          <p:spPr>
            <a:xfrm>
              <a:off x="933450" y="962028"/>
              <a:ext cx="16402050" cy="0"/>
            </a:xfrm>
            <a:custGeom>
              <a:avLst/>
              <a:gdLst/>
              <a:ahLst/>
              <a:cxnLst/>
              <a:rect l="l" t="t" r="r" b="b"/>
              <a:pathLst>
                <a:path w="16402050">
                  <a:moveTo>
                    <a:pt x="0" y="0"/>
                  </a:moveTo>
                  <a:lnTo>
                    <a:pt x="16402050" y="0"/>
                  </a:lnTo>
                </a:path>
              </a:pathLst>
            </a:custGeom>
            <a:ln w="38100">
              <a:solidFill>
                <a:srgbClr val="FF5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1440" y="5410199"/>
              <a:ext cx="9686925" cy="0"/>
            </a:xfrm>
            <a:custGeom>
              <a:avLst/>
              <a:gdLst/>
              <a:ahLst/>
              <a:cxnLst/>
              <a:rect l="l" t="t" r="r" b="b"/>
              <a:pathLst>
                <a:path w="9686925">
                  <a:moveTo>
                    <a:pt x="0" y="0"/>
                  </a:moveTo>
                  <a:lnTo>
                    <a:pt x="9686925" y="0"/>
                  </a:lnTo>
                </a:path>
              </a:pathLst>
            </a:custGeom>
            <a:ln w="38100">
              <a:solidFill>
                <a:srgbClr val="FF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91219" y="6286578"/>
              <a:ext cx="2095342" cy="20953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885704" y="335098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3325" y="2285666"/>
            <a:ext cx="13044805" cy="158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0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operation.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abbreviation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D2D2D2"/>
              </a:buClr>
              <a:buFont typeface="Times New Roman"/>
              <a:buChar char="•"/>
            </a:pPr>
            <a:endParaRPr sz="2100">
              <a:latin typeface="Arial"/>
              <a:cs typeface="Arial"/>
            </a:endParaRPr>
          </a:p>
          <a:p>
            <a:pPr marL="307975" marR="320040" indent="-295910">
              <a:lnSpc>
                <a:spcPct val="121900"/>
              </a:lnSpc>
              <a:spcBef>
                <a:spcPts val="163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output,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denoting 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performed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gate.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8740" y="4942624"/>
            <a:ext cx="958342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truth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90" dirty="0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6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65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1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shown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-4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Arial"/>
                <a:cs typeface="Arial"/>
              </a:rPr>
              <a:t>figure.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74340" y="6788150"/>
            <a:ext cx="244094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155" dirty="0">
                <a:solidFill>
                  <a:srgbClr val="FF6C00"/>
                </a:solidFill>
                <a:latin typeface="Arial"/>
                <a:cs typeface="Arial"/>
              </a:rPr>
              <a:t>Y </a:t>
            </a:r>
            <a:r>
              <a:rPr sz="6300" spc="-570" dirty="0">
                <a:solidFill>
                  <a:srgbClr val="FF6C00"/>
                </a:solidFill>
                <a:latin typeface="Arial"/>
                <a:cs typeface="Arial"/>
              </a:rPr>
              <a:t>=</a:t>
            </a:r>
            <a:r>
              <a:rPr sz="6300" spc="-104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6300" spc="-235" dirty="0">
                <a:solidFill>
                  <a:srgbClr val="FF6C00"/>
                </a:solidFill>
                <a:latin typeface="Arial"/>
                <a:cs typeface="Arial"/>
              </a:rPr>
              <a:t>A.B</a:t>
            </a:r>
            <a:endParaRPr sz="6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68740" y="8762663"/>
            <a:ext cx="10187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truth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clearly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shows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9800" y="944565"/>
            <a:ext cx="834390" cy="1105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50" spc="7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7050" spc="-15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801687"/>
            <a:ext cx="1007110" cy="1105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50" spc="-70" dirty="0">
                <a:solidFill>
                  <a:srgbClr val="FFFFFF"/>
                </a:solidFill>
              </a:rPr>
              <a:t>0</a:t>
            </a:r>
            <a:r>
              <a:rPr sz="7050" spc="-50" dirty="0">
                <a:solidFill>
                  <a:srgbClr val="FFFFFF"/>
                </a:solidFill>
              </a:rPr>
              <a:t>2</a:t>
            </a:r>
            <a:endParaRPr sz="7050"/>
          </a:p>
        </p:txBody>
      </p:sp>
      <p:sp>
        <p:nvSpPr>
          <p:cNvPr id="4" name="object 4"/>
          <p:cNvSpPr/>
          <p:nvPr/>
        </p:nvSpPr>
        <p:spPr>
          <a:xfrm>
            <a:off x="942975" y="971550"/>
            <a:ext cx="16383000" cy="0"/>
          </a:xfrm>
          <a:custGeom>
            <a:avLst/>
            <a:gdLst/>
            <a:ahLst/>
            <a:cxnLst/>
            <a:rect l="l" t="t" r="r" b="b"/>
            <a:pathLst>
              <a:path w="16383000">
                <a:moveTo>
                  <a:pt x="0" y="0"/>
                </a:moveTo>
                <a:lnTo>
                  <a:pt x="16383000" y="0"/>
                </a:lnTo>
              </a:path>
            </a:pathLst>
          </a:custGeom>
          <a:ln w="38100">
            <a:solidFill>
              <a:srgbClr val="FF5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36200" y="6073790"/>
            <a:ext cx="26790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-155" dirty="0">
                <a:solidFill>
                  <a:srgbClr val="FF6C00"/>
                </a:solidFill>
                <a:latin typeface="Arial"/>
                <a:cs typeface="Arial"/>
              </a:rPr>
              <a:t>Y </a:t>
            </a:r>
            <a:r>
              <a:rPr sz="6300" spc="-570" dirty="0">
                <a:solidFill>
                  <a:srgbClr val="FF6C00"/>
                </a:solidFill>
                <a:latin typeface="Arial"/>
                <a:cs typeface="Arial"/>
              </a:rPr>
              <a:t>=</a:t>
            </a:r>
            <a:r>
              <a:rPr sz="6300" spc="-103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6300" spc="-254" dirty="0">
                <a:solidFill>
                  <a:srgbClr val="FF6C00"/>
                </a:solidFill>
                <a:latin typeface="Arial"/>
                <a:cs typeface="Arial"/>
              </a:rPr>
              <a:t>A+B</a:t>
            </a:r>
            <a:endParaRPr sz="63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19640" y="4972050"/>
            <a:ext cx="9029700" cy="2705178"/>
            <a:chOff x="4619640" y="4972050"/>
            <a:chExt cx="9029700" cy="2705178"/>
          </a:xfrm>
        </p:grpSpPr>
        <p:sp>
          <p:nvSpPr>
            <p:cNvPr id="7" name="object 7"/>
            <p:cNvSpPr/>
            <p:nvPr/>
          </p:nvSpPr>
          <p:spPr>
            <a:xfrm>
              <a:off x="7943929" y="5581728"/>
              <a:ext cx="2095500" cy="2095500"/>
            </a:xfrm>
            <a:custGeom>
              <a:avLst/>
              <a:gdLst/>
              <a:ahLst/>
              <a:cxnLst/>
              <a:rect l="l" t="t" r="r" b="b"/>
              <a:pathLst>
                <a:path w="2095500" h="2095500">
                  <a:moveTo>
                    <a:pt x="1839914" y="2095342"/>
                  </a:moveTo>
                  <a:lnTo>
                    <a:pt x="255428" y="2095342"/>
                  </a:lnTo>
                  <a:lnTo>
                    <a:pt x="242591" y="2094713"/>
                  </a:lnTo>
                  <a:lnTo>
                    <a:pt x="204465" y="2089058"/>
                  </a:lnTo>
                  <a:lnTo>
                    <a:pt x="167590" y="2077869"/>
                  </a:lnTo>
                  <a:lnTo>
                    <a:pt x="132748" y="2061391"/>
                  </a:lnTo>
                  <a:lnTo>
                    <a:pt x="100707" y="2039982"/>
                  </a:lnTo>
                  <a:lnTo>
                    <a:pt x="72149" y="2014098"/>
                  </a:lnTo>
                  <a:lnTo>
                    <a:pt x="47703" y="1984310"/>
                  </a:lnTo>
                  <a:lnTo>
                    <a:pt x="27888" y="1951250"/>
                  </a:lnTo>
                  <a:lnTo>
                    <a:pt x="13142" y="1915652"/>
                  </a:lnTo>
                  <a:lnTo>
                    <a:pt x="3777" y="1878264"/>
                  </a:lnTo>
                  <a:lnTo>
                    <a:pt x="0" y="1839914"/>
                  </a:lnTo>
                  <a:lnTo>
                    <a:pt x="0" y="255428"/>
                  </a:lnTo>
                  <a:lnTo>
                    <a:pt x="3777" y="217079"/>
                  </a:lnTo>
                  <a:lnTo>
                    <a:pt x="13142" y="179691"/>
                  </a:lnTo>
                  <a:lnTo>
                    <a:pt x="27888" y="144090"/>
                  </a:lnTo>
                  <a:lnTo>
                    <a:pt x="47703" y="111030"/>
                  </a:lnTo>
                  <a:lnTo>
                    <a:pt x="72149" y="81243"/>
                  </a:lnTo>
                  <a:lnTo>
                    <a:pt x="100707" y="55359"/>
                  </a:lnTo>
                  <a:lnTo>
                    <a:pt x="132748" y="33951"/>
                  </a:lnTo>
                  <a:lnTo>
                    <a:pt x="167590" y="17472"/>
                  </a:lnTo>
                  <a:lnTo>
                    <a:pt x="204465" y="6286"/>
                  </a:lnTo>
                  <a:lnTo>
                    <a:pt x="242591" y="630"/>
                  </a:lnTo>
                  <a:lnTo>
                    <a:pt x="255428" y="0"/>
                  </a:lnTo>
                  <a:lnTo>
                    <a:pt x="1839914" y="0"/>
                  </a:lnTo>
                  <a:lnTo>
                    <a:pt x="1878264" y="3777"/>
                  </a:lnTo>
                  <a:lnTo>
                    <a:pt x="1915652" y="13142"/>
                  </a:lnTo>
                  <a:lnTo>
                    <a:pt x="1951250" y="27888"/>
                  </a:lnTo>
                  <a:lnTo>
                    <a:pt x="1984310" y="47703"/>
                  </a:lnTo>
                  <a:lnTo>
                    <a:pt x="2014098" y="72149"/>
                  </a:lnTo>
                  <a:lnTo>
                    <a:pt x="2039982" y="100707"/>
                  </a:lnTo>
                  <a:lnTo>
                    <a:pt x="2061391" y="132748"/>
                  </a:lnTo>
                  <a:lnTo>
                    <a:pt x="2077869" y="167590"/>
                  </a:lnTo>
                  <a:lnTo>
                    <a:pt x="2089058" y="204465"/>
                  </a:lnTo>
                  <a:lnTo>
                    <a:pt x="2094713" y="242591"/>
                  </a:lnTo>
                  <a:lnTo>
                    <a:pt x="2095342" y="255428"/>
                  </a:lnTo>
                  <a:lnTo>
                    <a:pt x="2095342" y="1839914"/>
                  </a:lnTo>
                  <a:lnTo>
                    <a:pt x="2091565" y="1878264"/>
                  </a:lnTo>
                  <a:lnTo>
                    <a:pt x="2082198" y="1915652"/>
                  </a:lnTo>
                  <a:lnTo>
                    <a:pt x="2067452" y="1951250"/>
                  </a:lnTo>
                  <a:lnTo>
                    <a:pt x="2047636" y="1984310"/>
                  </a:lnTo>
                  <a:lnTo>
                    <a:pt x="2023189" y="2014098"/>
                  </a:lnTo>
                  <a:lnTo>
                    <a:pt x="1994636" y="2039982"/>
                  </a:lnTo>
                  <a:lnTo>
                    <a:pt x="1962592" y="2061391"/>
                  </a:lnTo>
                  <a:lnTo>
                    <a:pt x="1927754" y="2077869"/>
                  </a:lnTo>
                  <a:lnTo>
                    <a:pt x="1890875" y="2089058"/>
                  </a:lnTo>
                  <a:lnTo>
                    <a:pt x="1852749" y="20947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67700" y="5915025"/>
              <a:ext cx="1457324" cy="14001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9640" y="4972050"/>
              <a:ext cx="9029700" cy="0"/>
            </a:xfrm>
            <a:custGeom>
              <a:avLst/>
              <a:gdLst/>
              <a:ahLst/>
              <a:cxnLst/>
              <a:rect l="l" t="t" r="r" b="b"/>
              <a:pathLst>
                <a:path w="9029700">
                  <a:moveTo>
                    <a:pt x="0" y="0"/>
                  </a:moveTo>
                  <a:lnTo>
                    <a:pt x="9029700" y="0"/>
                  </a:lnTo>
                </a:path>
              </a:pathLst>
            </a:custGeom>
            <a:ln w="38100">
              <a:solidFill>
                <a:srgbClr val="FF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63350" y="6219840"/>
              <a:ext cx="1247775" cy="0"/>
            </a:xfrm>
            <a:custGeom>
              <a:avLst/>
              <a:gdLst/>
              <a:ahLst/>
              <a:cxnLst/>
              <a:rect l="l" t="t" r="r" b="b"/>
              <a:pathLst>
                <a:path w="1247775">
                  <a:moveTo>
                    <a:pt x="0" y="0"/>
                  </a:moveTo>
                  <a:lnTo>
                    <a:pt x="1247775" y="0"/>
                  </a:lnTo>
                </a:path>
              </a:pathLst>
            </a:custGeom>
            <a:ln w="38100">
              <a:solidFill>
                <a:srgbClr val="FF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6919" y="5572219"/>
              <a:ext cx="2095342" cy="20953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39975" y="863600"/>
            <a:ext cx="12574905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7235" algn="ctr">
              <a:lnSpc>
                <a:spcPct val="100000"/>
              </a:lnSpc>
              <a:spcBef>
                <a:spcPts val="100"/>
              </a:spcBef>
            </a:pPr>
            <a:r>
              <a:rPr sz="6300" spc="-240" dirty="0">
                <a:solidFill>
                  <a:srgbClr val="FF6C00"/>
                </a:solidFill>
                <a:latin typeface="Arial"/>
                <a:cs typeface="Arial"/>
              </a:rPr>
              <a:t>NOR</a:t>
            </a:r>
            <a:r>
              <a:rPr sz="6300" spc="-56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6300" spc="125" dirty="0">
                <a:solidFill>
                  <a:srgbClr val="FF6C00"/>
                </a:solidFill>
                <a:latin typeface="Arial"/>
                <a:cs typeface="Arial"/>
              </a:rPr>
              <a:t>Gate:</a:t>
            </a:r>
            <a:endParaRPr sz="63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356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operation.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abbreviation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9975" y="2809942"/>
            <a:ext cx="14768194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975" marR="5080" indent="-295910">
              <a:lnSpc>
                <a:spcPct val="121900"/>
              </a:lnSpc>
              <a:spcBef>
                <a:spcPts val="9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bubble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output,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denoting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 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performed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gate.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6940" y="4362113"/>
            <a:ext cx="8872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truth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symbol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shown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figure.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2100" y="8067354"/>
            <a:ext cx="9877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truth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clearly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complement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0"/>
            <a:ext cx="18288000" cy="10287000"/>
            <a:chOff x="-1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-1" y="0"/>
              <a:ext cx="18288001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0774" y="923925"/>
              <a:ext cx="13496925" cy="0"/>
            </a:xfrm>
            <a:custGeom>
              <a:avLst/>
              <a:gdLst/>
              <a:ahLst/>
              <a:cxnLst/>
              <a:rect l="l" t="t" r="r" b="b"/>
              <a:pathLst>
                <a:path w="13496925">
                  <a:moveTo>
                    <a:pt x="0" y="0"/>
                  </a:moveTo>
                  <a:lnTo>
                    <a:pt x="13496925" y="0"/>
                  </a:lnTo>
                </a:path>
              </a:pathLst>
            </a:custGeom>
            <a:ln w="38100">
              <a:solidFill>
                <a:srgbClr val="FF5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8125" y="801687"/>
            <a:ext cx="12741910" cy="1105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50" spc="-110" dirty="0">
                <a:solidFill>
                  <a:srgbClr val="FF6C00"/>
                </a:solidFill>
              </a:rPr>
              <a:t>NAND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330" dirty="0">
                <a:solidFill>
                  <a:srgbClr val="FF6C00"/>
                </a:solidFill>
              </a:rPr>
              <a:t>Gate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-155" dirty="0">
                <a:solidFill>
                  <a:srgbClr val="FF6C00"/>
                </a:solidFill>
              </a:rPr>
              <a:t>is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620" dirty="0">
                <a:solidFill>
                  <a:srgbClr val="FF6C00"/>
                </a:solidFill>
              </a:rPr>
              <a:t>a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50" dirty="0">
                <a:solidFill>
                  <a:srgbClr val="FF6C00"/>
                </a:solidFill>
              </a:rPr>
              <a:t>Universal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155" dirty="0">
                <a:solidFill>
                  <a:srgbClr val="FF6C00"/>
                </a:solidFill>
              </a:rPr>
              <a:t>Gate:</a:t>
            </a:r>
            <a:endParaRPr sz="7050"/>
          </a:p>
        </p:txBody>
      </p:sp>
      <p:grpSp>
        <p:nvGrpSpPr>
          <p:cNvPr id="7" name="object 7"/>
          <p:cNvGrpSpPr/>
          <p:nvPr/>
        </p:nvGrpSpPr>
        <p:grpSpPr>
          <a:xfrm>
            <a:off x="3495675" y="4591050"/>
            <a:ext cx="4229100" cy="2905125"/>
            <a:chOff x="3495675" y="4591050"/>
            <a:chExt cx="4229100" cy="2905125"/>
          </a:xfrm>
        </p:grpSpPr>
        <p:sp>
          <p:nvSpPr>
            <p:cNvPr id="8" name="object 8"/>
            <p:cNvSpPr/>
            <p:nvPr/>
          </p:nvSpPr>
          <p:spPr>
            <a:xfrm>
              <a:off x="5753100" y="5305425"/>
              <a:ext cx="1457324" cy="1457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33850" y="4591050"/>
              <a:ext cx="1466849" cy="29051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2587" y="5286390"/>
              <a:ext cx="0" cy="523875"/>
            </a:xfrm>
            <a:custGeom>
              <a:avLst/>
              <a:gdLst/>
              <a:ahLst/>
              <a:cxnLst/>
              <a:rect l="l" t="t" r="r" b="b"/>
              <a:pathLst>
                <a:path h="523875">
                  <a:moveTo>
                    <a:pt x="0" y="0"/>
                  </a:moveTo>
                  <a:lnTo>
                    <a:pt x="0" y="523875"/>
                  </a:lnTo>
                </a:path>
              </a:pathLst>
            </a:custGeom>
            <a:ln w="47625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67342" y="6262695"/>
              <a:ext cx="0" cy="514350"/>
            </a:xfrm>
            <a:custGeom>
              <a:avLst/>
              <a:gdLst/>
              <a:ahLst/>
              <a:cxnLst/>
              <a:rect l="l" t="t" r="r" b="b"/>
              <a:pathLst>
                <a:path h="514350">
                  <a:moveTo>
                    <a:pt x="0" y="0"/>
                  </a:moveTo>
                  <a:lnTo>
                    <a:pt x="0" y="514350"/>
                  </a:lnTo>
                </a:path>
              </a:pathLst>
            </a:custGeom>
            <a:ln w="47625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7840" y="579121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48300" y="627697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508636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400" y="556261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2400" y="653416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2400" y="701041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86220" y="5072070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46672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86220" y="6519870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48577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24250" y="531496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3790" y="680086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15150" y="602932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50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01990" y="5046995"/>
            <a:ext cx="2813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1990" y="6513845"/>
            <a:ext cx="252729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7600" y="8067354"/>
            <a:ext cx="11266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universal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54800" y="5151754"/>
            <a:ext cx="1844039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65" dirty="0">
                <a:solidFill>
                  <a:srgbClr val="FF6C00"/>
                </a:solidFill>
                <a:latin typeface="Arial"/>
                <a:cs typeface="Arial"/>
              </a:rPr>
              <a:t>(A</a:t>
            </a:r>
            <a:r>
              <a:rPr sz="2700" b="1" spc="-65" dirty="0">
                <a:solidFill>
                  <a:srgbClr val="FF6C00"/>
                </a:solidFill>
                <a:latin typeface="Times New Roman"/>
                <a:cs typeface="Times New Roman"/>
              </a:rPr>
              <a:t>'</a:t>
            </a:r>
            <a:r>
              <a:rPr sz="2800" spc="-6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r>
              <a:rPr sz="2700" b="1" spc="-65" dirty="0">
                <a:solidFill>
                  <a:srgbClr val="FF6C00"/>
                </a:solidFill>
                <a:latin typeface="Times New Roman"/>
                <a:cs typeface="Times New Roman"/>
              </a:rPr>
              <a:t>'</a:t>
            </a:r>
            <a:r>
              <a:rPr sz="2800" spc="-65" dirty="0">
                <a:solidFill>
                  <a:srgbClr val="FF6C00"/>
                </a:solidFill>
                <a:latin typeface="Arial"/>
                <a:cs typeface="Arial"/>
              </a:rPr>
              <a:t>) </a:t>
            </a:r>
            <a:r>
              <a:rPr sz="2800" spc="-235" dirty="0">
                <a:solidFill>
                  <a:srgbClr val="FF6C00"/>
                </a:solidFill>
                <a:latin typeface="Arial"/>
                <a:cs typeface="Arial"/>
              </a:rPr>
              <a:t>=</a:t>
            </a:r>
            <a:r>
              <a:rPr sz="2800" spc="-475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6C00"/>
                </a:solidFill>
                <a:latin typeface="Arial"/>
                <a:cs typeface="Arial"/>
              </a:rPr>
              <a:t>A+B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229600" y="4695840"/>
            <a:ext cx="7249159" cy="2695575"/>
            <a:chOff x="8229600" y="4695840"/>
            <a:chExt cx="7249159" cy="2695575"/>
          </a:xfrm>
        </p:grpSpPr>
        <p:sp>
          <p:nvSpPr>
            <p:cNvPr id="28" name="object 28"/>
            <p:cNvSpPr/>
            <p:nvPr/>
          </p:nvSpPr>
          <p:spPr>
            <a:xfrm>
              <a:off x="8229600" y="5953140"/>
              <a:ext cx="1336040" cy="152400"/>
            </a:xfrm>
            <a:custGeom>
              <a:avLst/>
              <a:gdLst/>
              <a:ahLst/>
              <a:cxnLst/>
              <a:rect l="l" t="t" r="r" b="b"/>
              <a:pathLst>
                <a:path w="1336040" h="152400">
                  <a:moveTo>
                    <a:pt x="0" y="0"/>
                  </a:moveTo>
                  <a:lnTo>
                    <a:pt x="1335509" y="0"/>
                  </a:lnTo>
                  <a:lnTo>
                    <a:pt x="1335509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60539" y="5572140"/>
              <a:ext cx="762000" cy="914400"/>
            </a:xfrm>
            <a:custGeom>
              <a:avLst/>
              <a:gdLst/>
              <a:ahLst/>
              <a:cxnLst/>
              <a:rect l="l" t="t" r="r" b="b"/>
              <a:pathLst>
                <a:path w="762000" h="914400">
                  <a:moveTo>
                    <a:pt x="0" y="914400"/>
                  </a:moveTo>
                  <a:lnTo>
                    <a:pt x="0" y="0"/>
                  </a:lnTo>
                  <a:lnTo>
                    <a:pt x="762000" y="457199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210940" y="4695840"/>
              <a:ext cx="4267200" cy="2695575"/>
            </a:xfrm>
            <a:custGeom>
              <a:avLst/>
              <a:gdLst/>
              <a:ahLst/>
              <a:cxnLst/>
              <a:rect l="l" t="t" r="r" b="b"/>
              <a:pathLst>
                <a:path w="4267200" h="2695575">
                  <a:moveTo>
                    <a:pt x="3930205" y="2695575"/>
                  </a:moveTo>
                  <a:lnTo>
                    <a:pt x="336994" y="2695575"/>
                  </a:lnTo>
                  <a:lnTo>
                    <a:pt x="328721" y="2695473"/>
                  </a:lnTo>
                  <a:lnTo>
                    <a:pt x="287547" y="2691926"/>
                  </a:lnTo>
                  <a:lnTo>
                    <a:pt x="247116" y="2683370"/>
                  </a:lnTo>
                  <a:lnTo>
                    <a:pt x="208032" y="2669924"/>
                  </a:lnTo>
                  <a:lnTo>
                    <a:pt x="170888" y="2651791"/>
                  </a:lnTo>
                  <a:lnTo>
                    <a:pt x="136247" y="2629257"/>
                  </a:lnTo>
                  <a:lnTo>
                    <a:pt x="104624" y="2602648"/>
                  </a:lnTo>
                  <a:lnTo>
                    <a:pt x="76494" y="2572369"/>
                  </a:lnTo>
                  <a:lnTo>
                    <a:pt x="52282" y="2538871"/>
                  </a:lnTo>
                  <a:lnTo>
                    <a:pt x="32354" y="2502663"/>
                  </a:lnTo>
                  <a:lnTo>
                    <a:pt x="17009" y="2464290"/>
                  </a:lnTo>
                  <a:lnTo>
                    <a:pt x="6475" y="2424322"/>
                  </a:lnTo>
                  <a:lnTo>
                    <a:pt x="912" y="2383371"/>
                  </a:lnTo>
                  <a:lnTo>
                    <a:pt x="0" y="2358580"/>
                  </a:lnTo>
                  <a:lnTo>
                    <a:pt x="0" y="336994"/>
                  </a:lnTo>
                  <a:lnTo>
                    <a:pt x="2534" y="295740"/>
                  </a:lnTo>
                  <a:lnTo>
                    <a:pt x="10099" y="255111"/>
                  </a:lnTo>
                  <a:lnTo>
                    <a:pt x="22580" y="215714"/>
                  </a:lnTo>
                  <a:lnTo>
                    <a:pt x="39791" y="178136"/>
                  </a:lnTo>
                  <a:lnTo>
                    <a:pt x="61474" y="142948"/>
                  </a:lnTo>
                  <a:lnTo>
                    <a:pt x="87297" y="110682"/>
                  </a:lnTo>
                  <a:lnTo>
                    <a:pt x="116876" y="81820"/>
                  </a:lnTo>
                  <a:lnTo>
                    <a:pt x="149770" y="56793"/>
                  </a:lnTo>
                  <a:lnTo>
                    <a:pt x="185480" y="35981"/>
                  </a:lnTo>
                  <a:lnTo>
                    <a:pt x="223464" y="19699"/>
                  </a:lnTo>
                  <a:lnTo>
                    <a:pt x="263156" y="8188"/>
                  </a:lnTo>
                  <a:lnTo>
                    <a:pt x="303963" y="1622"/>
                  </a:lnTo>
                  <a:lnTo>
                    <a:pt x="336994" y="0"/>
                  </a:lnTo>
                  <a:lnTo>
                    <a:pt x="3930205" y="0"/>
                  </a:lnTo>
                  <a:lnTo>
                    <a:pt x="3971460" y="2534"/>
                  </a:lnTo>
                  <a:lnTo>
                    <a:pt x="4012087" y="10099"/>
                  </a:lnTo>
                  <a:lnTo>
                    <a:pt x="4051485" y="22580"/>
                  </a:lnTo>
                  <a:lnTo>
                    <a:pt x="4089063" y="39791"/>
                  </a:lnTo>
                  <a:lnTo>
                    <a:pt x="4124253" y="61474"/>
                  </a:lnTo>
                  <a:lnTo>
                    <a:pt x="4156518" y="87297"/>
                  </a:lnTo>
                  <a:lnTo>
                    <a:pt x="4185378" y="116876"/>
                  </a:lnTo>
                  <a:lnTo>
                    <a:pt x="4210402" y="149770"/>
                  </a:lnTo>
                  <a:lnTo>
                    <a:pt x="4231217" y="185480"/>
                  </a:lnTo>
                  <a:lnTo>
                    <a:pt x="4247499" y="223464"/>
                  </a:lnTo>
                  <a:lnTo>
                    <a:pt x="4259010" y="263156"/>
                  </a:lnTo>
                  <a:lnTo>
                    <a:pt x="4265580" y="303963"/>
                  </a:lnTo>
                  <a:lnTo>
                    <a:pt x="4267200" y="336994"/>
                  </a:lnTo>
                  <a:lnTo>
                    <a:pt x="4267200" y="2358580"/>
                  </a:lnTo>
                  <a:lnTo>
                    <a:pt x="4264666" y="2399835"/>
                  </a:lnTo>
                  <a:lnTo>
                    <a:pt x="4257101" y="2440462"/>
                  </a:lnTo>
                  <a:lnTo>
                    <a:pt x="4244619" y="2479860"/>
                  </a:lnTo>
                  <a:lnTo>
                    <a:pt x="4227404" y="2517438"/>
                  </a:lnTo>
                  <a:lnTo>
                    <a:pt x="4205725" y="2552628"/>
                  </a:lnTo>
                  <a:lnTo>
                    <a:pt x="4179902" y="2584893"/>
                  </a:lnTo>
                  <a:lnTo>
                    <a:pt x="4150325" y="2613753"/>
                  </a:lnTo>
                  <a:lnTo>
                    <a:pt x="4117428" y="2638777"/>
                  </a:lnTo>
                  <a:lnTo>
                    <a:pt x="4081719" y="2659592"/>
                  </a:lnTo>
                  <a:lnTo>
                    <a:pt x="4043735" y="2675874"/>
                  </a:lnTo>
                  <a:lnTo>
                    <a:pt x="4004043" y="2687385"/>
                  </a:lnTo>
                  <a:lnTo>
                    <a:pt x="3963238" y="2693955"/>
                  </a:lnTo>
                  <a:lnTo>
                    <a:pt x="3930205" y="2695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068175" y="4714874"/>
              <a:ext cx="2571749" cy="25717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59440" y="4818395"/>
            <a:ext cx="3702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9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700" b="1" dirty="0">
                <a:solidFill>
                  <a:srgbClr val="FF6C00"/>
                </a:solidFill>
                <a:latin typeface="Times New Roman"/>
                <a:cs typeface="Times New Roman"/>
              </a:rPr>
              <a:t>'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35640" y="6590045"/>
            <a:ext cx="34099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40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r>
              <a:rPr sz="2700" b="1" dirty="0">
                <a:solidFill>
                  <a:srgbClr val="FF6C00"/>
                </a:solidFill>
                <a:latin typeface="Times New Roman"/>
                <a:cs typeface="Times New Roman"/>
              </a:rPr>
              <a:t>'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79540" y="5227954"/>
            <a:ext cx="82423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-33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FF6C00"/>
                </a:solidFill>
                <a:latin typeface="Arial"/>
                <a:cs typeface="Arial"/>
              </a:rPr>
              <a:t>+ </a:t>
            </a: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112640" y="4989845"/>
            <a:ext cx="2813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150740" y="6456695"/>
            <a:ext cx="252729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78075" y="2057467"/>
            <a:ext cx="14085569" cy="1983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295910">
              <a:lnSpc>
                <a:spcPct val="121900"/>
              </a:lnSpc>
              <a:spcBef>
                <a:spcPts val="9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17500" algn="l"/>
                <a:tab pos="318135" algn="l"/>
              </a:tabLst>
            </a:pP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prove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implemented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gates,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OR,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performed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gates.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50" spc="-7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NAND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GATES </a:t>
            </a:r>
            <a:r>
              <a:rPr sz="1850" spc="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50" spc="4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1850" spc="-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50" spc="-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5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085"/>
              </a:lnSpc>
            </a:pPr>
            <a:r>
              <a:rPr sz="1850" spc="-135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1850" spc="-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</a:t>
            </a:r>
            <a:r>
              <a:rPr sz="185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NAND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</a:t>
            </a:r>
            <a:r>
              <a:rPr sz="1850" spc="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50" spc="5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850" spc="-3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50" spc="5" dirty="0">
                <a:solidFill>
                  <a:srgbClr val="FFFFFF"/>
                </a:solidFill>
                <a:latin typeface="Arial"/>
                <a:cs typeface="Arial"/>
              </a:rPr>
              <a:t>INPUTS </a:t>
            </a:r>
            <a:r>
              <a:rPr sz="1850" spc="45" dirty="0">
                <a:solidFill>
                  <a:srgbClr val="FFFFFF"/>
                </a:solidFill>
                <a:latin typeface="Arial"/>
                <a:cs typeface="Arial"/>
              </a:rPr>
              <a:t>COMPLEMENTED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NAND</a:t>
            </a:r>
            <a:r>
              <a:rPr sz="185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</a:t>
            </a:r>
            <a:r>
              <a:rPr sz="1850" spc="-15" dirty="0">
                <a:solidFill>
                  <a:srgbClr val="FFFFFF"/>
                </a:solidFill>
                <a:latin typeface="Arial"/>
                <a:cs typeface="Arial"/>
              </a:rPr>
              <a:t>INVERTERS).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939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0775" y="923925"/>
              <a:ext cx="13496925" cy="0"/>
            </a:xfrm>
            <a:custGeom>
              <a:avLst/>
              <a:gdLst/>
              <a:ahLst/>
              <a:cxnLst/>
              <a:rect l="l" t="t" r="r" b="b"/>
              <a:pathLst>
                <a:path w="13496925">
                  <a:moveTo>
                    <a:pt x="0" y="0"/>
                  </a:moveTo>
                  <a:lnTo>
                    <a:pt x="13496925" y="0"/>
                  </a:lnTo>
                </a:path>
              </a:pathLst>
            </a:custGeom>
            <a:ln w="38100">
              <a:solidFill>
                <a:srgbClr val="FF5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0" y="801687"/>
            <a:ext cx="12158345" cy="1105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50" spc="-245" dirty="0">
                <a:solidFill>
                  <a:srgbClr val="FF6C00"/>
                </a:solidFill>
              </a:rPr>
              <a:t>NOR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330" dirty="0">
                <a:solidFill>
                  <a:srgbClr val="FF6C00"/>
                </a:solidFill>
              </a:rPr>
              <a:t>Gate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-155" dirty="0">
                <a:solidFill>
                  <a:srgbClr val="FF6C00"/>
                </a:solidFill>
              </a:rPr>
              <a:t>is</a:t>
            </a:r>
            <a:r>
              <a:rPr sz="7050" spc="-615" dirty="0">
                <a:solidFill>
                  <a:srgbClr val="FF6C00"/>
                </a:solidFill>
              </a:rPr>
              <a:t> </a:t>
            </a:r>
            <a:r>
              <a:rPr sz="7050" spc="620" dirty="0">
                <a:solidFill>
                  <a:srgbClr val="FF6C00"/>
                </a:solidFill>
              </a:rPr>
              <a:t>a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50" dirty="0">
                <a:solidFill>
                  <a:srgbClr val="FF6C00"/>
                </a:solidFill>
              </a:rPr>
              <a:t>Universal</a:t>
            </a:r>
            <a:r>
              <a:rPr sz="7050" spc="-620" dirty="0">
                <a:solidFill>
                  <a:srgbClr val="FF6C00"/>
                </a:solidFill>
              </a:rPr>
              <a:t> </a:t>
            </a:r>
            <a:r>
              <a:rPr sz="7050" spc="155" dirty="0">
                <a:solidFill>
                  <a:srgbClr val="FF6C00"/>
                </a:solidFill>
              </a:rPr>
              <a:t>Gate:</a:t>
            </a:r>
            <a:endParaRPr sz="7050"/>
          </a:p>
        </p:txBody>
      </p:sp>
      <p:sp>
        <p:nvSpPr>
          <p:cNvPr id="6" name="object 6"/>
          <p:cNvSpPr txBox="1"/>
          <p:nvPr/>
        </p:nvSpPr>
        <p:spPr>
          <a:xfrm>
            <a:off x="2378075" y="3781602"/>
            <a:ext cx="14014450" cy="5549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85"/>
              </a:spcBef>
            </a:pP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</a:t>
            </a:r>
            <a:r>
              <a:rPr sz="1850" spc="6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50" spc="-7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NOR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GATES </a:t>
            </a:r>
            <a:r>
              <a:rPr sz="1850" spc="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50" spc="4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1850" spc="-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50" spc="-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FIGURE </a:t>
            </a:r>
            <a:r>
              <a:rPr sz="1850" spc="-135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1850" spc="-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5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NOR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  </a:t>
            </a:r>
            <a:r>
              <a:rPr sz="1850" spc="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850" spc="-3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850" spc="4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850" spc="45" dirty="0">
                <a:solidFill>
                  <a:srgbClr val="FFFFFF"/>
                </a:solidFill>
                <a:latin typeface="Arial"/>
                <a:cs typeface="Arial"/>
              </a:rPr>
              <a:t>COMPLEMENTED </a:t>
            </a:r>
            <a:r>
              <a:rPr sz="1850" spc="-6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50" spc="25" dirty="0">
                <a:solidFill>
                  <a:srgbClr val="FFFFFF"/>
                </a:solidFill>
                <a:latin typeface="Arial"/>
                <a:cs typeface="Arial"/>
              </a:rPr>
              <a:t>NOR </a:t>
            </a:r>
            <a:r>
              <a:rPr sz="1850" spc="-1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185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INVERTER)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6115" y="5305425"/>
            <a:ext cx="4638675" cy="1457325"/>
            <a:chOff x="3086115" y="5305425"/>
            <a:chExt cx="4638675" cy="1457325"/>
          </a:xfrm>
        </p:grpSpPr>
        <p:sp>
          <p:nvSpPr>
            <p:cNvPr id="8" name="object 8"/>
            <p:cNvSpPr/>
            <p:nvPr/>
          </p:nvSpPr>
          <p:spPr>
            <a:xfrm>
              <a:off x="5753100" y="5305425"/>
              <a:ext cx="1457324" cy="1457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8300" y="580072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8300" y="627697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3070" y="5815020"/>
              <a:ext cx="0" cy="447675"/>
            </a:xfrm>
            <a:custGeom>
              <a:avLst/>
              <a:gdLst/>
              <a:ahLst/>
              <a:cxnLst/>
              <a:rect l="l" t="t" r="r" b="b"/>
              <a:pathLst>
                <a:path h="447675">
                  <a:moveTo>
                    <a:pt x="0" y="44767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4690" y="630556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4400" y="6029325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77152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4200" y="5762625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15150" y="603886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50" y="0"/>
                  </a:lnTo>
                </a:path>
              </a:pathLst>
            </a:custGeom>
            <a:ln w="57150">
              <a:solidFill>
                <a:srgbClr val="F19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2940" y="5132704"/>
            <a:ext cx="2813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1040" y="6456695"/>
            <a:ext cx="252729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7600" y="8067354"/>
            <a:ext cx="11059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Thus,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universal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Arial"/>
                <a:cs typeface="Arial"/>
              </a:rPr>
              <a:t>gate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4800" y="5151754"/>
            <a:ext cx="67310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9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-290" dirty="0">
                <a:solidFill>
                  <a:srgbClr val="FF6C00"/>
                </a:solidFill>
                <a:latin typeface="Arial"/>
                <a:cs typeface="Arial"/>
              </a:rPr>
              <a:t>+</a:t>
            </a: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29600" y="4695840"/>
            <a:ext cx="7249159" cy="2695575"/>
            <a:chOff x="8229600" y="4695840"/>
            <a:chExt cx="7249159" cy="2695575"/>
          </a:xfrm>
        </p:grpSpPr>
        <p:sp>
          <p:nvSpPr>
            <p:cNvPr id="21" name="object 21"/>
            <p:cNvSpPr/>
            <p:nvPr/>
          </p:nvSpPr>
          <p:spPr>
            <a:xfrm>
              <a:off x="8229600" y="5953140"/>
              <a:ext cx="1336040" cy="152400"/>
            </a:xfrm>
            <a:custGeom>
              <a:avLst/>
              <a:gdLst/>
              <a:ahLst/>
              <a:cxnLst/>
              <a:rect l="l" t="t" r="r" b="b"/>
              <a:pathLst>
                <a:path w="1336040" h="152400">
                  <a:moveTo>
                    <a:pt x="0" y="0"/>
                  </a:moveTo>
                  <a:lnTo>
                    <a:pt x="1335509" y="0"/>
                  </a:lnTo>
                  <a:lnTo>
                    <a:pt x="1335509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60539" y="5572140"/>
              <a:ext cx="762000" cy="914400"/>
            </a:xfrm>
            <a:custGeom>
              <a:avLst/>
              <a:gdLst/>
              <a:ahLst/>
              <a:cxnLst/>
              <a:rect l="l" t="t" r="r" b="b"/>
              <a:pathLst>
                <a:path w="762000" h="914400">
                  <a:moveTo>
                    <a:pt x="0" y="914400"/>
                  </a:moveTo>
                  <a:lnTo>
                    <a:pt x="0" y="0"/>
                  </a:lnTo>
                  <a:lnTo>
                    <a:pt x="762000" y="457199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10940" y="4695840"/>
              <a:ext cx="4267200" cy="2695575"/>
            </a:xfrm>
            <a:custGeom>
              <a:avLst/>
              <a:gdLst/>
              <a:ahLst/>
              <a:cxnLst/>
              <a:rect l="l" t="t" r="r" b="b"/>
              <a:pathLst>
                <a:path w="4267200" h="2695575">
                  <a:moveTo>
                    <a:pt x="3930205" y="2695575"/>
                  </a:moveTo>
                  <a:lnTo>
                    <a:pt x="336994" y="2695575"/>
                  </a:lnTo>
                  <a:lnTo>
                    <a:pt x="328721" y="2695473"/>
                  </a:lnTo>
                  <a:lnTo>
                    <a:pt x="287547" y="2691926"/>
                  </a:lnTo>
                  <a:lnTo>
                    <a:pt x="247116" y="2683370"/>
                  </a:lnTo>
                  <a:lnTo>
                    <a:pt x="208032" y="2669924"/>
                  </a:lnTo>
                  <a:lnTo>
                    <a:pt x="170888" y="2651791"/>
                  </a:lnTo>
                  <a:lnTo>
                    <a:pt x="136247" y="2629257"/>
                  </a:lnTo>
                  <a:lnTo>
                    <a:pt x="104624" y="2602648"/>
                  </a:lnTo>
                  <a:lnTo>
                    <a:pt x="76494" y="2572369"/>
                  </a:lnTo>
                  <a:lnTo>
                    <a:pt x="52282" y="2538871"/>
                  </a:lnTo>
                  <a:lnTo>
                    <a:pt x="32354" y="2502663"/>
                  </a:lnTo>
                  <a:lnTo>
                    <a:pt x="17009" y="2464290"/>
                  </a:lnTo>
                  <a:lnTo>
                    <a:pt x="6475" y="2424322"/>
                  </a:lnTo>
                  <a:lnTo>
                    <a:pt x="912" y="2383371"/>
                  </a:lnTo>
                  <a:lnTo>
                    <a:pt x="0" y="2358580"/>
                  </a:lnTo>
                  <a:lnTo>
                    <a:pt x="0" y="336994"/>
                  </a:lnTo>
                  <a:lnTo>
                    <a:pt x="2534" y="295740"/>
                  </a:lnTo>
                  <a:lnTo>
                    <a:pt x="10099" y="255111"/>
                  </a:lnTo>
                  <a:lnTo>
                    <a:pt x="22580" y="215714"/>
                  </a:lnTo>
                  <a:lnTo>
                    <a:pt x="39791" y="178136"/>
                  </a:lnTo>
                  <a:lnTo>
                    <a:pt x="61474" y="142948"/>
                  </a:lnTo>
                  <a:lnTo>
                    <a:pt x="87297" y="110682"/>
                  </a:lnTo>
                  <a:lnTo>
                    <a:pt x="116876" y="81820"/>
                  </a:lnTo>
                  <a:lnTo>
                    <a:pt x="149770" y="56793"/>
                  </a:lnTo>
                  <a:lnTo>
                    <a:pt x="185480" y="35981"/>
                  </a:lnTo>
                  <a:lnTo>
                    <a:pt x="223464" y="19699"/>
                  </a:lnTo>
                  <a:lnTo>
                    <a:pt x="263156" y="8188"/>
                  </a:lnTo>
                  <a:lnTo>
                    <a:pt x="303963" y="1622"/>
                  </a:lnTo>
                  <a:lnTo>
                    <a:pt x="336994" y="0"/>
                  </a:lnTo>
                  <a:lnTo>
                    <a:pt x="3930205" y="0"/>
                  </a:lnTo>
                  <a:lnTo>
                    <a:pt x="3971460" y="2534"/>
                  </a:lnTo>
                  <a:lnTo>
                    <a:pt x="4012087" y="10099"/>
                  </a:lnTo>
                  <a:lnTo>
                    <a:pt x="4051485" y="22580"/>
                  </a:lnTo>
                  <a:lnTo>
                    <a:pt x="4089063" y="39791"/>
                  </a:lnTo>
                  <a:lnTo>
                    <a:pt x="4124253" y="61474"/>
                  </a:lnTo>
                  <a:lnTo>
                    <a:pt x="4156518" y="87297"/>
                  </a:lnTo>
                  <a:lnTo>
                    <a:pt x="4185378" y="116876"/>
                  </a:lnTo>
                  <a:lnTo>
                    <a:pt x="4210402" y="149770"/>
                  </a:lnTo>
                  <a:lnTo>
                    <a:pt x="4231217" y="185480"/>
                  </a:lnTo>
                  <a:lnTo>
                    <a:pt x="4247499" y="223464"/>
                  </a:lnTo>
                  <a:lnTo>
                    <a:pt x="4259010" y="263156"/>
                  </a:lnTo>
                  <a:lnTo>
                    <a:pt x="4265580" y="303963"/>
                  </a:lnTo>
                  <a:lnTo>
                    <a:pt x="4267200" y="336994"/>
                  </a:lnTo>
                  <a:lnTo>
                    <a:pt x="4267200" y="2358580"/>
                  </a:lnTo>
                  <a:lnTo>
                    <a:pt x="4264666" y="2399835"/>
                  </a:lnTo>
                  <a:lnTo>
                    <a:pt x="4257101" y="2440462"/>
                  </a:lnTo>
                  <a:lnTo>
                    <a:pt x="4244619" y="2479860"/>
                  </a:lnTo>
                  <a:lnTo>
                    <a:pt x="4227404" y="2517438"/>
                  </a:lnTo>
                  <a:lnTo>
                    <a:pt x="4205725" y="2552628"/>
                  </a:lnTo>
                  <a:lnTo>
                    <a:pt x="4179902" y="2584893"/>
                  </a:lnTo>
                  <a:lnTo>
                    <a:pt x="4150325" y="2613753"/>
                  </a:lnTo>
                  <a:lnTo>
                    <a:pt x="4117428" y="2638777"/>
                  </a:lnTo>
                  <a:lnTo>
                    <a:pt x="4081719" y="2659592"/>
                  </a:lnTo>
                  <a:lnTo>
                    <a:pt x="4043735" y="2675874"/>
                  </a:lnTo>
                  <a:lnTo>
                    <a:pt x="4004043" y="2687385"/>
                  </a:lnTo>
                  <a:lnTo>
                    <a:pt x="3963238" y="2693955"/>
                  </a:lnTo>
                  <a:lnTo>
                    <a:pt x="3930205" y="2695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8175" y="4714874"/>
              <a:ext cx="2571749" cy="257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979540" y="5227954"/>
            <a:ext cx="82423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-330" dirty="0">
                <a:solidFill>
                  <a:srgbClr val="FF6C00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FF6C00"/>
                </a:solidFill>
                <a:latin typeface="Arial"/>
                <a:cs typeface="Arial"/>
              </a:rPr>
              <a:t>+ </a:t>
            </a: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12640" y="4989845"/>
            <a:ext cx="2813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145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50740" y="6456695"/>
            <a:ext cx="252729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85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00425" y="5210175"/>
            <a:ext cx="1638299" cy="1638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16440" y="5085095"/>
            <a:ext cx="9518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135" dirty="0">
                <a:solidFill>
                  <a:srgbClr val="FF6C00"/>
                </a:solidFill>
                <a:latin typeface="Arial"/>
                <a:cs typeface="Arial"/>
              </a:rPr>
              <a:t>(</a:t>
            </a:r>
            <a:r>
              <a:rPr sz="2800" spc="90" dirty="0">
                <a:solidFill>
                  <a:srgbClr val="FF6C00"/>
                </a:solidFill>
                <a:latin typeface="Arial"/>
                <a:cs typeface="Arial"/>
              </a:rPr>
              <a:t>A</a:t>
            </a:r>
            <a:r>
              <a:rPr sz="2800" spc="-290" dirty="0">
                <a:solidFill>
                  <a:srgbClr val="FF6C00"/>
                </a:solidFill>
                <a:latin typeface="Arial"/>
                <a:cs typeface="Arial"/>
              </a:rPr>
              <a:t>+</a:t>
            </a:r>
            <a:r>
              <a:rPr sz="2800" spc="-240" dirty="0">
                <a:solidFill>
                  <a:srgbClr val="FF6C00"/>
                </a:solidFill>
                <a:latin typeface="Arial"/>
                <a:cs typeface="Arial"/>
              </a:rPr>
              <a:t>B</a:t>
            </a:r>
            <a:r>
              <a:rPr sz="2800" spc="-135" dirty="0">
                <a:solidFill>
                  <a:srgbClr val="FF6C00"/>
                </a:solidFill>
                <a:latin typeface="Arial"/>
                <a:cs typeface="Arial"/>
              </a:rPr>
              <a:t>)</a:t>
            </a:r>
            <a:r>
              <a:rPr sz="2700" b="1" dirty="0">
                <a:solidFill>
                  <a:srgbClr val="FF6C00"/>
                </a:solidFill>
                <a:latin typeface="Times New Roman"/>
                <a:cs typeface="Times New Roman"/>
              </a:rPr>
              <a:t>'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87600" y="2219392"/>
            <a:ext cx="13917294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975" marR="5080" indent="-295910">
              <a:lnSpc>
                <a:spcPct val="121900"/>
              </a:lnSpc>
              <a:spcBef>
                <a:spcPts val="95"/>
              </a:spcBef>
              <a:buClr>
                <a:srgbClr val="D2D2D2"/>
              </a:buClr>
              <a:buSzPct val="97500"/>
              <a:buFont typeface="Times New Roman"/>
              <a:buChar char="•"/>
              <a:tabLst>
                <a:tab pos="307975" algn="l"/>
                <a:tab pos="308610" algn="l"/>
              </a:tabLst>
            </a:pP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prove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implemented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gates,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AND,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OR,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performed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gates.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885704" y="335095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Thank</a:t>
            </a:r>
            <a:r>
              <a:rPr spc="-1190" dirty="0"/>
              <a:t> </a:t>
            </a:r>
            <a:r>
              <a:rPr spc="95" dirty="0"/>
              <a:t>you!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85704" y="335102"/>
            <a:ext cx="98869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85" dirty="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r>
              <a:rPr sz="135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125" dirty="0">
                <a:solidFill>
                  <a:srgbClr val="FFFFFF"/>
                </a:solidFill>
                <a:latin typeface="Arial"/>
                <a:cs typeface="Arial"/>
              </a:rPr>
              <a:t>-2023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Universal Gates:</vt:lpstr>
      <vt:lpstr>PowerPoint Presentation</vt:lpstr>
      <vt:lpstr>PowerPoint Presentation</vt:lpstr>
      <vt:lpstr>NAND Gate:</vt:lpstr>
      <vt:lpstr>02</vt:lpstr>
      <vt:lpstr>NAND Gate is a Universal Gate:</vt:lpstr>
      <vt:lpstr>NOR Gate is a Universal Gate: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34</cp:revision>
  <dcterms:created xsi:type="dcterms:W3CDTF">2022-11-06T17:04:12Z</dcterms:created>
  <dcterms:modified xsi:type="dcterms:W3CDTF">2022-11-06T17:20:21Z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2022-11-06T00:00:00Z</vt:filetime>
  </property>
  <property fmtid="{D5CDD505-2E9C-101B-9397-08002B2CF9AE}" pid="3" name="Creator">
    <vt:lpwstr>Chromium</vt:lpwstr>
  </property>
  <property fmtid="{D5CDD505-2E9C-101B-9397-08002B2CF9AE}" pid="4" name="LastSaved">
    <vt:filetime>2022-11-06T00:00:00Z</vt:filetime>
  </property>
</Properties>
</file>