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23EAE-B945-4B07-8171-38B4639EE0D4}" v="29" dt="2022-10-30T07:05:05.7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600" b="0" i="0">
                <a:solidFill>
                  <a:srgbClr val="FF5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" y="0"/>
            <a:ext cx="18288001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600" b="0" i="0">
                <a:solidFill>
                  <a:srgbClr val="FF5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600" b="0" i="0">
                <a:solidFill>
                  <a:srgbClr val="FF5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" y="0"/>
            <a:ext cx="18288001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42975" y="942975"/>
            <a:ext cx="16392525" cy="47625"/>
          </a:xfrm>
          <a:custGeom>
            <a:avLst/>
            <a:gdLst/>
            <a:ahLst/>
            <a:cxnLst/>
            <a:rect l="l" t="t" r="r" b="b"/>
            <a:pathLst>
              <a:path w="16392525" h="47625">
                <a:moveTo>
                  <a:pt x="16392525" y="47625"/>
                </a:moveTo>
                <a:lnTo>
                  <a:pt x="0" y="47625"/>
                </a:lnTo>
                <a:lnTo>
                  <a:pt x="0" y="0"/>
                </a:lnTo>
                <a:lnTo>
                  <a:pt x="16392525" y="0"/>
                </a:lnTo>
                <a:lnTo>
                  <a:pt x="16392525" y="47625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3840" y="4054490"/>
            <a:ext cx="7980318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600" b="0" i="0">
                <a:solidFill>
                  <a:srgbClr val="FF5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8075" y="2904788"/>
            <a:ext cx="13531850" cy="420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950" y="3248025"/>
            <a:ext cx="3028949" cy="3028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430" y="3073400"/>
            <a:ext cx="9178925" cy="27084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ts val="7505"/>
              </a:lnSpc>
              <a:spcBef>
                <a:spcPts val="100"/>
              </a:spcBef>
            </a:pPr>
            <a:r>
              <a:rPr sz="6300" spc="150" dirty="0">
                <a:solidFill>
                  <a:srgbClr val="FF5600"/>
                </a:solidFill>
                <a:latin typeface="Arial"/>
                <a:cs typeface="Arial"/>
              </a:rPr>
              <a:t>Digital</a:t>
            </a:r>
            <a:r>
              <a:rPr sz="6300" spc="-560" dirty="0">
                <a:solidFill>
                  <a:srgbClr val="FF5600"/>
                </a:solidFill>
                <a:latin typeface="Arial"/>
                <a:cs typeface="Arial"/>
              </a:rPr>
              <a:t> </a:t>
            </a:r>
            <a:r>
              <a:rPr sz="6300" spc="20" dirty="0">
                <a:solidFill>
                  <a:srgbClr val="FF5600"/>
                </a:solidFill>
                <a:latin typeface="Arial"/>
                <a:cs typeface="Arial"/>
              </a:rPr>
              <a:t>Technology</a:t>
            </a:r>
            <a:endParaRPr sz="6300">
              <a:latin typeface="Arial"/>
              <a:cs typeface="Arial"/>
            </a:endParaRPr>
          </a:p>
          <a:p>
            <a:pPr marL="2131060">
              <a:lnSpc>
                <a:spcPts val="2885"/>
              </a:lnSpc>
            </a:pP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(DTE-22320)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"/>
              <a:cs typeface="Arial"/>
            </a:endParaRPr>
          </a:p>
          <a:p>
            <a:pPr marL="530860">
              <a:tabLst>
                <a:tab pos="6285230" algn="l"/>
              </a:tabLst>
            </a:pPr>
            <a:r>
              <a:rPr sz="3750" spc="-55" dirty="0">
                <a:solidFill>
                  <a:srgbClr val="FF6C00"/>
                </a:solidFill>
                <a:latin typeface="Arial"/>
                <a:cs typeface="Arial"/>
              </a:rPr>
              <a:t>NAND </a:t>
            </a:r>
            <a:r>
              <a:rPr sz="3750" spc="215" dirty="0">
                <a:solidFill>
                  <a:srgbClr val="FF6C00"/>
                </a:solidFill>
                <a:latin typeface="Arial"/>
                <a:cs typeface="Arial"/>
              </a:rPr>
              <a:t>and</a:t>
            </a:r>
            <a:r>
              <a:rPr sz="3750" spc="-58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-125" dirty="0">
                <a:solidFill>
                  <a:srgbClr val="FF6C00"/>
                </a:solidFill>
                <a:latin typeface="Arial"/>
                <a:cs typeface="Arial"/>
              </a:rPr>
              <a:t>NOR</a:t>
            </a:r>
            <a:r>
              <a:rPr sz="3750" spc="-32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lang="en-US" sz="3750" spc="40" dirty="0">
                <a:solidFill>
                  <a:srgbClr val="FF6C00"/>
                </a:solidFill>
                <a:latin typeface="Arial"/>
                <a:cs typeface="Arial"/>
              </a:rPr>
              <a:t>using </a:t>
            </a:r>
            <a:r>
              <a:rPr lang="en-US" sz="3750" spc="-15" dirty="0">
                <a:solidFill>
                  <a:srgbClr val="FF6C00"/>
                </a:solidFill>
                <a:latin typeface="Arial"/>
                <a:cs typeface="Arial"/>
              </a:rPr>
              <a:t>AND</a:t>
            </a:r>
            <a:r>
              <a:rPr sz="3750" spc="-1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-100" dirty="0">
                <a:solidFill>
                  <a:srgbClr val="FF6C00"/>
                </a:solidFill>
                <a:latin typeface="Arial"/>
                <a:cs typeface="Arial"/>
              </a:rPr>
              <a:t>OR</a:t>
            </a:r>
            <a:r>
              <a:rPr sz="3750" spc="-22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-165" dirty="0">
                <a:solidFill>
                  <a:srgbClr val="FF6C00"/>
                </a:solidFill>
                <a:latin typeface="Arial"/>
                <a:cs typeface="Arial"/>
              </a:rPr>
              <a:t>NOT</a:t>
            </a:r>
            <a:endParaRPr sz="37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48140" y="4905390"/>
            <a:ext cx="11687175" cy="790575"/>
            <a:chOff x="4048140" y="4905390"/>
            <a:chExt cx="11687175" cy="790575"/>
          </a:xfrm>
        </p:grpSpPr>
        <p:sp>
          <p:nvSpPr>
            <p:cNvPr id="6" name="object 6"/>
            <p:cNvSpPr/>
            <p:nvPr/>
          </p:nvSpPr>
          <p:spPr>
            <a:xfrm>
              <a:off x="4067190" y="4924440"/>
              <a:ext cx="11649075" cy="0"/>
            </a:xfrm>
            <a:custGeom>
              <a:avLst/>
              <a:gdLst/>
              <a:ahLst/>
              <a:cxnLst/>
              <a:rect l="l" t="t" r="r" b="b"/>
              <a:pathLst>
                <a:path w="11649075">
                  <a:moveTo>
                    <a:pt x="0" y="0"/>
                  </a:moveTo>
                  <a:lnTo>
                    <a:pt x="11649075" y="0"/>
                  </a:lnTo>
                </a:path>
              </a:pathLst>
            </a:custGeom>
            <a:ln w="38100">
              <a:solidFill>
                <a:srgbClr val="FF5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9150" y="5657875"/>
              <a:ext cx="1478915" cy="38100"/>
            </a:xfrm>
            <a:custGeom>
              <a:avLst/>
              <a:gdLst/>
              <a:ahLst/>
              <a:cxnLst/>
              <a:rect l="l" t="t" r="r" b="b"/>
              <a:pathLst>
                <a:path w="1478914" h="38100">
                  <a:moveTo>
                    <a:pt x="49103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91032" y="38100"/>
                  </a:lnTo>
                  <a:lnTo>
                    <a:pt x="491032" y="0"/>
                  </a:lnTo>
                  <a:close/>
                </a:path>
                <a:path w="1478914" h="38100">
                  <a:moveTo>
                    <a:pt x="1478902" y="0"/>
                  </a:moveTo>
                  <a:lnTo>
                    <a:pt x="622757" y="0"/>
                  </a:lnTo>
                  <a:lnTo>
                    <a:pt x="622757" y="38100"/>
                  </a:lnTo>
                  <a:lnTo>
                    <a:pt x="1478902" y="38100"/>
                  </a:lnTo>
                  <a:lnTo>
                    <a:pt x="1478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16450" y="5147045"/>
            <a:ext cx="14954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0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70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700" spc="3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00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700" spc="1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700" spc="-28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700" spc="39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3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1850" y="7453844"/>
            <a:ext cx="2529840" cy="11753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430"/>
              </a:spcBef>
            </a:pPr>
            <a:r>
              <a:rPr sz="1400" spc="-14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  <a:spcBef>
                <a:spcPts val="1070"/>
              </a:spcBef>
            </a:pPr>
            <a:r>
              <a:rPr sz="2800" spc="114" dirty="0">
                <a:solidFill>
                  <a:srgbClr val="FF6C00"/>
                </a:solidFill>
                <a:latin typeface="Arial"/>
                <a:cs typeface="Arial"/>
              </a:rPr>
              <a:t>Samarth  </a:t>
            </a:r>
            <a:r>
              <a:rPr sz="2800" spc="110" dirty="0">
                <a:solidFill>
                  <a:srgbClr val="FF6C00"/>
                </a:solidFill>
                <a:latin typeface="Arial"/>
                <a:cs typeface="Arial"/>
              </a:rPr>
              <a:t>Dabholkar</a:t>
            </a:r>
            <a:r>
              <a:rPr sz="2800" spc="27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46</a:t>
            </a:r>
            <a:r>
              <a:rPr sz="2800" spc="-45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4425" y="6762750"/>
            <a:ext cx="15954375" cy="2428875"/>
          </a:xfrm>
          <a:custGeom>
            <a:avLst/>
            <a:gdLst/>
            <a:ahLst/>
            <a:cxnLst/>
            <a:rect l="l" t="t" r="r" b="b"/>
            <a:pathLst>
              <a:path w="15954375" h="2428875">
                <a:moveTo>
                  <a:pt x="303657" y="0"/>
                </a:moveTo>
                <a:lnTo>
                  <a:pt x="15650717" y="0"/>
                </a:lnTo>
                <a:lnTo>
                  <a:pt x="15658160" y="91"/>
                </a:lnTo>
                <a:lnTo>
                  <a:pt x="15702644" y="4470"/>
                </a:lnTo>
                <a:lnTo>
                  <a:pt x="15745947" y="15326"/>
                </a:lnTo>
                <a:lnTo>
                  <a:pt x="15787255" y="32422"/>
                </a:lnTo>
                <a:lnTo>
                  <a:pt x="15825565" y="55392"/>
                </a:lnTo>
                <a:lnTo>
                  <a:pt x="15860070" y="83732"/>
                </a:lnTo>
                <a:lnTo>
                  <a:pt x="15890112" y="116838"/>
                </a:lnTo>
                <a:lnTo>
                  <a:pt x="15914932" y="153982"/>
                </a:lnTo>
                <a:lnTo>
                  <a:pt x="15933998" y="194374"/>
                </a:lnTo>
                <a:lnTo>
                  <a:pt x="15946991" y="237123"/>
                </a:lnTo>
                <a:lnTo>
                  <a:pt x="15953571" y="281320"/>
                </a:lnTo>
                <a:lnTo>
                  <a:pt x="15954375" y="303657"/>
                </a:lnTo>
                <a:lnTo>
                  <a:pt x="15954375" y="2125218"/>
                </a:lnTo>
                <a:lnTo>
                  <a:pt x="15951076" y="2169772"/>
                </a:lnTo>
                <a:lnTo>
                  <a:pt x="15941325" y="2213362"/>
                </a:lnTo>
                <a:lnTo>
                  <a:pt x="15925216" y="2255048"/>
                </a:lnTo>
                <a:lnTo>
                  <a:pt x="15903225" y="2293924"/>
                </a:lnTo>
                <a:lnTo>
                  <a:pt x="15875698" y="2329142"/>
                </a:lnTo>
                <a:lnTo>
                  <a:pt x="15843313" y="2359952"/>
                </a:lnTo>
                <a:lnTo>
                  <a:pt x="15806820" y="2385670"/>
                </a:lnTo>
                <a:lnTo>
                  <a:pt x="15766923" y="2405757"/>
                </a:lnTo>
                <a:lnTo>
                  <a:pt x="15724501" y="2419773"/>
                </a:lnTo>
                <a:lnTo>
                  <a:pt x="15680436" y="2427417"/>
                </a:lnTo>
                <a:lnTo>
                  <a:pt x="15650717" y="2428875"/>
                </a:lnTo>
                <a:lnTo>
                  <a:pt x="303657" y="2428875"/>
                </a:lnTo>
                <a:lnTo>
                  <a:pt x="259101" y="2425587"/>
                </a:lnTo>
                <a:lnTo>
                  <a:pt x="215509" y="2415797"/>
                </a:lnTo>
                <a:lnTo>
                  <a:pt x="173826" y="2399722"/>
                </a:lnTo>
                <a:lnTo>
                  <a:pt x="134954" y="2377697"/>
                </a:lnTo>
                <a:lnTo>
                  <a:pt x="99732" y="2350213"/>
                </a:lnTo>
                <a:lnTo>
                  <a:pt x="68926" y="2317851"/>
                </a:lnTo>
                <a:lnTo>
                  <a:pt x="43201" y="2281327"/>
                </a:lnTo>
                <a:lnTo>
                  <a:pt x="23114" y="2241423"/>
                </a:lnTo>
                <a:lnTo>
                  <a:pt x="9099" y="2198997"/>
                </a:lnTo>
                <a:lnTo>
                  <a:pt x="1462" y="2154983"/>
                </a:lnTo>
                <a:lnTo>
                  <a:pt x="0" y="2125218"/>
                </a:lnTo>
                <a:lnTo>
                  <a:pt x="0" y="303657"/>
                </a:lnTo>
                <a:lnTo>
                  <a:pt x="3286" y="259101"/>
                </a:lnTo>
                <a:lnTo>
                  <a:pt x="13075" y="215509"/>
                </a:lnTo>
                <a:lnTo>
                  <a:pt x="29154" y="173826"/>
                </a:lnTo>
                <a:lnTo>
                  <a:pt x="51175" y="134954"/>
                </a:lnTo>
                <a:lnTo>
                  <a:pt x="78661" y="99732"/>
                </a:lnTo>
                <a:lnTo>
                  <a:pt x="111018" y="68926"/>
                </a:lnTo>
                <a:lnTo>
                  <a:pt x="147545" y="43201"/>
                </a:lnTo>
                <a:lnTo>
                  <a:pt x="187451" y="23114"/>
                </a:lnTo>
                <a:lnTo>
                  <a:pt x="229874" y="9099"/>
                </a:lnTo>
                <a:lnTo>
                  <a:pt x="273893" y="1462"/>
                </a:lnTo>
                <a:lnTo>
                  <a:pt x="303657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8900" y="7472925"/>
            <a:ext cx="1111250" cy="1089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  <a:spcBef>
                <a:spcPts val="620"/>
              </a:spcBef>
            </a:pPr>
            <a:r>
              <a:rPr sz="2800" spc="40" dirty="0">
                <a:solidFill>
                  <a:srgbClr val="FF6C00"/>
                </a:solidFill>
                <a:latin typeface="Arial"/>
                <a:cs typeface="Arial"/>
              </a:rPr>
              <a:t>Sayali  </a:t>
            </a:r>
            <a:r>
              <a:rPr sz="2800" spc="-305" dirty="0">
                <a:solidFill>
                  <a:srgbClr val="FF6C00"/>
                </a:solidFill>
                <a:latin typeface="Arial"/>
                <a:cs typeface="Arial"/>
              </a:rPr>
              <a:t>R</a:t>
            </a:r>
            <a:r>
              <a:rPr sz="2800" spc="16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-25" dirty="0">
                <a:solidFill>
                  <a:srgbClr val="FF6C00"/>
                </a:solidFill>
                <a:latin typeface="Arial"/>
                <a:cs typeface="Arial"/>
              </a:rPr>
              <a:t>j</a:t>
            </a:r>
            <a:r>
              <a:rPr sz="2800" spc="200" dirty="0">
                <a:solidFill>
                  <a:srgbClr val="FF6C00"/>
                </a:solidFill>
                <a:latin typeface="Arial"/>
                <a:cs typeface="Arial"/>
              </a:rPr>
              <a:t>p</a:t>
            </a:r>
            <a:r>
              <a:rPr sz="2800" spc="50" dirty="0">
                <a:solidFill>
                  <a:srgbClr val="FF6C00"/>
                </a:solidFill>
                <a:latin typeface="Arial"/>
                <a:cs typeface="Arial"/>
              </a:rPr>
              <a:t>u</a:t>
            </a:r>
            <a:r>
              <a:rPr sz="2800" spc="345" dirty="0">
                <a:solidFill>
                  <a:srgbClr val="FF6C00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977" y="8104505"/>
            <a:ext cx="59753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3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800" spc="-18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800" spc="-80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3990" y="7493952"/>
            <a:ext cx="1091565" cy="1068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  <a:spcBef>
                <a:spcPts val="545"/>
              </a:spcBef>
            </a:pPr>
            <a:r>
              <a:rPr sz="2800" spc="50" dirty="0">
                <a:solidFill>
                  <a:srgbClr val="FF6C00"/>
                </a:solidFill>
                <a:latin typeface="Arial"/>
                <a:cs typeface="Arial"/>
              </a:rPr>
              <a:t>Kunal  </a:t>
            </a:r>
            <a:r>
              <a:rPr sz="2800" spc="-5" dirty="0">
                <a:solidFill>
                  <a:srgbClr val="FF6C00"/>
                </a:solidFill>
                <a:latin typeface="Arial"/>
                <a:cs typeface="Arial"/>
              </a:rPr>
              <a:t>G</a:t>
            </a:r>
            <a:r>
              <a:rPr sz="2800" spc="50" dirty="0">
                <a:solidFill>
                  <a:srgbClr val="FF6C00"/>
                </a:solidFill>
                <a:latin typeface="Arial"/>
                <a:cs typeface="Arial"/>
              </a:rPr>
              <a:t>u</a:t>
            </a:r>
            <a:r>
              <a:rPr sz="2800" spc="180" dirty="0">
                <a:solidFill>
                  <a:srgbClr val="FF6C00"/>
                </a:solidFill>
                <a:latin typeface="Arial"/>
                <a:cs typeface="Arial"/>
              </a:rPr>
              <a:t>p</a:t>
            </a:r>
            <a:r>
              <a:rPr sz="2800" spc="260" dirty="0">
                <a:solidFill>
                  <a:srgbClr val="FF6C00"/>
                </a:solidFill>
                <a:latin typeface="Arial"/>
                <a:cs typeface="Arial"/>
              </a:rPr>
              <a:t>t</a:t>
            </a:r>
            <a:r>
              <a:rPr sz="2800" spc="254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59522" y="8104505"/>
            <a:ext cx="6216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3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800" spc="-80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85222" y="8104505"/>
            <a:ext cx="63373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3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800" spc="4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800" spc="-80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17140" y="7493952"/>
            <a:ext cx="1299210" cy="1068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  <a:spcBef>
                <a:spcPts val="545"/>
              </a:spcBef>
            </a:pPr>
            <a:r>
              <a:rPr sz="2800" spc="10" dirty="0">
                <a:solidFill>
                  <a:srgbClr val="FF6C00"/>
                </a:solidFill>
                <a:latin typeface="Arial"/>
                <a:cs typeface="Arial"/>
              </a:rPr>
              <a:t>Nikhil  </a:t>
            </a:r>
            <a:r>
              <a:rPr sz="2800" spc="-180" dirty="0">
                <a:solidFill>
                  <a:srgbClr val="FF6C00"/>
                </a:solidFill>
                <a:latin typeface="Arial"/>
                <a:cs typeface="Arial"/>
              </a:rPr>
              <a:t>P</a:t>
            </a:r>
            <a:r>
              <a:rPr sz="2800" spc="20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50" dirty="0">
                <a:solidFill>
                  <a:srgbClr val="FF6C00"/>
                </a:solidFill>
                <a:latin typeface="Arial"/>
                <a:cs typeface="Arial"/>
              </a:rPr>
              <a:t>n</a:t>
            </a:r>
            <a:r>
              <a:rPr sz="2800" spc="200" dirty="0">
                <a:solidFill>
                  <a:srgbClr val="FF6C00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FF6C00"/>
                </a:solidFill>
                <a:latin typeface="Arial"/>
                <a:cs typeface="Arial"/>
              </a:rPr>
              <a:t>e</a:t>
            </a:r>
            <a:r>
              <a:rPr sz="2800" spc="240" dirty="0">
                <a:solidFill>
                  <a:srgbClr val="FF6C00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8739" y="8171195"/>
            <a:ext cx="59499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3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800" spc="-18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800" spc="-80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31790" y="7453844"/>
            <a:ext cx="1302385" cy="11753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  <a:spcBef>
                <a:spcPts val="1070"/>
              </a:spcBef>
            </a:pPr>
            <a:r>
              <a:rPr sz="2800" spc="50" dirty="0">
                <a:solidFill>
                  <a:srgbClr val="FF6C00"/>
                </a:solidFill>
                <a:latin typeface="Arial"/>
                <a:cs typeface="Arial"/>
              </a:rPr>
              <a:t>vikas  </a:t>
            </a:r>
            <a:r>
              <a:rPr sz="2800" spc="-114" dirty="0">
                <a:solidFill>
                  <a:srgbClr val="FF6C00"/>
                </a:solidFill>
                <a:latin typeface="Arial"/>
                <a:cs typeface="Arial"/>
              </a:rPr>
              <a:t>s</a:t>
            </a:r>
            <a:r>
              <a:rPr sz="2800" spc="50" dirty="0">
                <a:solidFill>
                  <a:srgbClr val="FF6C00"/>
                </a:solidFill>
                <a:latin typeface="Arial"/>
                <a:cs typeface="Arial"/>
              </a:rPr>
              <a:t>h</a:t>
            </a:r>
            <a:r>
              <a:rPr sz="2800" spc="20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250" dirty="0">
                <a:solidFill>
                  <a:srgbClr val="FF6C00"/>
                </a:solidFill>
                <a:latin typeface="Arial"/>
                <a:cs typeface="Arial"/>
              </a:rPr>
              <a:t>r</a:t>
            </a:r>
            <a:r>
              <a:rPr sz="2800" spc="50" dirty="0">
                <a:solidFill>
                  <a:srgbClr val="FF6C00"/>
                </a:solidFill>
                <a:latin typeface="Arial"/>
                <a:cs typeface="Arial"/>
              </a:rPr>
              <a:t>m</a:t>
            </a:r>
            <a:r>
              <a:rPr sz="2800" spc="254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90800" y="1066800"/>
            <a:ext cx="10029840" cy="8143890"/>
            <a:chOff x="2590800" y="1066800"/>
            <a:chExt cx="10029840" cy="8143890"/>
          </a:xfrm>
        </p:grpSpPr>
        <p:sp>
          <p:nvSpPr>
            <p:cNvPr id="20" name="object 20"/>
            <p:cNvSpPr/>
            <p:nvPr/>
          </p:nvSpPr>
          <p:spPr>
            <a:xfrm>
              <a:off x="4895850" y="6753240"/>
              <a:ext cx="0" cy="2457450"/>
            </a:xfrm>
            <a:custGeom>
              <a:avLst/>
              <a:gdLst/>
              <a:ahLst/>
              <a:cxnLst/>
              <a:rect l="l" t="t" r="r" b="b"/>
              <a:pathLst>
                <a:path h="2457450">
                  <a:moveTo>
                    <a:pt x="0" y="0"/>
                  </a:moveTo>
                  <a:lnTo>
                    <a:pt x="0" y="24574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24740" y="6743700"/>
              <a:ext cx="0" cy="2457450"/>
            </a:xfrm>
            <a:custGeom>
              <a:avLst/>
              <a:gdLst/>
              <a:ahLst/>
              <a:cxnLst/>
              <a:rect l="l" t="t" r="r" b="b"/>
              <a:pathLst>
                <a:path h="2457450">
                  <a:moveTo>
                    <a:pt x="0" y="0"/>
                  </a:moveTo>
                  <a:lnTo>
                    <a:pt x="0" y="24574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29800" y="6743700"/>
              <a:ext cx="0" cy="2457450"/>
            </a:xfrm>
            <a:custGeom>
              <a:avLst/>
              <a:gdLst/>
              <a:ahLst/>
              <a:cxnLst/>
              <a:rect l="l" t="t" r="r" b="b"/>
              <a:pathLst>
                <a:path h="2457450">
                  <a:moveTo>
                    <a:pt x="0" y="0"/>
                  </a:moveTo>
                  <a:lnTo>
                    <a:pt x="0" y="24574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20640" y="6743700"/>
              <a:ext cx="0" cy="2457450"/>
            </a:xfrm>
            <a:custGeom>
              <a:avLst/>
              <a:gdLst/>
              <a:ahLst/>
              <a:cxnLst/>
              <a:rect l="l" t="t" r="r" b="b"/>
              <a:pathLst>
                <a:path h="2457450">
                  <a:moveTo>
                    <a:pt x="0" y="0"/>
                  </a:moveTo>
                  <a:lnTo>
                    <a:pt x="0" y="24574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90800" y="1066800"/>
              <a:ext cx="1190624" cy="1190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16450" y="1156055"/>
            <a:ext cx="9702165" cy="1094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5920" algn="ctr">
              <a:lnSpc>
                <a:spcPts val="4210"/>
              </a:lnSpc>
              <a:spcBef>
                <a:spcPts val="95"/>
              </a:spcBef>
            </a:pPr>
            <a:r>
              <a:rPr sz="3700" spc="-65" dirty="0">
                <a:solidFill>
                  <a:srgbClr val="FF6C00"/>
                </a:solidFill>
                <a:latin typeface="Arial"/>
                <a:cs typeface="Arial"/>
              </a:rPr>
              <a:t>Thakur</a:t>
            </a:r>
            <a:r>
              <a:rPr sz="3700" spc="-31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6C00"/>
                </a:solidFill>
                <a:latin typeface="Arial"/>
                <a:cs typeface="Arial"/>
              </a:rPr>
              <a:t>polytechnic</a:t>
            </a:r>
            <a:endParaRPr sz="3700">
              <a:latin typeface="Arial"/>
              <a:cs typeface="Arial"/>
            </a:endParaRPr>
          </a:p>
          <a:p>
            <a:pPr algn="ctr">
              <a:lnSpc>
                <a:spcPts val="4205"/>
              </a:lnSpc>
            </a:pPr>
            <a:r>
              <a:rPr sz="3700" spc="-90" dirty="0">
                <a:solidFill>
                  <a:srgbClr val="FF6C00"/>
                </a:solidFill>
                <a:latin typeface="Arial"/>
                <a:cs typeface="Arial"/>
              </a:rPr>
              <a:t>Electronics </a:t>
            </a:r>
            <a:r>
              <a:rPr sz="3700" spc="125" dirty="0">
                <a:solidFill>
                  <a:srgbClr val="FF6C00"/>
                </a:solidFill>
                <a:latin typeface="Arial"/>
                <a:cs typeface="Arial"/>
              </a:rPr>
              <a:t>and </a:t>
            </a:r>
            <a:r>
              <a:rPr sz="3700" spc="-20" dirty="0">
                <a:solidFill>
                  <a:srgbClr val="FF6C00"/>
                </a:solidFill>
                <a:latin typeface="Arial"/>
                <a:cs typeface="Arial"/>
              </a:rPr>
              <a:t>telecommunication</a:t>
            </a:r>
            <a:r>
              <a:rPr sz="3700" spc="-53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00" spc="-10" dirty="0">
                <a:solidFill>
                  <a:srgbClr val="FF6C00"/>
                </a:solidFill>
                <a:latin typeface="Arial"/>
                <a:cs typeface="Arial"/>
              </a:rPr>
              <a:t>engineering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8001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54890" y="1100200"/>
            <a:ext cx="3813810" cy="964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150" spc="-455" dirty="0"/>
              <a:t>C</a:t>
            </a:r>
            <a:r>
              <a:rPr sz="6150" spc="80" dirty="0"/>
              <a:t>O</a:t>
            </a:r>
            <a:r>
              <a:rPr sz="6150" spc="-550" dirty="0"/>
              <a:t>N</a:t>
            </a:r>
            <a:r>
              <a:rPr sz="6150" spc="-520" dirty="0"/>
              <a:t>T</a:t>
            </a:r>
            <a:r>
              <a:rPr sz="6150" spc="-940" dirty="0"/>
              <a:t>E</a:t>
            </a:r>
            <a:r>
              <a:rPr sz="6150" spc="-550" dirty="0"/>
              <a:t>N</a:t>
            </a:r>
            <a:r>
              <a:rPr sz="6150" spc="-520" dirty="0"/>
              <a:t>T</a:t>
            </a:r>
            <a:r>
              <a:rPr sz="6150" spc="-565" dirty="0"/>
              <a:t>S</a:t>
            </a:r>
            <a:endParaRPr sz="6150"/>
          </a:p>
        </p:txBody>
      </p:sp>
      <p:grpSp>
        <p:nvGrpSpPr>
          <p:cNvPr id="5" name="object 5"/>
          <p:cNvGrpSpPr/>
          <p:nvPr/>
        </p:nvGrpSpPr>
        <p:grpSpPr>
          <a:xfrm>
            <a:off x="3333750" y="933450"/>
            <a:ext cx="8162925" cy="3000375"/>
            <a:chOff x="3333750" y="933450"/>
            <a:chExt cx="8162925" cy="3000375"/>
          </a:xfrm>
        </p:grpSpPr>
        <p:sp>
          <p:nvSpPr>
            <p:cNvPr id="6" name="object 6"/>
            <p:cNvSpPr/>
            <p:nvPr/>
          </p:nvSpPr>
          <p:spPr>
            <a:xfrm>
              <a:off x="6781800" y="952500"/>
              <a:ext cx="4695825" cy="0"/>
            </a:xfrm>
            <a:custGeom>
              <a:avLst/>
              <a:gdLst/>
              <a:ahLst/>
              <a:cxnLst/>
              <a:rect l="l" t="t" r="r" b="b"/>
              <a:pathLst>
                <a:path w="4695825">
                  <a:moveTo>
                    <a:pt x="0" y="0"/>
                  </a:moveTo>
                  <a:lnTo>
                    <a:pt x="4695825" y="0"/>
                  </a:lnTo>
                </a:path>
              </a:pathLst>
            </a:custGeom>
            <a:ln w="38100">
              <a:solidFill>
                <a:srgbClr val="FF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3057525"/>
              <a:ext cx="2838450" cy="857250"/>
            </a:xfrm>
            <a:custGeom>
              <a:avLst/>
              <a:gdLst/>
              <a:ahLst/>
              <a:cxnLst/>
              <a:rect l="l" t="t" r="r" b="b"/>
              <a:pathLst>
                <a:path w="2838450" h="857250">
                  <a:moveTo>
                    <a:pt x="2409825" y="857250"/>
                  </a:moveTo>
                  <a:lnTo>
                    <a:pt x="428625" y="857250"/>
                  </a:lnTo>
                  <a:lnTo>
                    <a:pt x="418102" y="857121"/>
                  </a:lnTo>
                  <a:lnTo>
                    <a:pt x="376153" y="854026"/>
                  </a:lnTo>
                  <a:lnTo>
                    <a:pt x="334709" y="846834"/>
                  </a:lnTo>
                  <a:lnTo>
                    <a:pt x="294169" y="835615"/>
                  </a:lnTo>
                  <a:lnTo>
                    <a:pt x="254925" y="820477"/>
                  </a:lnTo>
                  <a:lnTo>
                    <a:pt x="217353" y="801564"/>
                  </a:lnTo>
                  <a:lnTo>
                    <a:pt x="181816" y="779060"/>
                  </a:lnTo>
                  <a:lnTo>
                    <a:pt x="148656" y="753181"/>
                  </a:lnTo>
                  <a:lnTo>
                    <a:pt x="118192" y="724177"/>
                  </a:lnTo>
                  <a:lnTo>
                    <a:pt x="90718" y="692326"/>
                  </a:lnTo>
                  <a:lnTo>
                    <a:pt x="66497" y="657935"/>
                  </a:lnTo>
                  <a:lnTo>
                    <a:pt x="45765" y="621337"/>
                  </a:lnTo>
                  <a:lnTo>
                    <a:pt x="28719" y="582881"/>
                  </a:lnTo>
                  <a:lnTo>
                    <a:pt x="15525" y="542941"/>
                  </a:lnTo>
                  <a:lnTo>
                    <a:pt x="6309" y="501900"/>
                  </a:lnTo>
                  <a:lnTo>
                    <a:pt x="1160" y="460153"/>
                  </a:lnTo>
                  <a:lnTo>
                    <a:pt x="0" y="428625"/>
                  </a:lnTo>
                  <a:lnTo>
                    <a:pt x="128" y="418102"/>
                  </a:lnTo>
                  <a:lnTo>
                    <a:pt x="3223" y="376153"/>
                  </a:lnTo>
                  <a:lnTo>
                    <a:pt x="10415" y="334709"/>
                  </a:lnTo>
                  <a:lnTo>
                    <a:pt x="21634" y="294169"/>
                  </a:lnTo>
                  <a:lnTo>
                    <a:pt x="36772" y="254925"/>
                  </a:lnTo>
                  <a:lnTo>
                    <a:pt x="55685" y="217353"/>
                  </a:lnTo>
                  <a:lnTo>
                    <a:pt x="78189" y="181816"/>
                  </a:lnTo>
                  <a:lnTo>
                    <a:pt x="104068" y="148656"/>
                  </a:lnTo>
                  <a:lnTo>
                    <a:pt x="133072" y="118192"/>
                  </a:lnTo>
                  <a:lnTo>
                    <a:pt x="164923" y="90718"/>
                  </a:lnTo>
                  <a:lnTo>
                    <a:pt x="199314" y="66497"/>
                  </a:lnTo>
                  <a:lnTo>
                    <a:pt x="235912" y="45765"/>
                  </a:lnTo>
                  <a:lnTo>
                    <a:pt x="274367" y="28719"/>
                  </a:lnTo>
                  <a:lnTo>
                    <a:pt x="314308" y="15525"/>
                  </a:lnTo>
                  <a:lnTo>
                    <a:pt x="355349" y="6309"/>
                  </a:lnTo>
                  <a:lnTo>
                    <a:pt x="397096" y="1160"/>
                  </a:lnTo>
                  <a:lnTo>
                    <a:pt x="428625" y="0"/>
                  </a:lnTo>
                  <a:lnTo>
                    <a:pt x="2409825" y="0"/>
                  </a:lnTo>
                  <a:lnTo>
                    <a:pt x="2451839" y="2063"/>
                  </a:lnTo>
                  <a:lnTo>
                    <a:pt x="2493444" y="8235"/>
                  </a:lnTo>
                  <a:lnTo>
                    <a:pt x="2534250" y="18456"/>
                  </a:lnTo>
                  <a:lnTo>
                    <a:pt x="2573855" y="32627"/>
                  </a:lnTo>
                  <a:lnTo>
                    <a:pt x="2611878" y="50611"/>
                  </a:lnTo>
                  <a:lnTo>
                    <a:pt x="2647959" y="72236"/>
                  </a:lnTo>
                  <a:lnTo>
                    <a:pt x="2681744" y="97293"/>
                  </a:lnTo>
                  <a:lnTo>
                    <a:pt x="2712910" y="125541"/>
                  </a:lnTo>
                  <a:lnTo>
                    <a:pt x="2741152" y="156708"/>
                  </a:lnTo>
                  <a:lnTo>
                    <a:pt x="2766212" y="190493"/>
                  </a:lnTo>
                  <a:lnTo>
                    <a:pt x="2787834" y="226572"/>
                  </a:lnTo>
                  <a:lnTo>
                    <a:pt x="2805826" y="264596"/>
                  </a:lnTo>
                  <a:lnTo>
                    <a:pt x="2819990" y="304201"/>
                  </a:lnTo>
                  <a:lnTo>
                    <a:pt x="2830210" y="345004"/>
                  </a:lnTo>
                  <a:lnTo>
                    <a:pt x="2836383" y="386612"/>
                  </a:lnTo>
                  <a:lnTo>
                    <a:pt x="2838450" y="428625"/>
                  </a:lnTo>
                  <a:lnTo>
                    <a:pt x="2838321" y="439147"/>
                  </a:lnTo>
                  <a:lnTo>
                    <a:pt x="2835225" y="481096"/>
                  </a:lnTo>
                  <a:lnTo>
                    <a:pt x="2828033" y="522540"/>
                  </a:lnTo>
                  <a:lnTo>
                    <a:pt x="2816813" y="563079"/>
                  </a:lnTo>
                  <a:lnTo>
                    <a:pt x="2801680" y="602324"/>
                  </a:lnTo>
                  <a:lnTo>
                    <a:pt x="2782764" y="639896"/>
                  </a:lnTo>
                  <a:lnTo>
                    <a:pt x="2760258" y="675433"/>
                  </a:lnTo>
                  <a:lnTo>
                    <a:pt x="2734377" y="708593"/>
                  </a:lnTo>
                  <a:lnTo>
                    <a:pt x="2705379" y="739057"/>
                  </a:lnTo>
                  <a:lnTo>
                    <a:pt x="2673525" y="766532"/>
                  </a:lnTo>
                  <a:lnTo>
                    <a:pt x="2639136" y="790751"/>
                  </a:lnTo>
                  <a:lnTo>
                    <a:pt x="2602536" y="811485"/>
                  </a:lnTo>
                  <a:lnTo>
                    <a:pt x="2564082" y="828530"/>
                  </a:lnTo>
                  <a:lnTo>
                    <a:pt x="2524141" y="841724"/>
                  </a:lnTo>
                  <a:lnTo>
                    <a:pt x="2483101" y="850940"/>
                  </a:lnTo>
                  <a:lnTo>
                    <a:pt x="2441354" y="856089"/>
                  </a:lnTo>
                  <a:lnTo>
                    <a:pt x="2409825" y="85725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3057525"/>
              <a:ext cx="2838450" cy="857250"/>
            </a:xfrm>
            <a:custGeom>
              <a:avLst/>
              <a:gdLst/>
              <a:ahLst/>
              <a:cxnLst/>
              <a:rect l="l" t="t" r="r" b="b"/>
              <a:pathLst>
                <a:path w="2838450" h="857250">
                  <a:moveTo>
                    <a:pt x="428625" y="0"/>
                  </a:moveTo>
                  <a:lnTo>
                    <a:pt x="2409825" y="0"/>
                  </a:lnTo>
                  <a:lnTo>
                    <a:pt x="2420347" y="128"/>
                  </a:lnTo>
                  <a:lnTo>
                    <a:pt x="2462295" y="3223"/>
                  </a:lnTo>
                  <a:lnTo>
                    <a:pt x="2503741" y="10415"/>
                  </a:lnTo>
                  <a:lnTo>
                    <a:pt x="2544279" y="21634"/>
                  </a:lnTo>
                  <a:lnTo>
                    <a:pt x="2583523" y="36772"/>
                  </a:lnTo>
                  <a:lnTo>
                    <a:pt x="2621098" y="55685"/>
                  </a:lnTo>
                  <a:lnTo>
                    <a:pt x="2656633" y="78189"/>
                  </a:lnTo>
                  <a:lnTo>
                    <a:pt x="2689795" y="104068"/>
                  </a:lnTo>
                  <a:lnTo>
                    <a:pt x="2720257" y="133072"/>
                  </a:lnTo>
                  <a:lnTo>
                    <a:pt x="2747727" y="164923"/>
                  </a:lnTo>
                  <a:lnTo>
                    <a:pt x="2771952" y="199314"/>
                  </a:lnTo>
                  <a:lnTo>
                    <a:pt x="2792682" y="235912"/>
                  </a:lnTo>
                  <a:lnTo>
                    <a:pt x="2809733" y="274367"/>
                  </a:lnTo>
                  <a:lnTo>
                    <a:pt x="2822922" y="314308"/>
                  </a:lnTo>
                  <a:lnTo>
                    <a:pt x="2832139" y="355349"/>
                  </a:lnTo>
                  <a:lnTo>
                    <a:pt x="2837288" y="397096"/>
                  </a:lnTo>
                  <a:lnTo>
                    <a:pt x="2838450" y="428625"/>
                  </a:lnTo>
                  <a:lnTo>
                    <a:pt x="2838321" y="439147"/>
                  </a:lnTo>
                  <a:lnTo>
                    <a:pt x="2835225" y="481096"/>
                  </a:lnTo>
                  <a:lnTo>
                    <a:pt x="2828033" y="522540"/>
                  </a:lnTo>
                  <a:lnTo>
                    <a:pt x="2816813" y="563079"/>
                  </a:lnTo>
                  <a:lnTo>
                    <a:pt x="2801680" y="602324"/>
                  </a:lnTo>
                  <a:lnTo>
                    <a:pt x="2782764" y="639896"/>
                  </a:lnTo>
                  <a:lnTo>
                    <a:pt x="2760258" y="675433"/>
                  </a:lnTo>
                  <a:lnTo>
                    <a:pt x="2734377" y="708593"/>
                  </a:lnTo>
                  <a:lnTo>
                    <a:pt x="2705379" y="739057"/>
                  </a:lnTo>
                  <a:lnTo>
                    <a:pt x="2673525" y="766532"/>
                  </a:lnTo>
                  <a:lnTo>
                    <a:pt x="2639136" y="790751"/>
                  </a:lnTo>
                  <a:lnTo>
                    <a:pt x="2602536" y="811485"/>
                  </a:lnTo>
                  <a:lnTo>
                    <a:pt x="2564082" y="828530"/>
                  </a:lnTo>
                  <a:lnTo>
                    <a:pt x="2524141" y="841724"/>
                  </a:lnTo>
                  <a:lnTo>
                    <a:pt x="2483101" y="850940"/>
                  </a:lnTo>
                  <a:lnTo>
                    <a:pt x="2441354" y="856089"/>
                  </a:lnTo>
                  <a:lnTo>
                    <a:pt x="2409825" y="857250"/>
                  </a:lnTo>
                  <a:lnTo>
                    <a:pt x="428625" y="857250"/>
                  </a:lnTo>
                  <a:lnTo>
                    <a:pt x="386612" y="855185"/>
                  </a:lnTo>
                  <a:lnTo>
                    <a:pt x="345004" y="849013"/>
                  </a:lnTo>
                  <a:lnTo>
                    <a:pt x="304201" y="838793"/>
                  </a:lnTo>
                  <a:lnTo>
                    <a:pt x="264596" y="824623"/>
                  </a:lnTo>
                  <a:lnTo>
                    <a:pt x="226572" y="806638"/>
                  </a:lnTo>
                  <a:lnTo>
                    <a:pt x="190493" y="785013"/>
                  </a:lnTo>
                  <a:lnTo>
                    <a:pt x="156708" y="759956"/>
                  </a:lnTo>
                  <a:lnTo>
                    <a:pt x="125541" y="731708"/>
                  </a:lnTo>
                  <a:lnTo>
                    <a:pt x="97293" y="700541"/>
                  </a:lnTo>
                  <a:lnTo>
                    <a:pt x="72236" y="666756"/>
                  </a:lnTo>
                  <a:lnTo>
                    <a:pt x="50611" y="630677"/>
                  </a:lnTo>
                  <a:lnTo>
                    <a:pt x="32627" y="592652"/>
                  </a:lnTo>
                  <a:lnTo>
                    <a:pt x="18456" y="553048"/>
                  </a:lnTo>
                  <a:lnTo>
                    <a:pt x="8235" y="512245"/>
                  </a:lnTo>
                  <a:lnTo>
                    <a:pt x="2063" y="470637"/>
                  </a:lnTo>
                  <a:lnTo>
                    <a:pt x="0" y="428625"/>
                  </a:lnTo>
                  <a:lnTo>
                    <a:pt x="128" y="418102"/>
                  </a:lnTo>
                  <a:lnTo>
                    <a:pt x="3223" y="376153"/>
                  </a:lnTo>
                  <a:lnTo>
                    <a:pt x="10415" y="334709"/>
                  </a:lnTo>
                  <a:lnTo>
                    <a:pt x="21634" y="294169"/>
                  </a:lnTo>
                  <a:lnTo>
                    <a:pt x="36772" y="254925"/>
                  </a:lnTo>
                  <a:lnTo>
                    <a:pt x="55685" y="217353"/>
                  </a:lnTo>
                  <a:lnTo>
                    <a:pt x="78189" y="181816"/>
                  </a:lnTo>
                  <a:lnTo>
                    <a:pt x="104068" y="148656"/>
                  </a:lnTo>
                  <a:lnTo>
                    <a:pt x="133072" y="118192"/>
                  </a:lnTo>
                  <a:lnTo>
                    <a:pt x="164923" y="90718"/>
                  </a:lnTo>
                  <a:lnTo>
                    <a:pt x="199314" y="66497"/>
                  </a:lnTo>
                  <a:lnTo>
                    <a:pt x="235912" y="45765"/>
                  </a:lnTo>
                  <a:lnTo>
                    <a:pt x="274367" y="28719"/>
                  </a:lnTo>
                  <a:lnTo>
                    <a:pt x="314308" y="15525"/>
                  </a:lnTo>
                  <a:lnTo>
                    <a:pt x="355349" y="6309"/>
                  </a:lnTo>
                  <a:lnTo>
                    <a:pt x="397096" y="1160"/>
                  </a:lnTo>
                  <a:lnTo>
                    <a:pt x="42862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86942" y="3235591"/>
            <a:ext cx="97028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1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50" spc="-1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753850" y="3048000"/>
            <a:ext cx="2876550" cy="895350"/>
            <a:chOff x="11753850" y="3048000"/>
            <a:chExt cx="2876550" cy="895350"/>
          </a:xfrm>
        </p:grpSpPr>
        <p:sp>
          <p:nvSpPr>
            <p:cNvPr id="11" name="object 11"/>
            <p:cNvSpPr/>
            <p:nvPr/>
          </p:nvSpPr>
          <p:spPr>
            <a:xfrm>
              <a:off x="11772900" y="3067050"/>
              <a:ext cx="2838450" cy="857250"/>
            </a:xfrm>
            <a:custGeom>
              <a:avLst/>
              <a:gdLst/>
              <a:ahLst/>
              <a:cxnLst/>
              <a:rect l="l" t="t" r="r" b="b"/>
              <a:pathLst>
                <a:path w="2838450" h="857250">
                  <a:moveTo>
                    <a:pt x="2409825" y="857250"/>
                  </a:moveTo>
                  <a:lnTo>
                    <a:pt x="428625" y="857250"/>
                  </a:lnTo>
                  <a:lnTo>
                    <a:pt x="418102" y="857121"/>
                  </a:lnTo>
                  <a:lnTo>
                    <a:pt x="376153" y="854026"/>
                  </a:lnTo>
                  <a:lnTo>
                    <a:pt x="334709" y="846834"/>
                  </a:lnTo>
                  <a:lnTo>
                    <a:pt x="294169" y="835615"/>
                  </a:lnTo>
                  <a:lnTo>
                    <a:pt x="254925" y="820477"/>
                  </a:lnTo>
                  <a:lnTo>
                    <a:pt x="217353" y="801564"/>
                  </a:lnTo>
                  <a:lnTo>
                    <a:pt x="181816" y="779060"/>
                  </a:lnTo>
                  <a:lnTo>
                    <a:pt x="148656" y="753181"/>
                  </a:lnTo>
                  <a:lnTo>
                    <a:pt x="118192" y="724177"/>
                  </a:lnTo>
                  <a:lnTo>
                    <a:pt x="90718" y="692326"/>
                  </a:lnTo>
                  <a:lnTo>
                    <a:pt x="66497" y="657935"/>
                  </a:lnTo>
                  <a:lnTo>
                    <a:pt x="45765" y="621337"/>
                  </a:lnTo>
                  <a:lnTo>
                    <a:pt x="28719" y="582881"/>
                  </a:lnTo>
                  <a:lnTo>
                    <a:pt x="15525" y="542941"/>
                  </a:lnTo>
                  <a:lnTo>
                    <a:pt x="6309" y="501900"/>
                  </a:lnTo>
                  <a:lnTo>
                    <a:pt x="1160" y="460153"/>
                  </a:lnTo>
                  <a:lnTo>
                    <a:pt x="0" y="428625"/>
                  </a:lnTo>
                  <a:lnTo>
                    <a:pt x="128" y="418102"/>
                  </a:lnTo>
                  <a:lnTo>
                    <a:pt x="3223" y="376153"/>
                  </a:lnTo>
                  <a:lnTo>
                    <a:pt x="10415" y="334709"/>
                  </a:lnTo>
                  <a:lnTo>
                    <a:pt x="21634" y="294169"/>
                  </a:lnTo>
                  <a:lnTo>
                    <a:pt x="36772" y="254925"/>
                  </a:lnTo>
                  <a:lnTo>
                    <a:pt x="55685" y="217353"/>
                  </a:lnTo>
                  <a:lnTo>
                    <a:pt x="78189" y="181816"/>
                  </a:lnTo>
                  <a:lnTo>
                    <a:pt x="104068" y="148656"/>
                  </a:lnTo>
                  <a:lnTo>
                    <a:pt x="133072" y="118192"/>
                  </a:lnTo>
                  <a:lnTo>
                    <a:pt x="164923" y="90718"/>
                  </a:lnTo>
                  <a:lnTo>
                    <a:pt x="199314" y="66497"/>
                  </a:lnTo>
                  <a:lnTo>
                    <a:pt x="235912" y="45765"/>
                  </a:lnTo>
                  <a:lnTo>
                    <a:pt x="274367" y="28719"/>
                  </a:lnTo>
                  <a:lnTo>
                    <a:pt x="314308" y="15525"/>
                  </a:lnTo>
                  <a:lnTo>
                    <a:pt x="355349" y="6309"/>
                  </a:lnTo>
                  <a:lnTo>
                    <a:pt x="397096" y="1160"/>
                  </a:lnTo>
                  <a:lnTo>
                    <a:pt x="428625" y="0"/>
                  </a:lnTo>
                  <a:lnTo>
                    <a:pt x="2409825" y="0"/>
                  </a:lnTo>
                  <a:lnTo>
                    <a:pt x="2451839" y="2063"/>
                  </a:lnTo>
                  <a:lnTo>
                    <a:pt x="2493444" y="8235"/>
                  </a:lnTo>
                  <a:lnTo>
                    <a:pt x="2534250" y="18456"/>
                  </a:lnTo>
                  <a:lnTo>
                    <a:pt x="2573855" y="32627"/>
                  </a:lnTo>
                  <a:lnTo>
                    <a:pt x="2611878" y="50611"/>
                  </a:lnTo>
                  <a:lnTo>
                    <a:pt x="2647959" y="72236"/>
                  </a:lnTo>
                  <a:lnTo>
                    <a:pt x="2681744" y="97293"/>
                  </a:lnTo>
                  <a:lnTo>
                    <a:pt x="2712910" y="125541"/>
                  </a:lnTo>
                  <a:lnTo>
                    <a:pt x="2741152" y="156708"/>
                  </a:lnTo>
                  <a:lnTo>
                    <a:pt x="2766212" y="190493"/>
                  </a:lnTo>
                  <a:lnTo>
                    <a:pt x="2787834" y="226572"/>
                  </a:lnTo>
                  <a:lnTo>
                    <a:pt x="2805826" y="264596"/>
                  </a:lnTo>
                  <a:lnTo>
                    <a:pt x="2819990" y="304201"/>
                  </a:lnTo>
                  <a:lnTo>
                    <a:pt x="2830210" y="345004"/>
                  </a:lnTo>
                  <a:lnTo>
                    <a:pt x="2836383" y="386612"/>
                  </a:lnTo>
                  <a:lnTo>
                    <a:pt x="2838450" y="428625"/>
                  </a:lnTo>
                  <a:lnTo>
                    <a:pt x="2838321" y="439147"/>
                  </a:lnTo>
                  <a:lnTo>
                    <a:pt x="2835225" y="481096"/>
                  </a:lnTo>
                  <a:lnTo>
                    <a:pt x="2828033" y="522540"/>
                  </a:lnTo>
                  <a:lnTo>
                    <a:pt x="2816813" y="563079"/>
                  </a:lnTo>
                  <a:lnTo>
                    <a:pt x="2801680" y="602324"/>
                  </a:lnTo>
                  <a:lnTo>
                    <a:pt x="2782764" y="639896"/>
                  </a:lnTo>
                  <a:lnTo>
                    <a:pt x="2760258" y="675433"/>
                  </a:lnTo>
                  <a:lnTo>
                    <a:pt x="2734377" y="708593"/>
                  </a:lnTo>
                  <a:lnTo>
                    <a:pt x="2705379" y="739057"/>
                  </a:lnTo>
                  <a:lnTo>
                    <a:pt x="2673525" y="766532"/>
                  </a:lnTo>
                  <a:lnTo>
                    <a:pt x="2639136" y="790751"/>
                  </a:lnTo>
                  <a:lnTo>
                    <a:pt x="2602536" y="811485"/>
                  </a:lnTo>
                  <a:lnTo>
                    <a:pt x="2564082" y="828530"/>
                  </a:lnTo>
                  <a:lnTo>
                    <a:pt x="2524141" y="841724"/>
                  </a:lnTo>
                  <a:lnTo>
                    <a:pt x="2483101" y="850940"/>
                  </a:lnTo>
                  <a:lnTo>
                    <a:pt x="2441354" y="856089"/>
                  </a:lnTo>
                  <a:lnTo>
                    <a:pt x="2409825" y="85725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72900" y="3067050"/>
              <a:ext cx="2838450" cy="857250"/>
            </a:xfrm>
            <a:custGeom>
              <a:avLst/>
              <a:gdLst/>
              <a:ahLst/>
              <a:cxnLst/>
              <a:rect l="l" t="t" r="r" b="b"/>
              <a:pathLst>
                <a:path w="2838450" h="857250">
                  <a:moveTo>
                    <a:pt x="428625" y="0"/>
                  </a:moveTo>
                  <a:lnTo>
                    <a:pt x="2409825" y="0"/>
                  </a:lnTo>
                  <a:lnTo>
                    <a:pt x="2420347" y="128"/>
                  </a:lnTo>
                  <a:lnTo>
                    <a:pt x="2462295" y="3223"/>
                  </a:lnTo>
                  <a:lnTo>
                    <a:pt x="2503741" y="10415"/>
                  </a:lnTo>
                  <a:lnTo>
                    <a:pt x="2544279" y="21634"/>
                  </a:lnTo>
                  <a:lnTo>
                    <a:pt x="2583523" y="36772"/>
                  </a:lnTo>
                  <a:lnTo>
                    <a:pt x="2621098" y="55685"/>
                  </a:lnTo>
                  <a:lnTo>
                    <a:pt x="2656633" y="78189"/>
                  </a:lnTo>
                  <a:lnTo>
                    <a:pt x="2689795" y="104068"/>
                  </a:lnTo>
                  <a:lnTo>
                    <a:pt x="2720257" y="133072"/>
                  </a:lnTo>
                  <a:lnTo>
                    <a:pt x="2747727" y="164923"/>
                  </a:lnTo>
                  <a:lnTo>
                    <a:pt x="2771952" y="199314"/>
                  </a:lnTo>
                  <a:lnTo>
                    <a:pt x="2792682" y="235912"/>
                  </a:lnTo>
                  <a:lnTo>
                    <a:pt x="2809733" y="274367"/>
                  </a:lnTo>
                  <a:lnTo>
                    <a:pt x="2822922" y="314308"/>
                  </a:lnTo>
                  <a:lnTo>
                    <a:pt x="2832139" y="355349"/>
                  </a:lnTo>
                  <a:lnTo>
                    <a:pt x="2837288" y="397096"/>
                  </a:lnTo>
                  <a:lnTo>
                    <a:pt x="2838450" y="428625"/>
                  </a:lnTo>
                  <a:lnTo>
                    <a:pt x="2838321" y="439147"/>
                  </a:lnTo>
                  <a:lnTo>
                    <a:pt x="2835225" y="481096"/>
                  </a:lnTo>
                  <a:lnTo>
                    <a:pt x="2828033" y="522540"/>
                  </a:lnTo>
                  <a:lnTo>
                    <a:pt x="2816813" y="563079"/>
                  </a:lnTo>
                  <a:lnTo>
                    <a:pt x="2801680" y="602324"/>
                  </a:lnTo>
                  <a:lnTo>
                    <a:pt x="2782764" y="639896"/>
                  </a:lnTo>
                  <a:lnTo>
                    <a:pt x="2760258" y="675433"/>
                  </a:lnTo>
                  <a:lnTo>
                    <a:pt x="2734377" y="708593"/>
                  </a:lnTo>
                  <a:lnTo>
                    <a:pt x="2705379" y="739057"/>
                  </a:lnTo>
                  <a:lnTo>
                    <a:pt x="2673525" y="766532"/>
                  </a:lnTo>
                  <a:lnTo>
                    <a:pt x="2639136" y="790751"/>
                  </a:lnTo>
                  <a:lnTo>
                    <a:pt x="2602536" y="811485"/>
                  </a:lnTo>
                  <a:lnTo>
                    <a:pt x="2564082" y="828530"/>
                  </a:lnTo>
                  <a:lnTo>
                    <a:pt x="2524141" y="841724"/>
                  </a:lnTo>
                  <a:lnTo>
                    <a:pt x="2483101" y="850940"/>
                  </a:lnTo>
                  <a:lnTo>
                    <a:pt x="2441354" y="856089"/>
                  </a:lnTo>
                  <a:lnTo>
                    <a:pt x="2409825" y="857250"/>
                  </a:lnTo>
                  <a:lnTo>
                    <a:pt x="428625" y="857250"/>
                  </a:lnTo>
                  <a:lnTo>
                    <a:pt x="386612" y="855185"/>
                  </a:lnTo>
                  <a:lnTo>
                    <a:pt x="345004" y="849013"/>
                  </a:lnTo>
                  <a:lnTo>
                    <a:pt x="304201" y="838793"/>
                  </a:lnTo>
                  <a:lnTo>
                    <a:pt x="264596" y="824623"/>
                  </a:lnTo>
                  <a:lnTo>
                    <a:pt x="226572" y="806638"/>
                  </a:lnTo>
                  <a:lnTo>
                    <a:pt x="190493" y="785013"/>
                  </a:lnTo>
                  <a:lnTo>
                    <a:pt x="156708" y="759956"/>
                  </a:lnTo>
                  <a:lnTo>
                    <a:pt x="125541" y="731708"/>
                  </a:lnTo>
                  <a:lnTo>
                    <a:pt x="97293" y="700541"/>
                  </a:lnTo>
                  <a:lnTo>
                    <a:pt x="72236" y="666756"/>
                  </a:lnTo>
                  <a:lnTo>
                    <a:pt x="50611" y="630677"/>
                  </a:lnTo>
                  <a:lnTo>
                    <a:pt x="32627" y="592652"/>
                  </a:lnTo>
                  <a:lnTo>
                    <a:pt x="18456" y="553048"/>
                  </a:lnTo>
                  <a:lnTo>
                    <a:pt x="8235" y="512245"/>
                  </a:lnTo>
                  <a:lnTo>
                    <a:pt x="2063" y="470637"/>
                  </a:lnTo>
                  <a:lnTo>
                    <a:pt x="0" y="428625"/>
                  </a:lnTo>
                  <a:lnTo>
                    <a:pt x="128" y="418102"/>
                  </a:lnTo>
                  <a:lnTo>
                    <a:pt x="3223" y="376153"/>
                  </a:lnTo>
                  <a:lnTo>
                    <a:pt x="10415" y="334709"/>
                  </a:lnTo>
                  <a:lnTo>
                    <a:pt x="21634" y="294169"/>
                  </a:lnTo>
                  <a:lnTo>
                    <a:pt x="36772" y="254925"/>
                  </a:lnTo>
                  <a:lnTo>
                    <a:pt x="55685" y="217353"/>
                  </a:lnTo>
                  <a:lnTo>
                    <a:pt x="78189" y="181816"/>
                  </a:lnTo>
                  <a:lnTo>
                    <a:pt x="104068" y="148656"/>
                  </a:lnTo>
                  <a:lnTo>
                    <a:pt x="133072" y="118192"/>
                  </a:lnTo>
                  <a:lnTo>
                    <a:pt x="164923" y="90718"/>
                  </a:lnTo>
                  <a:lnTo>
                    <a:pt x="199314" y="66497"/>
                  </a:lnTo>
                  <a:lnTo>
                    <a:pt x="235912" y="45765"/>
                  </a:lnTo>
                  <a:lnTo>
                    <a:pt x="274367" y="28719"/>
                  </a:lnTo>
                  <a:lnTo>
                    <a:pt x="314308" y="15525"/>
                  </a:lnTo>
                  <a:lnTo>
                    <a:pt x="355349" y="6309"/>
                  </a:lnTo>
                  <a:lnTo>
                    <a:pt x="397096" y="1160"/>
                  </a:lnTo>
                  <a:lnTo>
                    <a:pt x="42862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813903" y="3245116"/>
            <a:ext cx="75692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1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spc="-2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3925" y="4414845"/>
            <a:ext cx="16421100" cy="4924425"/>
            <a:chOff x="923925" y="4414845"/>
            <a:chExt cx="16421100" cy="4924425"/>
          </a:xfrm>
        </p:grpSpPr>
        <p:sp>
          <p:nvSpPr>
            <p:cNvPr id="15" name="object 15"/>
            <p:cNvSpPr/>
            <p:nvPr/>
          </p:nvSpPr>
          <p:spPr>
            <a:xfrm>
              <a:off x="1371600" y="7581900"/>
              <a:ext cx="1142999" cy="1142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15500" y="7620000"/>
              <a:ext cx="1085849" cy="1085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76564" y="4491045"/>
              <a:ext cx="0" cy="4829175"/>
            </a:xfrm>
            <a:custGeom>
              <a:avLst/>
              <a:gdLst/>
              <a:ahLst/>
              <a:cxnLst/>
              <a:rect l="l" t="t" r="r" b="b"/>
              <a:pathLst>
                <a:path h="4829175">
                  <a:moveTo>
                    <a:pt x="0" y="0"/>
                  </a:moveTo>
                  <a:lnTo>
                    <a:pt x="0" y="482917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1595" y="4433895"/>
              <a:ext cx="0" cy="2676525"/>
            </a:xfrm>
            <a:custGeom>
              <a:avLst/>
              <a:gdLst/>
              <a:ahLst/>
              <a:cxnLst/>
              <a:rect l="l" t="t" r="r" b="b"/>
              <a:pathLst>
                <a:path h="2676525">
                  <a:moveTo>
                    <a:pt x="0" y="0"/>
                  </a:moveTo>
                  <a:lnTo>
                    <a:pt x="0" y="267652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53290" y="4505340"/>
              <a:ext cx="0" cy="2571750"/>
            </a:xfrm>
            <a:custGeom>
              <a:avLst/>
              <a:gdLst/>
              <a:ahLst/>
              <a:cxnLst/>
              <a:rect l="l" t="t" r="r" b="b"/>
              <a:pathLst>
                <a:path h="2571750">
                  <a:moveTo>
                    <a:pt x="0" y="0"/>
                  </a:moveTo>
                  <a:lnTo>
                    <a:pt x="0" y="25717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82354" y="4491045"/>
              <a:ext cx="0" cy="4810125"/>
            </a:xfrm>
            <a:custGeom>
              <a:avLst/>
              <a:gdLst/>
              <a:ahLst/>
              <a:cxnLst/>
              <a:rect l="l" t="t" r="r" b="b"/>
              <a:pathLst>
                <a:path h="4810125">
                  <a:moveTo>
                    <a:pt x="0" y="0"/>
                  </a:moveTo>
                  <a:lnTo>
                    <a:pt x="0" y="481012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96900" y="4467240"/>
              <a:ext cx="0" cy="2609850"/>
            </a:xfrm>
            <a:custGeom>
              <a:avLst/>
              <a:gdLst/>
              <a:ahLst/>
              <a:cxnLst/>
              <a:rect l="l" t="t" r="r" b="b"/>
              <a:pathLst>
                <a:path h="2609850">
                  <a:moveTo>
                    <a:pt x="0" y="0"/>
                  </a:moveTo>
                  <a:lnTo>
                    <a:pt x="0" y="26098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06690" y="4457700"/>
              <a:ext cx="0" cy="4857750"/>
            </a:xfrm>
            <a:custGeom>
              <a:avLst/>
              <a:gdLst/>
              <a:ahLst/>
              <a:cxnLst/>
              <a:rect l="l" t="t" r="r" b="b"/>
              <a:pathLst>
                <a:path h="4857750">
                  <a:moveTo>
                    <a:pt x="0" y="0"/>
                  </a:moveTo>
                  <a:lnTo>
                    <a:pt x="0" y="48577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2975" y="4486290"/>
              <a:ext cx="16383000" cy="0"/>
            </a:xfrm>
            <a:custGeom>
              <a:avLst/>
              <a:gdLst/>
              <a:ahLst/>
              <a:cxnLst/>
              <a:rect l="l" t="t" r="r" b="b"/>
              <a:pathLst>
                <a:path w="16383000">
                  <a:moveTo>
                    <a:pt x="0" y="0"/>
                  </a:moveTo>
                  <a:lnTo>
                    <a:pt x="163830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2975" y="7096140"/>
              <a:ext cx="16383000" cy="0"/>
            </a:xfrm>
            <a:custGeom>
              <a:avLst/>
              <a:gdLst/>
              <a:ahLst/>
              <a:cxnLst/>
              <a:rect l="l" t="t" r="r" b="b"/>
              <a:pathLst>
                <a:path w="16383000">
                  <a:moveTo>
                    <a:pt x="0" y="0"/>
                  </a:moveTo>
                  <a:lnTo>
                    <a:pt x="163830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29609" y="4564195"/>
            <a:ext cx="1647189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19212"/>
                </a:solidFill>
                <a:latin typeface="Arial"/>
                <a:cs typeface="Arial"/>
              </a:rPr>
              <a:t>boolean</a:t>
            </a:r>
            <a:r>
              <a:rPr sz="1350" spc="-50" dirty="0">
                <a:solidFill>
                  <a:srgbClr val="F19212"/>
                </a:solidFill>
                <a:latin typeface="Arial"/>
                <a:cs typeface="Arial"/>
              </a:rPr>
              <a:t> </a:t>
            </a:r>
            <a:r>
              <a:rPr sz="1350" spc="40" dirty="0">
                <a:solidFill>
                  <a:srgbClr val="F19212"/>
                </a:solidFill>
                <a:latin typeface="Arial"/>
                <a:cs typeface="Arial"/>
              </a:rPr>
              <a:t>expression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87784" y="4535635"/>
            <a:ext cx="1647189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19212"/>
                </a:solidFill>
                <a:latin typeface="Arial"/>
                <a:cs typeface="Arial"/>
              </a:rPr>
              <a:t>boolean</a:t>
            </a:r>
            <a:r>
              <a:rPr sz="1350" spc="-50" dirty="0">
                <a:solidFill>
                  <a:srgbClr val="F19212"/>
                </a:solidFill>
                <a:latin typeface="Arial"/>
                <a:cs typeface="Arial"/>
              </a:rPr>
              <a:t> </a:t>
            </a:r>
            <a:r>
              <a:rPr sz="1350" spc="40" dirty="0">
                <a:solidFill>
                  <a:srgbClr val="F19212"/>
                </a:solidFill>
                <a:latin typeface="Arial"/>
                <a:cs typeface="Arial"/>
              </a:rPr>
              <a:t>expression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17310" y="4545145"/>
            <a:ext cx="144526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55" dirty="0">
                <a:solidFill>
                  <a:srgbClr val="F19212"/>
                </a:solidFill>
                <a:latin typeface="Arial"/>
                <a:cs typeface="Arial"/>
              </a:rPr>
              <a:t>logical</a:t>
            </a:r>
            <a:r>
              <a:rPr sz="1350" spc="-45" dirty="0">
                <a:solidFill>
                  <a:srgbClr val="F19212"/>
                </a:solidFill>
                <a:latin typeface="Arial"/>
                <a:cs typeface="Arial"/>
              </a:rPr>
              <a:t> </a:t>
            </a:r>
            <a:r>
              <a:rPr sz="1350" spc="90" dirty="0">
                <a:solidFill>
                  <a:srgbClr val="F19212"/>
                </a:solidFill>
                <a:latin typeface="Arial"/>
                <a:cs typeface="Arial"/>
              </a:rPr>
              <a:t>operators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58138" y="4554685"/>
            <a:ext cx="144526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55" dirty="0">
                <a:solidFill>
                  <a:srgbClr val="F19212"/>
                </a:solidFill>
                <a:latin typeface="Arial"/>
                <a:cs typeface="Arial"/>
              </a:rPr>
              <a:t>logical</a:t>
            </a:r>
            <a:r>
              <a:rPr sz="1350" spc="-45" dirty="0">
                <a:solidFill>
                  <a:srgbClr val="F19212"/>
                </a:solidFill>
                <a:latin typeface="Arial"/>
                <a:cs typeface="Arial"/>
              </a:rPr>
              <a:t> </a:t>
            </a:r>
            <a:r>
              <a:rPr sz="1350" spc="90" dirty="0">
                <a:solidFill>
                  <a:srgbClr val="F19212"/>
                </a:solidFill>
                <a:latin typeface="Arial"/>
                <a:cs typeface="Arial"/>
              </a:rPr>
              <a:t>operators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31050" y="7841630"/>
            <a:ext cx="133667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190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3750" spc="-420" dirty="0">
                <a:solidFill>
                  <a:srgbClr val="FF6C00"/>
                </a:solidFill>
                <a:latin typeface="Arial"/>
                <a:cs typeface="Arial"/>
              </a:rPr>
              <a:t>7</a:t>
            </a:r>
            <a:r>
              <a:rPr sz="3750" spc="45" dirty="0">
                <a:solidFill>
                  <a:srgbClr val="FF6C00"/>
                </a:solidFill>
                <a:latin typeface="Arial"/>
                <a:cs typeface="Arial"/>
              </a:rPr>
              <a:t>4</a:t>
            </a:r>
            <a:r>
              <a:rPr sz="3750" spc="65" dirty="0">
                <a:solidFill>
                  <a:srgbClr val="FF6C00"/>
                </a:solidFill>
                <a:latin typeface="Arial"/>
                <a:cs typeface="Arial"/>
              </a:rPr>
              <a:t>00</a:t>
            </a:r>
            <a:r>
              <a:rPr sz="3750" spc="-114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37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962275" y="4486290"/>
            <a:ext cx="12392660" cy="4848225"/>
            <a:chOff x="2962275" y="4486290"/>
            <a:chExt cx="12392660" cy="4848225"/>
          </a:xfrm>
        </p:grpSpPr>
        <p:sp>
          <p:nvSpPr>
            <p:cNvPr id="31" name="object 31"/>
            <p:cNvSpPr/>
            <p:nvPr/>
          </p:nvSpPr>
          <p:spPr>
            <a:xfrm>
              <a:off x="2962275" y="7077075"/>
              <a:ext cx="3724290" cy="2257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268075" y="7077075"/>
              <a:ext cx="4086240" cy="22383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90850" y="4505340"/>
              <a:ext cx="2066925" cy="495300"/>
            </a:xfrm>
            <a:custGeom>
              <a:avLst/>
              <a:gdLst/>
              <a:ahLst/>
              <a:cxnLst/>
              <a:rect l="l" t="t" r="r" b="b"/>
              <a:pathLst>
                <a:path w="2066925" h="495300">
                  <a:moveTo>
                    <a:pt x="61912" y="0"/>
                  </a:moveTo>
                  <a:lnTo>
                    <a:pt x="2005012" y="0"/>
                  </a:lnTo>
                  <a:lnTo>
                    <a:pt x="2009079" y="0"/>
                  </a:lnTo>
                  <a:lnTo>
                    <a:pt x="2013099" y="396"/>
                  </a:lnTo>
                  <a:lnTo>
                    <a:pt x="2017090" y="1189"/>
                  </a:lnTo>
                  <a:lnTo>
                    <a:pt x="2021081" y="1982"/>
                  </a:lnTo>
                  <a:lnTo>
                    <a:pt x="2024948" y="3157"/>
                  </a:lnTo>
                  <a:lnTo>
                    <a:pt x="2028701" y="4712"/>
                  </a:lnTo>
                  <a:lnTo>
                    <a:pt x="2032463" y="6268"/>
                  </a:lnTo>
                  <a:lnTo>
                    <a:pt x="2036025" y="8175"/>
                  </a:lnTo>
                  <a:lnTo>
                    <a:pt x="2039407" y="10434"/>
                  </a:lnTo>
                  <a:lnTo>
                    <a:pt x="2042788" y="12692"/>
                  </a:lnTo>
                  <a:lnTo>
                    <a:pt x="2045912" y="15259"/>
                  </a:lnTo>
                  <a:lnTo>
                    <a:pt x="2062210" y="38219"/>
                  </a:lnTo>
                  <a:lnTo>
                    <a:pt x="2063772" y="41975"/>
                  </a:lnTo>
                  <a:lnTo>
                    <a:pt x="2064943" y="45846"/>
                  </a:lnTo>
                  <a:lnTo>
                    <a:pt x="2065734" y="49833"/>
                  </a:lnTo>
                  <a:lnTo>
                    <a:pt x="2066524" y="53821"/>
                  </a:lnTo>
                  <a:lnTo>
                    <a:pt x="2066925" y="57847"/>
                  </a:lnTo>
                  <a:lnTo>
                    <a:pt x="2066925" y="61912"/>
                  </a:lnTo>
                  <a:lnTo>
                    <a:pt x="2066925" y="433387"/>
                  </a:lnTo>
                  <a:lnTo>
                    <a:pt x="2066925" y="437452"/>
                  </a:lnTo>
                  <a:lnTo>
                    <a:pt x="2066524" y="441478"/>
                  </a:lnTo>
                  <a:lnTo>
                    <a:pt x="2065734" y="445466"/>
                  </a:lnTo>
                  <a:lnTo>
                    <a:pt x="2064943" y="449453"/>
                  </a:lnTo>
                  <a:lnTo>
                    <a:pt x="2063772" y="453324"/>
                  </a:lnTo>
                  <a:lnTo>
                    <a:pt x="2062210" y="457079"/>
                  </a:lnTo>
                  <a:lnTo>
                    <a:pt x="2060657" y="460835"/>
                  </a:lnTo>
                  <a:lnTo>
                    <a:pt x="2048789" y="477166"/>
                  </a:lnTo>
                  <a:lnTo>
                    <a:pt x="2045912" y="480040"/>
                  </a:lnTo>
                  <a:lnTo>
                    <a:pt x="2042788" y="482606"/>
                  </a:lnTo>
                  <a:lnTo>
                    <a:pt x="2039407" y="484865"/>
                  </a:lnTo>
                  <a:lnTo>
                    <a:pt x="2036025" y="487124"/>
                  </a:lnTo>
                  <a:lnTo>
                    <a:pt x="2032463" y="489031"/>
                  </a:lnTo>
                  <a:lnTo>
                    <a:pt x="2028701" y="490587"/>
                  </a:lnTo>
                  <a:lnTo>
                    <a:pt x="2024948" y="492142"/>
                  </a:lnTo>
                  <a:lnTo>
                    <a:pt x="2021081" y="493316"/>
                  </a:lnTo>
                  <a:lnTo>
                    <a:pt x="2017090" y="494110"/>
                  </a:lnTo>
                  <a:lnTo>
                    <a:pt x="2013099" y="494903"/>
                  </a:lnTo>
                  <a:lnTo>
                    <a:pt x="2009079" y="495300"/>
                  </a:lnTo>
                  <a:lnTo>
                    <a:pt x="2005012" y="495300"/>
                  </a:lnTo>
                  <a:lnTo>
                    <a:pt x="61912" y="495300"/>
                  </a:lnTo>
                  <a:lnTo>
                    <a:pt x="57847" y="495300"/>
                  </a:lnTo>
                  <a:lnTo>
                    <a:pt x="53821" y="494903"/>
                  </a:lnTo>
                  <a:lnTo>
                    <a:pt x="27515" y="484865"/>
                  </a:lnTo>
                  <a:lnTo>
                    <a:pt x="24135" y="482606"/>
                  </a:lnTo>
                  <a:lnTo>
                    <a:pt x="21008" y="480040"/>
                  </a:lnTo>
                  <a:lnTo>
                    <a:pt x="18133" y="477166"/>
                  </a:lnTo>
                  <a:lnTo>
                    <a:pt x="15259" y="474291"/>
                  </a:lnTo>
                  <a:lnTo>
                    <a:pt x="12692" y="471164"/>
                  </a:lnTo>
                  <a:lnTo>
                    <a:pt x="10434" y="467784"/>
                  </a:lnTo>
                  <a:lnTo>
                    <a:pt x="8175" y="464403"/>
                  </a:lnTo>
                  <a:lnTo>
                    <a:pt x="1189" y="445466"/>
                  </a:lnTo>
                  <a:lnTo>
                    <a:pt x="396" y="441478"/>
                  </a:lnTo>
                  <a:lnTo>
                    <a:pt x="0" y="437452"/>
                  </a:lnTo>
                  <a:lnTo>
                    <a:pt x="0" y="433387"/>
                  </a:lnTo>
                  <a:lnTo>
                    <a:pt x="0" y="61912"/>
                  </a:lnTo>
                  <a:lnTo>
                    <a:pt x="0" y="57847"/>
                  </a:lnTo>
                  <a:lnTo>
                    <a:pt x="396" y="53821"/>
                  </a:lnTo>
                  <a:lnTo>
                    <a:pt x="1189" y="49833"/>
                  </a:lnTo>
                  <a:lnTo>
                    <a:pt x="1982" y="45846"/>
                  </a:lnTo>
                  <a:lnTo>
                    <a:pt x="10434" y="27515"/>
                  </a:lnTo>
                  <a:lnTo>
                    <a:pt x="12692" y="24135"/>
                  </a:lnTo>
                  <a:lnTo>
                    <a:pt x="27515" y="10434"/>
                  </a:lnTo>
                  <a:lnTo>
                    <a:pt x="30895" y="8175"/>
                  </a:lnTo>
                  <a:lnTo>
                    <a:pt x="49833" y="1189"/>
                  </a:lnTo>
                  <a:lnTo>
                    <a:pt x="53821" y="396"/>
                  </a:lnTo>
                  <a:lnTo>
                    <a:pt x="57847" y="0"/>
                  </a:lnTo>
                  <a:lnTo>
                    <a:pt x="61912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76840" y="4505340"/>
              <a:ext cx="2066925" cy="495300"/>
            </a:xfrm>
            <a:custGeom>
              <a:avLst/>
              <a:gdLst/>
              <a:ahLst/>
              <a:cxnLst/>
              <a:rect l="l" t="t" r="r" b="b"/>
              <a:pathLst>
                <a:path w="2066925" h="495300">
                  <a:moveTo>
                    <a:pt x="61912" y="0"/>
                  </a:moveTo>
                  <a:lnTo>
                    <a:pt x="2005012" y="0"/>
                  </a:lnTo>
                  <a:lnTo>
                    <a:pt x="2009079" y="0"/>
                  </a:lnTo>
                  <a:lnTo>
                    <a:pt x="2013099" y="396"/>
                  </a:lnTo>
                  <a:lnTo>
                    <a:pt x="2017090" y="1189"/>
                  </a:lnTo>
                  <a:lnTo>
                    <a:pt x="2021081" y="1982"/>
                  </a:lnTo>
                  <a:lnTo>
                    <a:pt x="2024948" y="3157"/>
                  </a:lnTo>
                  <a:lnTo>
                    <a:pt x="2028701" y="4712"/>
                  </a:lnTo>
                  <a:lnTo>
                    <a:pt x="2032463" y="6268"/>
                  </a:lnTo>
                  <a:lnTo>
                    <a:pt x="2036025" y="8175"/>
                  </a:lnTo>
                  <a:lnTo>
                    <a:pt x="2039407" y="10434"/>
                  </a:lnTo>
                  <a:lnTo>
                    <a:pt x="2042788" y="12692"/>
                  </a:lnTo>
                  <a:lnTo>
                    <a:pt x="2045912" y="15259"/>
                  </a:lnTo>
                  <a:lnTo>
                    <a:pt x="2062210" y="38219"/>
                  </a:lnTo>
                  <a:lnTo>
                    <a:pt x="2063772" y="41975"/>
                  </a:lnTo>
                  <a:lnTo>
                    <a:pt x="2064943" y="45846"/>
                  </a:lnTo>
                  <a:lnTo>
                    <a:pt x="2065734" y="49833"/>
                  </a:lnTo>
                  <a:lnTo>
                    <a:pt x="2066524" y="53821"/>
                  </a:lnTo>
                  <a:lnTo>
                    <a:pt x="2066925" y="57847"/>
                  </a:lnTo>
                  <a:lnTo>
                    <a:pt x="2066925" y="61912"/>
                  </a:lnTo>
                  <a:lnTo>
                    <a:pt x="2066925" y="433387"/>
                  </a:lnTo>
                  <a:lnTo>
                    <a:pt x="2066925" y="437452"/>
                  </a:lnTo>
                  <a:lnTo>
                    <a:pt x="2066524" y="441478"/>
                  </a:lnTo>
                  <a:lnTo>
                    <a:pt x="2065734" y="445466"/>
                  </a:lnTo>
                  <a:lnTo>
                    <a:pt x="2064943" y="449453"/>
                  </a:lnTo>
                  <a:lnTo>
                    <a:pt x="2063772" y="453324"/>
                  </a:lnTo>
                  <a:lnTo>
                    <a:pt x="2062210" y="457079"/>
                  </a:lnTo>
                  <a:lnTo>
                    <a:pt x="2060657" y="460835"/>
                  </a:lnTo>
                  <a:lnTo>
                    <a:pt x="2048789" y="477166"/>
                  </a:lnTo>
                  <a:lnTo>
                    <a:pt x="2045912" y="480040"/>
                  </a:lnTo>
                  <a:lnTo>
                    <a:pt x="2042788" y="482606"/>
                  </a:lnTo>
                  <a:lnTo>
                    <a:pt x="2039407" y="484865"/>
                  </a:lnTo>
                  <a:lnTo>
                    <a:pt x="2036025" y="487124"/>
                  </a:lnTo>
                  <a:lnTo>
                    <a:pt x="2032463" y="489031"/>
                  </a:lnTo>
                  <a:lnTo>
                    <a:pt x="2028701" y="490587"/>
                  </a:lnTo>
                  <a:lnTo>
                    <a:pt x="2024948" y="492142"/>
                  </a:lnTo>
                  <a:lnTo>
                    <a:pt x="2021081" y="493316"/>
                  </a:lnTo>
                  <a:lnTo>
                    <a:pt x="2017090" y="494110"/>
                  </a:lnTo>
                  <a:lnTo>
                    <a:pt x="2013099" y="494903"/>
                  </a:lnTo>
                  <a:lnTo>
                    <a:pt x="2009079" y="495300"/>
                  </a:lnTo>
                  <a:lnTo>
                    <a:pt x="2005012" y="495300"/>
                  </a:lnTo>
                  <a:lnTo>
                    <a:pt x="61912" y="495300"/>
                  </a:lnTo>
                  <a:lnTo>
                    <a:pt x="57847" y="495300"/>
                  </a:lnTo>
                  <a:lnTo>
                    <a:pt x="53821" y="494903"/>
                  </a:lnTo>
                  <a:lnTo>
                    <a:pt x="27515" y="484865"/>
                  </a:lnTo>
                  <a:lnTo>
                    <a:pt x="24135" y="482606"/>
                  </a:lnTo>
                  <a:lnTo>
                    <a:pt x="21008" y="480040"/>
                  </a:lnTo>
                  <a:lnTo>
                    <a:pt x="18133" y="477166"/>
                  </a:lnTo>
                  <a:lnTo>
                    <a:pt x="15259" y="474291"/>
                  </a:lnTo>
                  <a:lnTo>
                    <a:pt x="12692" y="471164"/>
                  </a:lnTo>
                  <a:lnTo>
                    <a:pt x="10434" y="467784"/>
                  </a:lnTo>
                  <a:lnTo>
                    <a:pt x="8175" y="464403"/>
                  </a:lnTo>
                  <a:lnTo>
                    <a:pt x="1189" y="445466"/>
                  </a:lnTo>
                  <a:lnTo>
                    <a:pt x="396" y="441478"/>
                  </a:lnTo>
                  <a:lnTo>
                    <a:pt x="0" y="437452"/>
                  </a:lnTo>
                  <a:lnTo>
                    <a:pt x="0" y="433387"/>
                  </a:lnTo>
                  <a:lnTo>
                    <a:pt x="0" y="61912"/>
                  </a:lnTo>
                  <a:lnTo>
                    <a:pt x="0" y="57847"/>
                  </a:lnTo>
                  <a:lnTo>
                    <a:pt x="396" y="53821"/>
                  </a:lnTo>
                  <a:lnTo>
                    <a:pt x="1189" y="49833"/>
                  </a:lnTo>
                  <a:lnTo>
                    <a:pt x="1982" y="45846"/>
                  </a:lnTo>
                  <a:lnTo>
                    <a:pt x="10434" y="27515"/>
                  </a:lnTo>
                  <a:lnTo>
                    <a:pt x="12692" y="24135"/>
                  </a:lnTo>
                  <a:lnTo>
                    <a:pt x="27515" y="10434"/>
                  </a:lnTo>
                  <a:lnTo>
                    <a:pt x="30895" y="8175"/>
                  </a:lnTo>
                  <a:lnTo>
                    <a:pt x="49833" y="1189"/>
                  </a:lnTo>
                  <a:lnTo>
                    <a:pt x="53821" y="396"/>
                  </a:lnTo>
                  <a:lnTo>
                    <a:pt x="57847" y="0"/>
                  </a:lnTo>
                  <a:lnTo>
                    <a:pt x="61912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5779750" y="7860680"/>
            <a:ext cx="130302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190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3750" spc="-420" dirty="0">
                <a:solidFill>
                  <a:srgbClr val="FF6C00"/>
                </a:solidFill>
                <a:latin typeface="Arial"/>
                <a:cs typeface="Arial"/>
              </a:rPr>
              <a:t>7</a:t>
            </a:r>
            <a:r>
              <a:rPr sz="3750" spc="45" dirty="0">
                <a:solidFill>
                  <a:srgbClr val="FF6C00"/>
                </a:solidFill>
                <a:latin typeface="Arial"/>
                <a:cs typeface="Arial"/>
              </a:rPr>
              <a:t>4</a:t>
            </a:r>
            <a:r>
              <a:rPr sz="3750" spc="-35" dirty="0">
                <a:solidFill>
                  <a:srgbClr val="FF6C00"/>
                </a:solidFill>
                <a:latin typeface="Arial"/>
                <a:cs typeface="Arial"/>
              </a:rPr>
              <a:t>0</a:t>
            </a:r>
            <a:r>
              <a:rPr sz="3750" spc="-95" dirty="0">
                <a:solidFill>
                  <a:srgbClr val="FF6C00"/>
                </a:solidFill>
                <a:latin typeface="Arial"/>
                <a:cs typeface="Arial"/>
              </a:rPr>
              <a:t>2</a:t>
            </a:r>
            <a:r>
              <a:rPr sz="3750" spc="-114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37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82950" y="5203190"/>
            <a:ext cx="147510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75" dirty="0">
                <a:solidFill>
                  <a:srgbClr val="FF6C00"/>
                </a:solidFill>
                <a:latin typeface="Arial"/>
                <a:cs typeface="Arial"/>
              </a:rPr>
              <a:t>Y </a:t>
            </a:r>
            <a:r>
              <a:rPr sz="3750" spc="-325" dirty="0">
                <a:solidFill>
                  <a:srgbClr val="FF6C00"/>
                </a:solidFill>
                <a:latin typeface="Arial"/>
                <a:cs typeface="Arial"/>
              </a:rPr>
              <a:t>=</a:t>
            </a:r>
            <a:r>
              <a:rPr sz="3750" spc="-65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-130" dirty="0">
                <a:solidFill>
                  <a:srgbClr val="FF6C00"/>
                </a:solidFill>
                <a:latin typeface="Arial"/>
                <a:cs typeface="Arial"/>
              </a:rPr>
              <a:t>A.B</a:t>
            </a:r>
            <a:endParaRPr sz="37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86240" y="5286390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>
                <a:moveTo>
                  <a:pt x="0" y="0"/>
                </a:moveTo>
                <a:lnTo>
                  <a:pt x="733425" y="0"/>
                </a:lnTo>
              </a:path>
            </a:pathLst>
          </a:custGeom>
          <a:ln w="38100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541140" y="5222240"/>
            <a:ext cx="161798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75" dirty="0">
                <a:solidFill>
                  <a:srgbClr val="FF6C00"/>
                </a:solidFill>
                <a:latin typeface="Arial"/>
                <a:cs typeface="Arial"/>
              </a:rPr>
              <a:t>Y </a:t>
            </a:r>
            <a:r>
              <a:rPr sz="3750" spc="-325" dirty="0">
                <a:solidFill>
                  <a:srgbClr val="FF6C00"/>
                </a:solidFill>
                <a:latin typeface="Arial"/>
                <a:cs typeface="Arial"/>
              </a:rPr>
              <a:t>=</a:t>
            </a:r>
            <a:r>
              <a:rPr sz="3750" spc="-66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-135" dirty="0">
                <a:solidFill>
                  <a:srgbClr val="FF6C00"/>
                </a:solidFill>
                <a:latin typeface="Arial"/>
                <a:cs typeface="Arial"/>
              </a:rPr>
              <a:t>A+B</a:t>
            </a:r>
            <a:endParaRPr sz="37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52500" y="4467240"/>
            <a:ext cx="16373490" cy="2647950"/>
            <a:chOff x="952500" y="4467240"/>
            <a:chExt cx="16373490" cy="2647950"/>
          </a:xfrm>
        </p:grpSpPr>
        <p:sp>
          <p:nvSpPr>
            <p:cNvPr id="40" name="object 40"/>
            <p:cNvSpPr/>
            <p:nvPr/>
          </p:nvSpPr>
          <p:spPr>
            <a:xfrm>
              <a:off x="12172950" y="5324490"/>
              <a:ext cx="847725" cy="0"/>
            </a:xfrm>
            <a:custGeom>
              <a:avLst/>
              <a:gdLst/>
              <a:ahLst/>
              <a:cxnLst/>
              <a:rect l="l" t="t" r="r" b="b"/>
              <a:pathLst>
                <a:path w="847725">
                  <a:moveTo>
                    <a:pt x="0" y="0"/>
                  </a:moveTo>
                  <a:lnTo>
                    <a:pt x="847725" y="0"/>
                  </a:lnTo>
                </a:path>
              </a:pathLst>
            </a:custGeom>
            <a:ln w="38100">
              <a:solidFill>
                <a:srgbClr val="FF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3290" y="4467240"/>
              <a:ext cx="2000250" cy="2647950"/>
            </a:xfrm>
            <a:custGeom>
              <a:avLst/>
              <a:gdLst/>
              <a:ahLst/>
              <a:cxnLst/>
              <a:rect l="l" t="t" r="r" b="b"/>
              <a:pathLst>
                <a:path w="2000250" h="2647950">
                  <a:moveTo>
                    <a:pt x="2000250" y="2647950"/>
                  </a:moveTo>
                  <a:lnTo>
                    <a:pt x="0" y="2647950"/>
                  </a:lnTo>
                  <a:lnTo>
                    <a:pt x="0" y="0"/>
                  </a:lnTo>
                  <a:lnTo>
                    <a:pt x="2000250" y="0"/>
                  </a:lnTo>
                  <a:lnTo>
                    <a:pt x="2000250" y="26479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39928" y="4685187"/>
              <a:ext cx="211002" cy="2303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86651" y="4685187"/>
              <a:ext cx="163338" cy="2303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375794" y="4685187"/>
              <a:ext cx="210996" cy="2303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20821" y="4685187"/>
              <a:ext cx="163338" cy="2303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58284" y="5076034"/>
              <a:ext cx="159175" cy="23901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61664" y="5076034"/>
              <a:ext cx="159175" cy="23901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78922" y="5080205"/>
              <a:ext cx="137120" cy="2303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58284" y="5471053"/>
              <a:ext cx="159175" cy="23901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75542" y="5475219"/>
              <a:ext cx="137120" cy="23037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78922" y="5475219"/>
              <a:ext cx="137120" cy="2303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72168" y="5870238"/>
              <a:ext cx="137114" cy="2303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78922" y="5870238"/>
              <a:ext cx="137120" cy="2303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61664" y="5866072"/>
              <a:ext cx="159175" cy="2390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72168" y="6265251"/>
              <a:ext cx="137114" cy="23039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75542" y="6265251"/>
              <a:ext cx="137120" cy="23039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65043" y="6261086"/>
              <a:ext cx="159169" cy="23903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87640" y="4495799"/>
              <a:ext cx="2038350" cy="2600325"/>
            </a:xfrm>
            <a:custGeom>
              <a:avLst/>
              <a:gdLst/>
              <a:ahLst/>
              <a:cxnLst/>
              <a:rect l="l" t="t" r="r" b="b"/>
              <a:pathLst>
                <a:path w="2038350" h="2600325">
                  <a:moveTo>
                    <a:pt x="2038350" y="2600325"/>
                  </a:moveTo>
                  <a:lnTo>
                    <a:pt x="0" y="2600325"/>
                  </a:lnTo>
                  <a:lnTo>
                    <a:pt x="0" y="0"/>
                  </a:lnTo>
                  <a:lnTo>
                    <a:pt x="2038350" y="0"/>
                  </a:lnTo>
                  <a:lnTo>
                    <a:pt x="2038350" y="26003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464159" y="4671910"/>
              <a:ext cx="214272" cy="23398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120907" y="4671910"/>
              <a:ext cx="165870" cy="23398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516081" y="4671910"/>
              <a:ext cx="214267" cy="23398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6766840" y="4704664"/>
              <a:ext cx="200798" cy="20123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033112" y="4671910"/>
              <a:ext cx="165864" cy="23398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482800" y="5068888"/>
              <a:ext cx="161642" cy="24276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095532" y="5068888"/>
              <a:ext cx="161642" cy="24276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801921" y="5073124"/>
              <a:ext cx="139245" cy="23398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482800" y="5470102"/>
              <a:ext cx="161642" cy="24276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109625" y="5474333"/>
              <a:ext cx="139245" cy="23398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787828" y="5470102"/>
              <a:ext cx="161636" cy="24276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496899" y="5875548"/>
              <a:ext cx="139239" cy="23398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6095532" y="5871317"/>
              <a:ext cx="161642" cy="24276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6787828" y="5871317"/>
              <a:ext cx="161636" cy="24276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496899" y="6276757"/>
              <a:ext cx="139239" cy="23400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109625" y="6276757"/>
              <a:ext cx="139245" cy="23400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787828" y="6272526"/>
              <a:ext cx="161636" cy="24278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306190" y="4486290"/>
              <a:ext cx="1981200" cy="514350"/>
            </a:xfrm>
            <a:custGeom>
              <a:avLst/>
              <a:gdLst/>
              <a:ahLst/>
              <a:cxnLst/>
              <a:rect l="l" t="t" r="r" b="b"/>
              <a:pathLst>
                <a:path w="1981200" h="514350">
                  <a:moveTo>
                    <a:pt x="64293" y="0"/>
                  </a:moveTo>
                  <a:lnTo>
                    <a:pt x="1916906" y="0"/>
                  </a:lnTo>
                  <a:lnTo>
                    <a:pt x="1921125" y="0"/>
                  </a:lnTo>
                  <a:lnTo>
                    <a:pt x="1925307" y="411"/>
                  </a:lnTo>
                  <a:lnTo>
                    <a:pt x="1929450" y="1235"/>
                  </a:lnTo>
                  <a:lnTo>
                    <a:pt x="1933594" y="2059"/>
                  </a:lnTo>
                  <a:lnTo>
                    <a:pt x="1937613" y="3278"/>
                  </a:lnTo>
                  <a:lnTo>
                    <a:pt x="1941509" y="4894"/>
                  </a:lnTo>
                  <a:lnTo>
                    <a:pt x="1945414" y="6509"/>
                  </a:lnTo>
                  <a:lnTo>
                    <a:pt x="1949119" y="8490"/>
                  </a:lnTo>
                  <a:lnTo>
                    <a:pt x="1952625" y="10835"/>
                  </a:lnTo>
                  <a:lnTo>
                    <a:pt x="1956139" y="13180"/>
                  </a:lnTo>
                  <a:lnTo>
                    <a:pt x="1959387" y="15846"/>
                  </a:lnTo>
                  <a:lnTo>
                    <a:pt x="1962369" y="18831"/>
                  </a:lnTo>
                  <a:lnTo>
                    <a:pt x="1965350" y="21816"/>
                  </a:lnTo>
                  <a:lnTo>
                    <a:pt x="1968017" y="25063"/>
                  </a:lnTo>
                  <a:lnTo>
                    <a:pt x="1970360" y="28574"/>
                  </a:lnTo>
                  <a:lnTo>
                    <a:pt x="1972713" y="32084"/>
                  </a:lnTo>
                  <a:lnTo>
                    <a:pt x="1974694" y="35789"/>
                  </a:lnTo>
                  <a:lnTo>
                    <a:pt x="1976304" y="39689"/>
                  </a:lnTo>
                  <a:lnTo>
                    <a:pt x="1977923" y="43589"/>
                  </a:lnTo>
                  <a:lnTo>
                    <a:pt x="1979142" y="47610"/>
                  </a:lnTo>
                  <a:lnTo>
                    <a:pt x="1979961" y="51750"/>
                  </a:lnTo>
                  <a:lnTo>
                    <a:pt x="1980790" y="55891"/>
                  </a:lnTo>
                  <a:lnTo>
                    <a:pt x="1981200" y="60072"/>
                  </a:lnTo>
                  <a:lnTo>
                    <a:pt x="1981200" y="64293"/>
                  </a:lnTo>
                  <a:lnTo>
                    <a:pt x="1981200" y="450056"/>
                  </a:lnTo>
                  <a:lnTo>
                    <a:pt x="1981200" y="454277"/>
                  </a:lnTo>
                  <a:lnTo>
                    <a:pt x="1980790" y="458459"/>
                  </a:lnTo>
                  <a:lnTo>
                    <a:pt x="1979961" y="462599"/>
                  </a:lnTo>
                  <a:lnTo>
                    <a:pt x="1979142" y="466739"/>
                  </a:lnTo>
                  <a:lnTo>
                    <a:pt x="1977923" y="470759"/>
                  </a:lnTo>
                  <a:lnTo>
                    <a:pt x="1976304" y="474660"/>
                  </a:lnTo>
                  <a:lnTo>
                    <a:pt x="1974694" y="478560"/>
                  </a:lnTo>
                  <a:lnTo>
                    <a:pt x="1972713" y="482265"/>
                  </a:lnTo>
                  <a:lnTo>
                    <a:pt x="1970360" y="485775"/>
                  </a:lnTo>
                  <a:lnTo>
                    <a:pt x="1968017" y="489285"/>
                  </a:lnTo>
                  <a:lnTo>
                    <a:pt x="1965350" y="492533"/>
                  </a:lnTo>
                  <a:lnTo>
                    <a:pt x="1962369" y="495519"/>
                  </a:lnTo>
                  <a:lnTo>
                    <a:pt x="1959387" y="498504"/>
                  </a:lnTo>
                  <a:lnTo>
                    <a:pt x="1956139" y="501169"/>
                  </a:lnTo>
                  <a:lnTo>
                    <a:pt x="1952625" y="503514"/>
                  </a:lnTo>
                  <a:lnTo>
                    <a:pt x="1949119" y="505859"/>
                  </a:lnTo>
                  <a:lnTo>
                    <a:pt x="1945414" y="507840"/>
                  </a:lnTo>
                  <a:lnTo>
                    <a:pt x="1941509" y="509456"/>
                  </a:lnTo>
                  <a:lnTo>
                    <a:pt x="1937613" y="511071"/>
                  </a:lnTo>
                  <a:lnTo>
                    <a:pt x="1933594" y="512290"/>
                  </a:lnTo>
                  <a:lnTo>
                    <a:pt x="1929450" y="513114"/>
                  </a:lnTo>
                  <a:lnTo>
                    <a:pt x="1925307" y="513938"/>
                  </a:lnTo>
                  <a:lnTo>
                    <a:pt x="1921125" y="514350"/>
                  </a:lnTo>
                  <a:lnTo>
                    <a:pt x="1916906" y="514350"/>
                  </a:lnTo>
                  <a:lnTo>
                    <a:pt x="64293" y="514350"/>
                  </a:lnTo>
                  <a:lnTo>
                    <a:pt x="60072" y="514350"/>
                  </a:lnTo>
                  <a:lnTo>
                    <a:pt x="55891" y="513938"/>
                  </a:lnTo>
                  <a:lnTo>
                    <a:pt x="51750" y="513114"/>
                  </a:lnTo>
                  <a:lnTo>
                    <a:pt x="47610" y="512290"/>
                  </a:lnTo>
                  <a:lnTo>
                    <a:pt x="43589" y="511071"/>
                  </a:lnTo>
                  <a:lnTo>
                    <a:pt x="39689" y="509456"/>
                  </a:lnTo>
                  <a:lnTo>
                    <a:pt x="35789" y="507840"/>
                  </a:lnTo>
                  <a:lnTo>
                    <a:pt x="32084" y="505859"/>
                  </a:lnTo>
                  <a:lnTo>
                    <a:pt x="28574" y="503514"/>
                  </a:lnTo>
                  <a:lnTo>
                    <a:pt x="25063" y="501169"/>
                  </a:lnTo>
                  <a:lnTo>
                    <a:pt x="21816" y="498504"/>
                  </a:lnTo>
                  <a:lnTo>
                    <a:pt x="4894" y="474660"/>
                  </a:lnTo>
                  <a:lnTo>
                    <a:pt x="3278" y="470759"/>
                  </a:lnTo>
                  <a:lnTo>
                    <a:pt x="2059" y="466739"/>
                  </a:lnTo>
                  <a:lnTo>
                    <a:pt x="1235" y="462599"/>
                  </a:lnTo>
                  <a:lnTo>
                    <a:pt x="411" y="458459"/>
                  </a:lnTo>
                  <a:lnTo>
                    <a:pt x="0" y="454277"/>
                  </a:lnTo>
                  <a:lnTo>
                    <a:pt x="0" y="450056"/>
                  </a:lnTo>
                  <a:lnTo>
                    <a:pt x="0" y="64293"/>
                  </a:lnTo>
                  <a:lnTo>
                    <a:pt x="0" y="60072"/>
                  </a:lnTo>
                  <a:lnTo>
                    <a:pt x="411" y="55891"/>
                  </a:lnTo>
                  <a:lnTo>
                    <a:pt x="1235" y="51750"/>
                  </a:lnTo>
                  <a:lnTo>
                    <a:pt x="2059" y="47610"/>
                  </a:lnTo>
                  <a:lnTo>
                    <a:pt x="3278" y="43589"/>
                  </a:lnTo>
                  <a:lnTo>
                    <a:pt x="4894" y="39689"/>
                  </a:lnTo>
                  <a:lnTo>
                    <a:pt x="6509" y="35789"/>
                  </a:lnTo>
                  <a:lnTo>
                    <a:pt x="8490" y="32084"/>
                  </a:lnTo>
                  <a:lnTo>
                    <a:pt x="10835" y="28574"/>
                  </a:lnTo>
                  <a:lnTo>
                    <a:pt x="13180" y="25063"/>
                  </a:lnTo>
                  <a:lnTo>
                    <a:pt x="15846" y="21816"/>
                  </a:lnTo>
                  <a:lnTo>
                    <a:pt x="18831" y="18831"/>
                  </a:lnTo>
                  <a:lnTo>
                    <a:pt x="21816" y="15846"/>
                  </a:lnTo>
                  <a:lnTo>
                    <a:pt x="39689" y="4894"/>
                  </a:lnTo>
                  <a:lnTo>
                    <a:pt x="43589" y="3278"/>
                  </a:lnTo>
                  <a:lnTo>
                    <a:pt x="47610" y="2059"/>
                  </a:lnTo>
                  <a:lnTo>
                    <a:pt x="51750" y="1235"/>
                  </a:lnTo>
                  <a:lnTo>
                    <a:pt x="55891" y="411"/>
                  </a:lnTo>
                  <a:lnTo>
                    <a:pt x="60072" y="0"/>
                  </a:lnTo>
                  <a:lnTo>
                    <a:pt x="64293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3296900" y="4505340"/>
              <a:ext cx="1981200" cy="495300"/>
            </a:xfrm>
            <a:custGeom>
              <a:avLst/>
              <a:gdLst/>
              <a:ahLst/>
              <a:cxnLst/>
              <a:rect l="l" t="t" r="r" b="b"/>
              <a:pathLst>
                <a:path w="1981200" h="495300">
                  <a:moveTo>
                    <a:pt x="61912" y="0"/>
                  </a:moveTo>
                  <a:lnTo>
                    <a:pt x="1919287" y="0"/>
                  </a:lnTo>
                  <a:lnTo>
                    <a:pt x="1923354" y="0"/>
                  </a:lnTo>
                  <a:lnTo>
                    <a:pt x="1927374" y="396"/>
                  </a:lnTo>
                  <a:lnTo>
                    <a:pt x="1931365" y="1189"/>
                  </a:lnTo>
                  <a:lnTo>
                    <a:pt x="1935356" y="1982"/>
                  </a:lnTo>
                  <a:lnTo>
                    <a:pt x="1939223" y="3157"/>
                  </a:lnTo>
                  <a:lnTo>
                    <a:pt x="1942976" y="4712"/>
                  </a:lnTo>
                  <a:lnTo>
                    <a:pt x="1946738" y="6268"/>
                  </a:lnTo>
                  <a:lnTo>
                    <a:pt x="1950300" y="8175"/>
                  </a:lnTo>
                  <a:lnTo>
                    <a:pt x="1953682" y="10434"/>
                  </a:lnTo>
                  <a:lnTo>
                    <a:pt x="1957063" y="12692"/>
                  </a:lnTo>
                  <a:lnTo>
                    <a:pt x="1960187" y="15259"/>
                  </a:lnTo>
                  <a:lnTo>
                    <a:pt x="1976485" y="38219"/>
                  </a:lnTo>
                  <a:lnTo>
                    <a:pt x="1978047" y="41975"/>
                  </a:lnTo>
                  <a:lnTo>
                    <a:pt x="1979218" y="45846"/>
                  </a:lnTo>
                  <a:lnTo>
                    <a:pt x="1980009" y="49833"/>
                  </a:lnTo>
                  <a:lnTo>
                    <a:pt x="1980799" y="53821"/>
                  </a:lnTo>
                  <a:lnTo>
                    <a:pt x="1981200" y="57847"/>
                  </a:lnTo>
                  <a:lnTo>
                    <a:pt x="1981200" y="61912"/>
                  </a:lnTo>
                  <a:lnTo>
                    <a:pt x="1981200" y="433387"/>
                  </a:lnTo>
                  <a:lnTo>
                    <a:pt x="1981200" y="437452"/>
                  </a:lnTo>
                  <a:lnTo>
                    <a:pt x="1980799" y="441478"/>
                  </a:lnTo>
                  <a:lnTo>
                    <a:pt x="1980009" y="445466"/>
                  </a:lnTo>
                  <a:lnTo>
                    <a:pt x="1979218" y="449453"/>
                  </a:lnTo>
                  <a:lnTo>
                    <a:pt x="1978047" y="453324"/>
                  </a:lnTo>
                  <a:lnTo>
                    <a:pt x="1976485" y="457079"/>
                  </a:lnTo>
                  <a:lnTo>
                    <a:pt x="1974932" y="460835"/>
                  </a:lnTo>
                  <a:lnTo>
                    <a:pt x="1963064" y="477166"/>
                  </a:lnTo>
                  <a:lnTo>
                    <a:pt x="1960187" y="480040"/>
                  </a:lnTo>
                  <a:lnTo>
                    <a:pt x="1957063" y="482606"/>
                  </a:lnTo>
                  <a:lnTo>
                    <a:pt x="1953682" y="484865"/>
                  </a:lnTo>
                  <a:lnTo>
                    <a:pt x="1950300" y="487124"/>
                  </a:lnTo>
                  <a:lnTo>
                    <a:pt x="1946738" y="489031"/>
                  </a:lnTo>
                  <a:lnTo>
                    <a:pt x="1942976" y="490587"/>
                  </a:lnTo>
                  <a:lnTo>
                    <a:pt x="1939223" y="492142"/>
                  </a:lnTo>
                  <a:lnTo>
                    <a:pt x="1935356" y="493316"/>
                  </a:lnTo>
                  <a:lnTo>
                    <a:pt x="1931365" y="494110"/>
                  </a:lnTo>
                  <a:lnTo>
                    <a:pt x="1927374" y="494903"/>
                  </a:lnTo>
                  <a:lnTo>
                    <a:pt x="1923354" y="495300"/>
                  </a:lnTo>
                  <a:lnTo>
                    <a:pt x="1919287" y="495300"/>
                  </a:lnTo>
                  <a:lnTo>
                    <a:pt x="61912" y="495300"/>
                  </a:lnTo>
                  <a:lnTo>
                    <a:pt x="57847" y="495300"/>
                  </a:lnTo>
                  <a:lnTo>
                    <a:pt x="53821" y="494903"/>
                  </a:lnTo>
                  <a:lnTo>
                    <a:pt x="27515" y="484865"/>
                  </a:lnTo>
                  <a:lnTo>
                    <a:pt x="24135" y="482606"/>
                  </a:lnTo>
                  <a:lnTo>
                    <a:pt x="21008" y="480040"/>
                  </a:lnTo>
                  <a:lnTo>
                    <a:pt x="18133" y="477166"/>
                  </a:lnTo>
                  <a:lnTo>
                    <a:pt x="15259" y="474291"/>
                  </a:lnTo>
                  <a:lnTo>
                    <a:pt x="12692" y="471164"/>
                  </a:lnTo>
                  <a:lnTo>
                    <a:pt x="10434" y="467784"/>
                  </a:lnTo>
                  <a:lnTo>
                    <a:pt x="8175" y="464403"/>
                  </a:lnTo>
                  <a:lnTo>
                    <a:pt x="1189" y="445466"/>
                  </a:lnTo>
                  <a:lnTo>
                    <a:pt x="396" y="441478"/>
                  </a:lnTo>
                  <a:lnTo>
                    <a:pt x="0" y="437452"/>
                  </a:lnTo>
                  <a:lnTo>
                    <a:pt x="0" y="433387"/>
                  </a:lnTo>
                  <a:lnTo>
                    <a:pt x="0" y="61912"/>
                  </a:lnTo>
                  <a:lnTo>
                    <a:pt x="0" y="57847"/>
                  </a:lnTo>
                  <a:lnTo>
                    <a:pt x="396" y="53821"/>
                  </a:lnTo>
                  <a:lnTo>
                    <a:pt x="1189" y="49833"/>
                  </a:lnTo>
                  <a:lnTo>
                    <a:pt x="1982" y="45846"/>
                  </a:lnTo>
                  <a:lnTo>
                    <a:pt x="10434" y="27515"/>
                  </a:lnTo>
                  <a:lnTo>
                    <a:pt x="12692" y="24135"/>
                  </a:lnTo>
                  <a:lnTo>
                    <a:pt x="27515" y="10434"/>
                  </a:lnTo>
                  <a:lnTo>
                    <a:pt x="30895" y="8175"/>
                  </a:lnTo>
                  <a:lnTo>
                    <a:pt x="49833" y="1189"/>
                  </a:lnTo>
                  <a:lnTo>
                    <a:pt x="53821" y="396"/>
                  </a:lnTo>
                  <a:lnTo>
                    <a:pt x="57847" y="0"/>
                  </a:lnTo>
                  <a:lnTo>
                    <a:pt x="61912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52500" y="4467249"/>
              <a:ext cx="10335260" cy="2628900"/>
            </a:xfrm>
            <a:custGeom>
              <a:avLst/>
              <a:gdLst/>
              <a:ahLst/>
              <a:cxnLst/>
              <a:rect l="l" t="t" r="r" b="b"/>
              <a:pathLst>
                <a:path w="10335260" h="2628900">
                  <a:moveTo>
                    <a:pt x="2057400" y="0"/>
                  </a:moveTo>
                  <a:lnTo>
                    <a:pt x="0" y="0"/>
                  </a:lnTo>
                  <a:lnTo>
                    <a:pt x="0" y="2619375"/>
                  </a:lnTo>
                  <a:lnTo>
                    <a:pt x="2057400" y="2619375"/>
                  </a:lnTo>
                  <a:lnTo>
                    <a:pt x="2057400" y="0"/>
                  </a:lnTo>
                  <a:close/>
                </a:path>
                <a:path w="10335260" h="2628900">
                  <a:moveTo>
                    <a:pt x="10334638" y="9499"/>
                  </a:moveTo>
                  <a:lnTo>
                    <a:pt x="8181988" y="9499"/>
                  </a:lnTo>
                  <a:lnTo>
                    <a:pt x="8181988" y="2628874"/>
                  </a:lnTo>
                  <a:lnTo>
                    <a:pt x="10334638" y="2628874"/>
                  </a:lnTo>
                  <a:lnTo>
                    <a:pt x="10334638" y="9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3674740" y="5294645"/>
            <a:ext cx="139509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14" dirty="0">
                <a:solidFill>
                  <a:srgbClr val="FF6C00"/>
                </a:solidFill>
                <a:latin typeface="Arial"/>
                <a:cs typeface="Arial"/>
              </a:rPr>
              <a:t>NOT</a:t>
            </a:r>
            <a:r>
              <a:rPr sz="2800" spc="27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6C00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302250" y="5294645"/>
            <a:ext cx="162877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14" dirty="0">
                <a:solidFill>
                  <a:srgbClr val="FF6C00"/>
                </a:solidFill>
                <a:latin typeface="Arial"/>
                <a:cs typeface="Arial"/>
              </a:rPr>
              <a:t>NOT</a:t>
            </a:r>
            <a:r>
              <a:rPr sz="2800" spc="27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6C00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42975" y="2747964"/>
            <a:ext cx="16383000" cy="6586855"/>
            <a:chOff x="942975" y="2747964"/>
            <a:chExt cx="16383000" cy="6586855"/>
          </a:xfrm>
        </p:grpSpPr>
        <p:sp>
          <p:nvSpPr>
            <p:cNvPr id="83" name="object 83"/>
            <p:cNvSpPr/>
            <p:nvPr/>
          </p:nvSpPr>
          <p:spPr>
            <a:xfrm>
              <a:off x="8623032" y="4792390"/>
              <a:ext cx="33020" cy="39370"/>
            </a:xfrm>
            <a:custGeom>
              <a:avLst/>
              <a:gdLst/>
              <a:ahLst/>
              <a:cxnLst/>
              <a:rect l="l" t="t" r="r" b="b"/>
              <a:pathLst>
                <a:path w="33020" h="39370">
                  <a:moveTo>
                    <a:pt x="32544" y="39193"/>
                  </a:moveTo>
                  <a:lnTo>
                    <a:pt x="0" y="39193"/>
                  </a:lnTo>
                  <a:lnTo>
                    <a:pt x="0" y="0"/>
                  </a:lnTo>
                  <a:lnTo>
                    <a:pt x="32544" y="0"/>
                  </a:lnTo>
                  <a:lnTo>
                    <a:pt x="32544" y="39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73886" y="4642027"/>
              <a:ext cx="1898014" cy="351790"/>
            </a:xfrm>
            <a:custGeom>
              <a:avLst/>
              <a:gdLst/>
              <a:ahLst/>
              <a:cxnLst/>
              <a:rect l="l" t="t" r="r" b="b"/>
              <a:pathLst>
                <a:path w="1898015" h="351789">
                  <a:moveTo>
                    <a:pt x="0" y="351478"/>
                  </a:moveTo>
                  <a:lnTo>
                    <a:pt x="1897821" y="351478"/>
                  </a:lnTo>
                </a:path>
                <a:path w="1898015" h="351789">
                  <a:moveTo>
                    <a:pt x="1211533" y="0"/>
                  </a:moveTo>
                  <a:lnTo>
                    <a:pt x="1724555" y="0"/>
                  </a:lnTo>
                </a:path>
              </a:pathLst>
            </a:custGeom>
            <a:ln w="14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5295543" y="4985064"/>
              <a:ext cx="1927860" cy="0"/>
            </a:xfrm>
            <a:custGeom>
              <a:avLst/>
              <a:gdLst/>
              <a:ahLst/>
              <a:cxnLst/>
              <a:rect l="l" t="t" r="r" b="b"/>
              <a:pathLst>
                <a:path w="1927859">
                  <a:moveTo>
                    <a:pt x="0" y="0"/>
                  </a:moveTo>
                  <a:lnTo>
                    <a:pt x="1927239" y="0"/>
                  </a:lnTo>
                </a:path>
              </a:pathLst>
            </a:custGeom>
            <a:ln w="1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525857" y="4628073"/>
              <a:ext cx="688975" cy="0"/>
            </a:xfrm>
            <a:custGeom>
              <a:avLst/>
              <a:gdLst/>
              <a:ahLst/>
              <a:cxnLst/>
              <a:rect l="l" t="t" r="r" b="b"/>
              <a:pathLst>
                <a:path w="688975">
                  <a:moveTo>
                    <a:pt x="0" y="0"/>
                  </a:moveTo>
                  <a:lnTo>
                    <a:pt x="688430" y="0"/>
                  </a:lnTo>
                </a:path>
              </a:pathLst>
            </a:custGeom>
            <a:ln w="17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148754" y="2747964"/>
              <a:ext cx="0" cy="6581775"/>
            </a:xfrm>
            <a:custGeom>
              <a:avLst/>
              <a:gdLst/>
              <a:ahLst/>
              <a:cxnLst/>
              <a:rect l="l" t="t" r="r" b="b"/>
              <a:pathLst>
                <a:path h="6581775">
                  <a:moveTo>
                    <a:pt x="0" y="0"/>
                  </a:moveTo>
                  <a:lnTo>
                    <a:pt x="0" y="6581775"/>
                  </a:lnTo>
                </a:path>
              </a:pathLst>
            </a:custGeom>
            <a:ln w="38100">
              <a:solidFill>
                <a:srgbClr val="FF5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85850" y="4686300"/>
              <a:ext cx="1752599" cy="175259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258300" y="4610100"/>
              <a:ext cx="1924049" cy="192404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62025" y="2771775"/>
              <a:ext cx="16344900" cy="6543675"/>
            </a:xfrm>
            <a:custGeom>
              <a:avLst/>
              <a:gdLst/>
              <a:ahLst/>
              <a:cxnLst/>
              <a:rect l="l" t="t" r="r" b="b"/>
              <a:pathLst>
                <a:path w="16344900" h="6543675">
                  <a:moveTo>
                    <a:pt x="818007" y="0"/>
                  </a:moveTo>
                  <a:lnTo>
                    <a:pt x="15526892" y="0"/>
                  </a:lnTo>
                  <a:lnTo>
                    <a:pt x="15536949" y="61"/>
                  </a:lnTo>
                  <a:lnTo>
                    <a:pt x="15577049" y="1539"/>
                  </a:lnTo>
                  <a:lnTo>
                    <a:pt x="15617078" y="4984"/>
                  </a:lnTo>
                  <a:lnTo>
                    <a:pt x="15656834" y="10387"/>
                  </a:lnTo>
                  <a:lnTo>
                    <a:pt x="15696278" y="17736"/>
                  </a:lnTo>
                  <a:lnTo>
                    <a:pt x="15735378" y="27013"/>
                  </a:lnTo>
                  <a:lnTo>
                    <a:pt x="15773920" y="38196"/>
                  </a:lnTo>
                  <a:lnTo>
                    <a:pt x="15811916" y="51257"/>
                  </a:lnTo>
                  <a:lnTo>
                    <a:pt x="15849152" y="66165"/>
                  </a:lnTo>
                  <a:lnTo>
                    <a:pt x="15885689" y="82885"/>
                  </a:lnTo>
                  <a:lnTo>
                    <a:pt x="15921302" y="101375"/>
                  </a:lnTo>
                  <a:lnTo>
                    <a:pt x="15956015" y="121592"/>
                  </a:lnTo>
                  <a:lnTo>
                    <a:pt x="15989653" y="143487"/>
                  </a:lnTo>
                  <a:lnTo>
                    <a:pt x="16022227" y="167007"/>
                  </a:lnTo>
                  <a:lnTo>
                    <a:pt x="16053549" y="192095"/>
                  </a:lnTo>
                  <a:lnTo>
                    <a:pt x="16083593" y="218691"/>
                  </a:lnTo>
                  <a:lnTo>
                    <a:pt x="16112381" y="246730"/>
                  </a:lnTo>
                  <a:lnTo>
                    <a:pt x="16139688" y="276146"/>
                  </a:lnTo>
                  <a:lnTo>
                    <a:pt x="16165563" y="306868"/>
                  </a:lnTo>
                  <a:lnTo>
                    <a:pt x="16189874" y="338820"/>
                  </a:lnTo>
                  <a:lnTo>
                    <a:pt x="16212591" y="371927"/>
                  </a:lnTo>
                  <a:lnTo>
                    <a:pt x="16233609" y="406109"/>
                  </a:lnTo>
                  <a:lnTo>
                    <a:pt x="16252977" y="441283"/>
                  </a:lnTo>
                  <a:lnTo>
                    <a:pt x="16270591" y="477365"/>
                  </a:lnTo>
                  <a:lnTo>
                    <a:pt x="16286409" y="514267"/>
                  </a:lnTo>
                  <a:lnTo>
                    <a:pt x="16300388" y="551901"/>
                  </a:lnTo>
                  <a:lnTo>
                    <a:pt x="16312517" y="590176"/>
                  </a:lnTo>
                  <a:lnTo>
                    <a:pt x="16322794" y="629000"/>
                  </a:lnTo>
                  <a:lnTo>
                    <a:pt x="16331058" y="668279"/>
                  </a:lnTo>
                  <a:lnTo>
                    <a:pt x="16337471" y="707920"/>
                  </a:lnTo>
                  <a:lnTo>
                    <a:pt x="16341884" y="747824"/>
                  </a:lnTo>
                  <a:lnTo>
                    <a:pt x="16344377" y="787899"/>
                  </a:lnTo>
                  <a:lnTo>
                    <a:pt x="16344900" y="818007"/>
                  </a:lnTo>
                  <a:lnTo>
                    <a:pt x="16344900" y="5725668"/>
                  </a:lnTo>
                  <a:lnTo>
                    <a:pt x="16343947" y="5765806"/>
                  </a:lnTo>
                  <a:lnTo>
                    <a:pt x="16340994" y="5805849"/>
                  </a:lnTo>
                  <a:lnTo>
                    <a:pt x="16336041" y="5845692"/>
                  </a:lnTo>
                  <a:lnTo>
                    <a:pt x="16329183" y="5885249"/>
                  </a:lnTo>
                  <a:lnTo>
                    <a:pt x="16320420" y="5924426"/>
                  </a:lnTo>
                  <a:lnTo>
                    <a:pt x="16309657" y="5963126"/>
                  </a:lnTo>
                  <a:lnTo>
                    <a:pt x="16297084" y="6001245"/>
                  </a:lnTo>
                  <a:lnTo>
                    <a:pt x="16282606" y="6038707"/>
                  </a:lnTo>
                  <a:lnTo>
                    <a:pt x="16266318" y="6075406"/>
                  </a:lnTo>
                  <a:lnTo>
                    <a:pt x="16248316" y="6111268"/>
                  </a:lnTo>
                  <a:lnTo>
                    <a:pt x="16228504" y="6146206"/>
                  </a:lnTo>
                  <a:lnTo>
                    <a:pt x="16207073" y="6180124"/>
                  </a:lnTo>
                  <a:lnTo>
                    <a:pt x="16183927" y="6212957"/>
                  </a:lnTo>
                  <a:lnTo>
                    <a:pt x="16159257" y="6244609"/>
                  </a:lnTo>
                  <a:lnTo>
                    <a:pt x="16132968" y="6275003"/>
                  </a:lnTo>
                  <a:lnTo>
                    <a:pt x="16105346" y="6304083"/>
                  </a:lnTo>
                  <a:lnTo>
                    <a:pt x="16076199" y="6331772"/>
                  </a:lnTo>
                  <a:lnTo>
                    <a:pt x="16045814" y="6357994"/>
                  </a:lnTo>
                  <a:lnTo>
                    <a:pt x="16014192" y="6382692"/>
                  </a:lnTo>
                  <a:lnTo>
                    <a:pt x="15981330" y="6405819"/>
                  </a:lnTo>
                  <a:lnTo>
                    <a:pt x="15947421" y="6427298"/>
                  </a:lnTo>
                  <a:lnTo>
                    <a:pt x="15912464" y="6447081"/>
                  </a:lnTo>
                  <a:lnTo>
                    <a:pt x="15876650" y="6465131"/>
                  </a:lnTo>
                  <a:lnTo>
                    <a:pt x="15839884" y="6481410"/>
                  </a:lnTo>
                  <a:lnTo>
                    <a:pt x="15802451" y="6495859"/>
                  </a:lnTo>
                  <a:lnTo>
                    <a:pt x="15764351" y="6508451"/>
                  </a:lnTo>
                  <a:lnTo>
                    <a:pt x="15725679" y="6519157"/>
                  </a:lnTo>
                  <a:lnTo>
                    <a:pt x="15686436" y="6527958"/>
                  </a:lnTo>
                  <a:lnTo>
                    <a:pt x="15646908" y="6534816"/>
                  </a:lnTo>
                  <a:lnTo>
                    <a:pt x="15607093" y="6539731"/>
                  </a:lnTo>
                  <a:lnTo>
                    <a:pt x="15566993" y="6542684"/>
                  </a:lnTo>
                  <a:lnTo>
                    <a:pt x="15526892" y="6543675"/>
                  </a:lnTo>
                  <a:lnTo>
                    <a:pt x="818007" y="6543675"/>
                  </a:lnTo>
                  <a:lnTo>
                    <a:pt x="777869" y="6542684"/>
                  </a:lnTo>
                  <a:lnTo>
                    <a:pt x="737828" y="6539731"/>
                  </a:lnTo>
                  <a:lnTo>
                    <a:pt x="697980" y="6534816"/>
                  </a:lnTo>
                  <a:lnTo>
                    <a:pt x="658421" y="6527958"/>
                  </a:lnTo>
                  <a:lnTo>
                    <a:pt x="619247" y="6519157"/>
                  </a:lnTo>
                  <a:lnTo>
                    <a:pt x="580551" y="6508451"/>
                  </a:lnTo>
                  <a:lnTo>
                    <a:pt x="542428" y="6495859"/>
                  </a:lnTo>
                  <a:lnTo>
                    <a:pt x="504968" y="6481410"/>
                  </a:lnTo>
                  <a:lnTo>
                    <a:pt x="468264" y="6465131"/>
                  </a:lnTo>
                  <a:lnTo>
                    <a:pt x="432400" y="6447081"/>
                  </a:lnTo>
                  <a:lnTo>
                    <a:pt x="397467" y="6427298"/>
                  </a:lnTo>
                  <a:lnTo>
                    <a:pt x="363546" y="6405819"/>
                  </a:lnTo>
                  <a:lnTo>
                    <a:pt x="330720" y="6382692"/>
                  </a:lnTo>
                  <a:lnTo>
                    <a:pt x="299068" y="6357994"/>
                  </a:lnTo>
                  <a:lnTo>
                    <a:pt x="268666" y="6331772"/>
                  </a:lnTo>
                  <a:lnTo>
                    <a:pt x="239588" y="6304083"/>
                  </a:lnTo>
                  <a:lnTo>
                    <a:pt x="211903" y="6275003"/>
                  </a:lnTo>
                  <a:lnTo>
                    <a:pt x="185679" y="6244609"/>
                  </a:lnTo>
                  <a:lnTo>
                    <a:pt x="160977" y="6212957"/>
                  </a:lnTo>
                  <a:lnTo>
                    <a:pt x="137859" y="6180124"/>
                  </a:lnTo>
                  <a:lnTo>
                    <a:pt x="116379" y="6146206"/>
                  </a:lnTo>
                  <a:lnTo>
                    <a:pt x="96589" y="6111268"/>
                  </a:lnTo>
                  <a:lnTo>
                    <a:pt x="78537" y="6075406"/>
                  </a:lnTo>
                  <a:lnTo>
                    <a:pt x="62267" y="6038707"/>
                  </a:lnTo>
                  <a:lnTo>
                    <a:pt x="47817" y="6001245"/>
                  </a:lnTo>
                  <a:lnTo>
                    <a:pt x="35223" y="5963126"/>
                  </a:lnTo>
                  <a:lnTo>
                    <a:pt x="24514" y="5924426"/>
                  </a:lnTo>
                  <a:lnTo>
                    <a:pt x="15717" y="5885249"/>
                  </a:lnTo>
                  <a:lnTo>
                    <a:pt x="8853" y="5845692"/>
                  </a:lnTo>
                  <a:lnTo>
                    <a:pt x="3938" y="5805849"/>
                  </a:lnTo>
                  <a:lnTo>
                    <a:pt x="985" y="5765806"/>
                  </a:lnTo>
                  <a:lnTo>
                    <a:pt x="0" y="5725668"/>
                  </a:lnTo>
                  <a:lnTo>
                    <a:pt x="0" y="818007"/>
                  </a:lnTo>
                  <a:lnTo>
                    <a:pt x="985" y="777869"/>
                  </a:lnTo>
                  <a:lnTo>
                    <a:pt x="3938" y="737828"/>
                  </a:lnTo>
                  <a:lnTo>
                    <a:pt x="8853" y="697980"/>
                  </a:lnTo>
                  <a:lnTo>
                    <a:pt x="15717" y="658421"/>
                  </a:lnTo>
                  <a:lnTo>
                    <a:pt x="24514" y="619247"/>
                  </a:lnTo>
                  <a:lnTo>
                    <a:pt x="35223" y="580551"/>
                  </a:lnTo>
                  <a:lnTo>
                    <a:pt x="47817" y="542428"/>
                  </a:lnTo>
                  <a:lnTo>
                    <a:pt x="62267" y="504968"/>
                  </a:lnTo>
                  <a:lnTo>
                    <a:pt x="78537" y="468264"/>
                  </a:lnTo>
                  <a:lnTo>
                    <a:pt x="96589" y="432400"/>
                  </a:lnTo>
                  <a:lnTo>
                    <a:pt x="116379" y="397467"/>
                  </a:lnTo>
                  <a:lnTo>
                    <a:pt x="137859" y="363546"/>
                  </a:lnTo>
                  <a:lnTo>
                    <a:pt x="160977" y="330720"/>
                  </a:lnTo>
                  <a:lnTo>
                    <a:pt x="185679" y="299068"/>
                  </a:lnTo>
                  <a:lnTo>
                    <a:pt x="211903" y="268666"/>
                  </a:lnTo>
                  <a:lnTo>
                    <a:pt x="239588" y="239588"/>
                  </a:lnTo>
                  <a:lnTo>
                    <a:pt x="268666" y="211903"/>
                  </a:lnTo>
                  <a:lnTo>
                    <a:pt x="299068" y="185679"/>
                  </a:lnTo>
                  <a:lnTo>
                    <a:pt x="330720" y="160977"/>
                  </a:lnTo>
                  <a:lnTo>
                    <a:pt x="363546" y="137859"/>
                  </a:lnTo>
                  <a:lnTo>
                    <a:pt x="397466" y="116379"/>
                  </a:lnTo>
                  <a:lnTo>
                    <a:pt x="432400" y="96589"/>
                  </a:lnTo>
                  <a:lnTo>
                    <a:pt x="468264" y="78537"/>
                  </a:lnTo>
                  <a:lnTo>
                    <a:pt x="504968" y="62267"/>
                  </a:lnTo>
                  <a:lnTo>
                    <a:pt x="542428" y="47817"/>
                  </a:lnTo>
                  <a:lnTo>
                    <a:pt x="580551" y="35223"/>
                  </a:lnTo>
                  <a:lnTo>
                    <a:pt x="619247" y="24514"/>
                  </a:lnTo>
                  <a:lnTo>
                    <a:pt x="658421" y="15717"/>
                  </a:lnTo>
                  <a:lnTo>
                    <a:pt x="697980" y="8853"/>
                  </a:lnTo>
                  <a:lnTo>
                    <a:pt x="737828" y="3938"/>
                  </a:lnTo>
                  <a:lnTo>
                    <a:pt x="777869" y="985"/>
                  </a:lnTo>
                  <a:lnTo>
                    <a:pt x="818007" y="0"/>
                  </a:lnTo>
                  <a:close/>
                </a:path>
              </a:pathLst>
            </a:custGeom>
            <a:ln w="38100">
              <a:solidFill>
                <a:srgbClr val="FF5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8800" y="969735"/>
            <a:ext cx="8909050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450" spc="40" dirty="0"/>
              <a:t>Universal</a:t>
            </a:r>
            <a:r>
              <a:rPr sz="9450" spc="-880" dirty="0"/>
              <a:t> </a:t>
            </a:r>
            <a:r>
              <a:rPr sz="9450" spc="85" dirty="0"/>
              <a:t>Gates:</a:t>
            </a:r>
            <a:endParaRPr sz="9450"/>
          </a:p>
        </p:txBody>
      </p:sp>
      <p:sp>
        <p:nvSpPr>
          <p:cNvPr id="6" name="object 6"/>
          <p:cNvSpPr/>
          <p:nvPr/>
        </p:nvSpPr>
        <p:spPr>
          <a:xfrm>
            <a:off x="3781440" y="962025"/>
            <a:ext cx="10172700" cy="0"/>
          </a:xfrm>
          <a:custGeom>
            <a:avLst/>
            <a:gdLst/>
            <a:ahLst/>
            <a:cxnLst/>
            <a:rect l="l" t="t" r="r" b="b"/>
            <a:pathLst>
              <a:path w="10172700">
                <a:moveTo>
                  <a:pt x="0" y="0"/>
                </a:moveTo>
                <a:lnTo>
                  <a:pt x="10172700" y="0"/>
                </a:lnTo>
              </a:path>
            </a:pathLst>
          </a:custGeom>
          <a:ln w="38100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78075" y="2904788"/>
            <a:ext cx="13524865" cy="420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0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universal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2D2D2"/>
              </a:buClr>
              <a:buFont typeface="Times New Roman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D2D2"/>
              </a:buClr>
              <a:buFont typeface="Times New Roman"/>
              <a:buChar char="•"/>
            </a:pPr>
            <a:endParaRPr sz="18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gates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universal</a:t>
            </a: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gates.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2D2D2"/>
              </a:buClr>
              <a:buFont typeface="Times New Roman"/>
              <a:buChar char="•"/>
            </a:pPr>
            <a:endParaRPr sz="1650">
              <a:latin typeface="Arial"/>
              <a:cs typeface="Arial"/>
            </a:endParaRPr>
          </a:p>
          <a:p>
            <a:pPr marL="307975" marR="207645" indent="-295910">
              <a:lnSpc>
                <a:spcPct val="121900"/>
              </a:lnSpc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practice,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advantageous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gates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economical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easier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fabricate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gates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IC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20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logic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families.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D2D2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307975" marR="837565" indent="-295910">
              <a:lnSpc>
                <a:spcPct val="121900"/>
              </a:lnSpc>
              <a:spcBef>
                <a:spcPts val="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fact,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typically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implemented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followed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inverter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way 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around!!</a:t>
            </a:r>
            <a:endParaRPr sz="2000">
              <a:latin typeface="Arial"/>
              <a:cs typeface="Arial"/>
            </a:endParaRPr>
          </a:p>
          <a:p>
            <a:pPr marL="307975" marR="927735" indent="-295910">
              <a:lnSpc>
                <a:spcPct val="121900"/>
              </a:lnSpc>
              <a:spcBef>
                <a:spcPts val="112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Likewise,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typically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implemented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followed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inverter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way 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around!!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6650" y="962932"/>
            <a:ext cx="44208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125" dirty="0">
                <a:solidFill>
                  <a:srgbClr val="FF6C00"/>
                </a:solidFill>
                <a:latin typeface="Arial"/>
                <a:cs typeface="Arial"/>
              </a:rPr>
              <a:t>NAND</a:t>
            </a:r>
            <a:r>
              <a:rPr sz="6300" spc="-63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6300" spc="125" dirty="0">
                <a:solidFill>
                  <a:srgbClr val="FF6C00"/>
                </a:solidFill>
                <a:latin typeface="Arial"/>
                <a:cs typeface="Arial"/>
              </a:rPr>
              <a:t>Gate:</a:t>
            </a:r>
            <a:endParaRPr sz="6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3100" y="962025"/>
            <a:ext cx="5648325" cy="0"/>
          </a:xfrm>
          <a:custGeom>
            <a:avLst/>
            <a:gdLst/>
            <a:ahLst/>
            <a:cxnLst/>
            <a:rect l="l" t="t" r="r" b="b"/>
            <a:pathLst>
              <a:path w="5648325">
                <a:moveTo>
                  <a:pt x="0" y="0"/>
                </a:moveTo>
                <a:lnTo>
                  <a:pt x="5648325" y="0"/>
                </a:lnTo>
              </a:path>
            </a:pathLst>
          </a:custGeom>
          <a:ln w="38100">
            <a:solidFill>
              <a:srgbClr val="FF5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30264" y="928913"/>
            <a:ext cx="39020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240" dirty="0">
                <a:solidFill>
                  <a:srgbClr val="FF6C00"/>
                </a:solidFill>
              </a:rPr>
              <a:t>NOR</a:t>
            </a:r>
            <a:r>
              <a:rPr sz="6300" spc="-640" dirty="0">
                <a:solidFill>
                  <a:srgbClr val="FF6C00"/>
                </a:solidFill>
              </a:rPr>
              <a:t> </a:t>
            </a:r>
            <a:r>
              <a:rPr sz="6300" spc="125" dirty="0">
                <a:solidFill>
                  <a:srgbClr val="FF6C00"/>
                </a:solidFill>
              </a:rPr>
              <a:t>Gate:</a:t>
            </a:r>
            <a:endParaRPr sz="6300"/>
          </a:p>
        </p:txBody>
      </p:sp>
      <p:grpSp>
        <p:nvGrpSpPr>
          <p:cNvPr id="6" name="object 6"/>
          <p:cNvGrpSpPr/>
          <p:nvPr/>
        </p:nvGrpSpPr>
        <p:grpSpPr>
          <a:xfrm>
            <a:off x="923925" y="923925"/>
            <a:ext cx="15688310" cy="8420100"/>
            <a:chOff x="923925" y="923925"/>
            <a:chExt cx="15688310" cy="8420100"/>
          </a:xfrm>
        </p:grpSpPr>
        <p:sp>
          <p:nvSpPr>
            <p:cNvPr id="7" name="object 7"/>
            <p:cNvSpPr/>
            <p:nvPr/>
          </p:nvSpPr>
          <p:spPr>
            <a:xfrm>
              <a:off x="10944240" y="971550"/>
              <a:ext cx="5648325" cy="0"/>
            </a:xfrm>
            <a:custGeom>
              <a:avLst/>
              <a:gdLst/>
              <a:ahLst/>
              <a:cxnLst/>
              <a:rect l="l" t="t" r="r" b="b"/>
              <a:pathLst>
                <a:path w="5648325">
                  <a:moveTo>
                    <a:pt x="0" y="0"/>
                  </a:moveTo>
                  <a:lnTo>
                    <a:pt x="5648325" y="0"/>
                  </a:lnTo>
                </a:path>
              </a:pathLst>
            </a:custGeom>
            <a:ln w="38100">
              <a:solidFill>
                <a:srgbClr val="FF5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63050" y="942975"/>
              <a:ext cx="0" cy="8382000"/>
            </a:xfrm>
            <a:custGeom>
              <a:avLst/>
              <a:gdLst/>
              <a:ahLst/>
              <a:cxnLst/>
              <a:rect l="l" t="t" r="r" b="b"/>
              <a:pathLst>
                <a:path h="8382000">
                  <a:moveTo>
                    <a:pt x="0" y="0"/>
                  </a:moveTo>
                  <a:lnTo>
                    <a:pt x="0" y="838200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2975" y="5124450"/>
              <a:ext cx="7648575" cy="0"/>
            </a:xfrm>
            <a:custGeom>
              <a:avLst/>
              <a:gdLst/>
              <a:ahLst/>
              <a:cxnLst/>
              <a:rect l="l" t="t" r="r" b="b"/>
              <a:pathLst>
                <a:path w="7648575">
                  <a:moveTo>
                    <a:pt x="0" y="0"/>
                  </a:moveTo>
                  <a:lnTo>
                    <a:pt x="7648575" y="0"/>
                  </a:lnTo>
                </a:path>
              </a:pathLst>
            </a:custGeom>
            <a:ln w="38100">
              <a:solidFill>
                <a:srgbClr val="FF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20750" y="2209867"/>
            <a:ext cx="8140065" cy="372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975" marR="1221740" indent="-295910">
              <a:lnSpc>
                <a:spcPct val="121900"/>
              </a:lnSpc>
              <a:spcBef>
                <a:spcPts val="9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operation.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abbreviation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D2D2"/>
              </a:buClr>
              <a:buFont typeface="Times New Roman"/>
              <a:buChar char="•"/>
            </a:pPr>
            <a:endParaRPr sz="2800">
              <a:latin typeface="Arial"/>
              <a:cs typeface="Arial"/>
            </a:endParaRPr>
          </a:p>
          <a:p>
            <a:pPr marL="307975" marR="5080" indent="-295910">
              <a:lnSpc>
                <a:spcPct val="121900"/>
              </a:lnSpc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symbol 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bubble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output,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denoting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 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performed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gate.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298450" marR="774065">
              <a:lnSpc>
                <a:spcPct val="122100"/>
              </a:lnSpc>
            </a:pPr>
            <a:r>
              <a:rPr sz="215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truth</a:t>
            </a:r>
            <a:r>
              <a:rPr sz="21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r>
              <a:rPr sz="21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1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6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1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65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10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2150" spc="-4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Arial"/>
                <a:cs typeface="Arial"/>
              </a:rPr>
              <a:t>figure.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62128" y="6286578"/>
            <a:ext cx="10810875" cy="2095500"/>
            <a:chOff x="1162128" y="6286578"/>
            <a:chExt cx="10810875" cy="2095500"/>
          </a:xfrm>
        </p:grpSpPr>
        <p:sp>
          <p:nvSpPr>
            <p:cNvPr id="12" name="object 12"/>
            <p:cNvSpPr/>
            <p:nvPr/>
          </p:nvSpPr>
          <p:spPr>
            <a:xfrm>
              <a:off x="1162128" y="6286578"/>
              <a:ext cx="2095342" cy="20953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77519" y="6286578"/>
              <a:ext cx="2095500" cy="2095500"/>
            </a:xfrm>
            <a:custGeom>
              <a:avLst/>
              <a:gdLst/>
              <a:ahLst/>
              <a:cxnLst/>
              <a:rect l="l" t="t" r="r" b="b"/>
              <a:pathLst>
                <a:path w="2095500" h="2095500">
                  <a:moveTo>
                    <a:pt x="1839914" y="2095342"/>
                  </a:moveTo>
                  <a:lnTo>
                    <a:pt x="255428" y="2095342"/>
                  </a:lnTo>
                  <a:lnTo>
                    <a:pt x="242591" y="2094713"/>
                  </a:lnTo>
                  <a:lnTo>
                    <a:pt x="204465" y="2089058"/>
                  </a:lnTo>
                  <a:lnTo>
                    <a:pt x="167590" y="2077869"/>
                  </a:lnTo>
                  <a:lnTo>
                    <a:pt x="132748" y="2061391"/>
                  </a:lnTo>
                  <a:lnTo>
                    <a:pt x="100707" y="2039982"/>
                  </a:lnTo>
                  <a:lnTo>
                    <a:pt x="72149" y="2014098"/>
                  </a:lnTo>
                  <a:lnTo>
                    <a:pt x="47703" y="1984310"/>
                  </a:lnTo>
                  <a:lnTo>
                    <a:pt x="27888" y="1951250"/>
                  </a:lnTo>
                  <a:lnTo>
                    <a:pt x="13142" y="1915652"/>
                  </a:lnTo>
                  <a:lnTo>
                    <a:pt x="3777" y="1878264"/>
                  </a:lnTo>
                  <a:lnTo>
                    <a:pt x="0" y="1839914"/>
                  </a:lnTo>
                  <a:lnTo>
                    <a:pt x="0" y="255428"/>
                  </a:lnTo>
                  <a:lnTo>
                    <a:pt x="3777" y="217079"/>
                  </a:lnTo>
                  <a:lnTo>
                    <a:pt x="13142" y="179691"/>
                  </a:lnTo>
                  <a:lnTo>
                    <a:pt x="27888" y="144090"/>
                  </a:lnTo>
                  <a:lnTo>
                    <a:pt x="47703" y="111030"/>
                  </a:lnTo>
                  <a:lnTo>
                    <a:pt x="72149" y="81243"/>
                  </a:lnTo>
                  <a:lnTo>
                    <a:pt x="100707" y="55359"/>
                  </a:lnTo>
                  <a:lnTo>
                    <a:pt x="132748" y="33951"/>
                  </a:lnTo>
                  <a:lnTo>
                    <a:pt x="167590" y="17472"/>
                  </a:lnTo>
                  <a:lnTo>
                    <a:pt x="204465" y="6286"/>
                  </a:lnTo>
                  <a:lnTo>
                    <a:pt x="242591" y="630"/>
                  </a:lnTo>
                  <a:lnTo>
                    <a:pt x="255428" y="0"/>
                  </a:lnTo>
                  <a:lnTo>
                    <a:pt x="1839914" y="0"/>
                  </a:lnTo>
                  <a:lnTo>
                    <a:pt x="1878264" y="3777"/>
                  </a:lnTo>
                  <a:lnTo>
                    <a:pt x="1915652" y="13142"/>
                  </a:lnTo>
                  <a:lnTo>
                    <a:pt x="1951250" y="27888"/>
                  </a:lnTo>
                  <a:lnTo>
                    <a:pt x="1984310" y="47703"/>
                  </a:lnTo>
                  <a:lnTo>
                    <a:pt x="2014098" y="72149"/>
                  </a:lnTo>
                  <a:lnTo>
                    <a:pt x="2039982" y="100707"/>
                  </a:lnTo>
                  <a:lnTo>
                    <a:pt x="2061391" y="132748"/>
                  </a:lnTo>
                  <a:lnTo>
                    <a:pt x="2077869" y="167590"/>
                  </a:lnTo>
                  <a:lnTo>
                    <a:pt x="2089058" y="204465"/>
                  </a:lnTo>
                  <a:lnTo>
                    <a:pt x="2094713" y="242591"/>
                  </a:lnTo>
                  <a:lnTo>
                    <a:pt x="2095342" y="255428"/>
                  </a:lnTo>
                  <a:lnTo>
                    <a:pt x="2095342" y="1839914"/>
                  </a:lnTo>
                  <a:lnTo>
                    <a:pt x="2091565" y="1878264"/>
                  </a:lnTo>
                  <a:lnTo>
                    <a:pt x="2082198" y="1915652"/>
                  </a:lnTo>
                  <a:lnTo>
                    <a:pt x="2067452" y="1951250"/>
                  </a:lnTo>
                  <a:lnTo>
                    <a:pt x="2047636" y="1984310"/>
                  </a:lnTo>
                  <a:lnTo>
                    <a:pt x="2023189" y="2014098"/>
                  </a:lnTo>
                  <a:lnTo>
                    <a:pt x="1994636" y="2039982"/>
                  </a:lnTo>
                  <a:lnTo>
                    <a:pt x="1962592" y="2061391"/>
                  </a:lnTo>
                  <a:lnTo>
                    <a:pt x="1927754" y="2077869"/>
                  </a:lnTo>
                  <a:lnTo>
                    <a:pt x="1890875" y="2089058"/>
                  </a:lnTo>
                  <a:lnTo>
                    <a:pt x="1852749" y="20947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45250" y="6788150"/>
            <a:ext cx="24409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155" dirty="0">
                <a:solidFill>
                  <a:srgbClr val="FF6C00"/>
                </a:solidFill>
                <a:latin typeface="Arial"/>
                <a:cs typeface="Arial"/>
              </a:rPr>
              <a:t>Y </a:t>
            </a:r>
            <a:r>
              <a:rPr sz="6300" spc="-570" dirty="0">
                <a:solidFill>
                  <a:srgbClr val="FF6C00"/>
                </a:solidFill>
                <a:latin typeface="Arial"/>
                <a:cs typeface="Arial"/>
              </a:rPr>
              <a:t>=</a:t>
            </a:r>
            <a:r>
              <a:rPr sz="6300" spc="-104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6300" spc="-235" dirty="0">
                <a:solidFill>
                  <a:srgbClr val="FF6C00"/>
                </a:solidFill>
                <a:latin typeface="Arial"/>
                <a:cs typeface="Arial"/>
              </a:rPr>
              <a:t>A.B</a:t>
            </a:r>
            <a:endParaRPr sz="6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91440" y="6981840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38100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046340" y="6778640"/>
            <a:ext cx="26790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155" dirty="0">
                <a:solidFill>
                  <a:srgbClr val="FF6C00"/>
                </a:solidFill>
                <a:latin typeface="Arial"/>
                <a:cs typeface="Arial"/>
              </a:rPr>
              <a:t>Y </a:t>
            </a:r>
            <a:r>
              <a:rPr sz="6300" spc="-570" dirty="0">
                <a:solidFill>
                  <a:srgbClr val="FF6C00"/>
                </a:solidFill>
                <a:latin typeface="Arial"/>
                <a:cs typeface="Arial"/>
              </a:rPr>
              <a:t>=</a:t>
            </a:r>
            <a:r>
              <a:rPr sz="6300" spc="-103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6300" spc="-254" dirty="0">
                <a:solidFill>
                  <a:srgbClr val="FF6C00"/>
                </a:solidFill>
                <a:latin typeface="Arial"/>
                <a:cs typeface="Arial"/>
              </a:rPr>
              <a:t>A+B</a:t>
            </a:r>
            <a:endParaRPr sz="63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91069" y="5105400"/>
            <a:ext cx="13687425" cy="3276600"/>
            <a:chOff x="3991069" y="5105400"/>
            <a:chExt cx="13687425" cy="3276600"/>
          </a:xfrm>
        </p:grpSpPr>
        <p:sp>
          <p:nvSpPr>
            <p:cNvPr id="18" name="object 18"/>
            <p:cNvSpPr/>
            <p:nvPr/>
          </p:nvSpPr>
          <p:spPr>
            <a:xfrm>
              <a:off x="16411590" y="6943740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775" y="0"/>
                  </a:lnTo>
                </a:path>
              </a:pathLst>
            </a:custGeom>
            <a:ln w="38100">
              <a:solidFill>
                <a:srgbClr val="FF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91069" y="6277069"/>
              <a:ext cx="2095500" cy="2095500"/>
            </a:xfrm>
            <a:custGeom>
              <a:avLst/>
              <a:gdLst/>
              <a:ahLst/>
              <a:cxnLst/>
              <a:rect l="l" t="t" r="r" b="b"/>
              <a:pathLst>
                <a:path w="2095500" h="2095500">
                  <a:moveTo>
                    <a:pt x="1839914" y="2095342"/>
                  </a:moveTo>
                  <a:lnTo>
                    <a:pt x="255428" y="2095342"/>
                  </a:lnTo>
                  <a:lnTo>
                    <a:pt x="242591" y="2094713"/>
                  </a:lnTo>
                  <a:lnTo>
                    <a:pt x="204465" y="2089058"/>
                  </a:lnTo>
                  <a:lnTo>
                    <a:pt x="167590" y="2077869"/>
                  </a:lnTo>
                  <a:lnTo>
                    <a:pt x="132748" y="2061391"/>
                  </a:lnTo>
                  <a:lnTo>
                    <a:pt x="100707" y="2039982"/>
                  </a:lnTo>
                  <a:lnTo>
                    <a:pt x="72149" y="2014098"/>
                  </a:lnTo>
                  <a:lnTo>
                    <a:pt x="47703" y="1984310"/>
                  </a:lnTo>
                  <a:lnTo>
                    <a:pt x="27888" y="1951250"/>
                  </a:lnTo>
                  <a:lnTo>
                    <a:pt x="13142" y="1915652"/>
                  </a:lnTo>
                  <a:lnTo>
                    <a:pt x="3777" y="1878264"/>
                  </a:lnTo>
                  <a:lnTo>
                    <a:pt x="0" y="1839914"/>
                  </a:lnTo>
                  <a:lnTo>
                    <a:pt x="0" y="255428"/>
                  </a:lnTo>
                  <a:lnTo>
                    <a:pt x="3777" y="217079"/>
                  </a:lnTo>
                  <a:lnTo>
                    <a:pt x="13142" y="179691"/>
                  </a:lnTo>
                  <a:lnTo>
                    <a:pt x="27888" y="144090"/>
                  </a:lnTo>
                  <a:lnTo>
                    <a:pt x="47703" y="111030"/>
                  </a:lnTo>
                  <a:lnTo>
                    <a:pt x="72149" y="81243"/>
                  </a:lnTo>
                  <a:lnTo>
                    <a:pt x="100707" y="55359"/>
                  </a:lnTo>
                  <a:lnTo>
                    <a:pt x="132748" y="33951"/>
                  </a:lnTo>
                  <a:lnTo>
                    <a:pt x="167590" y="17472"/>
                  </a:lnTo>
                  <a:lnTo>
                    <a:pt x="204465" y="6286"/>
                  </a:lnTo>
                  <a:lnTo>
                    <a:pt x="242591" y="630"/>
                  </a:lnTo>
                  <a:lnTo>
                    <a:pt x="255428" y="0"/>
                  </a:lnTo>
                  <a:lnTo>
                    <a:pt x="1839914" y="0"/>
                  </a:lnTo>
                  <a:lnTo>
                    <a:pt x="1878264" y="3777"/>
                  </a:lnTo>
                  <a:lnTo>
                    <a:pt x="1915652" y="13142"/>
                  </a:lnTo>
                  <a:lnTo>
                    <a:pt x="1951250" y="27888"/>
                  </a:lnTo>
                  <a:lnTo>
                    <a:pt x="1984310" y="47703"/>
                  </a:lnTo>
                  <a:lnTo>
                    <a:pt x="2014098" y="72149"/>
                  </a:lnTo>
                  <a:lnTo>
                    <a:pt x="2039982" y="100707"/>
                  </a:lnTo>
                  <a:lnTo>
                    <a:pt x="2061391" y="132748"/>
                  </a:lnTo>
                  <a:lnTo>
                    <a:pt x="2077869" y="167590"/>
                  </a:lnTo>
                  <a:lnTo>
                    <a:pt x="2089058" y="204465"/>
                  </a:lnTo>
                  <a:lnTo>
                    <a:pt x="2094713" y="242591"/>
                  </a:lnTo>
                  <a:lnTo>
                    <a:pt x="2095342" y="255428"/>
                  </a:lnTo>
                  <a:lnTo>
                    <a:pt x="2095342" y="1839914"/>
                  </a:lnTo>
                  <a:lnTo>
                    <a:pt x="2091565" y="1878264"/>
                  </a:lnTo>
                  <a:lnTo>
                    <a:pt x="2082198" y="1915652"/>
                  </a:lnTo>
                  <a:lnTo>
                    <a:pt x="2067452" y="1951250"/>
                  </a:lnTo>
                  <a:lnTo>
                    <a:pt x="2047636" y="1984310"/>
                  </a:lnTo>
                  <a:lnTo>
                    <a:pt x="2023189" y="2014098"/>
                  </a:lnTo>
                  <a:lnTo>
                    <a:pt x="1994636" y="2039982"/>
                  </a:lnTo>
                  <a:lnTo>
                    <a:pt x="1962592" y="2061391"/>
                  </a:lnTo>
                  <a:lnTo>
                    <a:pt x="1927754" y="2077869"/>
                  </a:lnTo>
                  <a:lnTo>
                    <a:pt x="1890875" y="2089058"/>
                  </a:lnTo>
                  <a:lnTo>
                    <a:pt x="1852749" y="20947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14825" y="6610350"/>
              <a:ext cx="1457324" cy="1457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754069" y="6286578"/>
              <a:ext cx="2095500" cy="2095500"/>
            </a:xfrm>
            <a:custGeom>
              <a:avLst/>
              <a:gdLst/>
              <a:ahLst/>
              <a:cxnLst/>
              <a:rect l="l" t="t" r="r" b="b"/>
              <a:pathLst>
                <a:path w="2095500" h="2095500">
                  <a:moveTo>
                    <a:pt x="1839914" y="2095342"/>
                  </a:moveTo>
                  <a:lnTo>
                    <a:pt x="255428" y="2095342"/>
                  </a:lnTo>
                  <a:lnTo>
                    <a:pt x="242591" y="2094713"/>
                  </a:lnTo>
                  <a:lnTo>
                    <a:pt x="204465" y="2089058"/>
                  </a:lnTo>
                  <a:lnTo>
                    <a:pt x="167590" y="2077869"/>
                  </a:lnTo>
                  <a:lnTo>
                    <a:pt x="132748" y="2061391"/>
                  </a:lnTo>
                  <a:lnTo>
                    <a:pt x="100707" y="2039982"/>
                  </a:lnTo>
                  <a:lnTo>
                    <a:pt x="72149" y="2014098"/>
                  </a:lnTo>
                  <a:lnTo>
                    <a:pt x="47703" y="1984310"/>
                  </a:lnTo>
                  <a:lnTo>
                    <a:pt x="27888" y="1951250"/>
                  </a:lnTo>
                  <a:lnTo>
                    <a:pt x="13142" y="1915652"/>
                  </a:lnTo>
                  <a:lnTo>
                    <a:pt x="3777" y="1878264"/>
                  </a:lnTo>
                  <a:lnTo>
                    <a:pt x="0" y="1839914"/>
                  </a:lnTo>
                  <a:lnTo>
                    <a:pt x="0" y="255428"/>
                  </a:lnTo>
                  <a:lnTo>
                    <a:pt x="3777" y="217079"/>
                  </a:lnTo>
                  <a:lnTo>
                    <a:pt x="13142" y="179691"/>
                  </a:lnTo>
                  <a:lnTo>
                    <a:pt x="27888" y="144090"/>
                  </a:lnTo>
                  <a:lnTo>
                    <a:pt x="47703" y="111030"/>
                  </a:lnTo>
                  <a:lnTo>
                    <a:pt x="72149" y="81243"/>
                  </a:lnTo>
                  <a:lnTo>
                    <a:pt x="100707" y="55359"/>
                  </a:lnTo>
                  <a:lnTo>
                    <a:pt x="132748" y="33951"/>
                  </a:lnTo>
                  <a:lnTo>
                    <a:pt x="167590" y="17472"/>
                  </a:lnTo>
                  <a:lnTo>
                    <a:pt x="204465" y="6286"/>
                  </a:lnTo>
                  <a:lnTo>
                    <a:pt x="242591" y="630"/>
                  </a:lnTo>
                  <a:lnTo>
                    <a:pt x="255428" y="0"/>
                  </a:lnTo>
                  <a:lnTo>
                    <a:pt x="1839914" y="0"/>
                  </a:lnTo>
                  <a:lnTo>
                    <a:pt x="1878264" y="3777"/>
                  </a:lnTo>
                  <a:lnTo>
                    <a:pt x="1915652" y="13142"/>
                  </a:lnTo>
                  <a:lnTo>
                    <a:pt x="1951250" y="27888"/>
                  </a:lnTo>
                  <a:lnTo>
                    <a:pt x="1984310" y="47703"/>
                  </a:lnTo>
                  <a:lnTo>
                    <a:pt x="2014098" y="72149"/>
                  </a:lnTo>
                  <a:lnTo>
                    <a:pt x="2039982" y="100707"/>
                  </a:lnTo>
                  <a:lnTo>
                    <a:pt x="2061391" y="132748"/>
                  </a:lnTo>
                  <a:lnTo>
                    <a:pt x="2077869" y="167590"/>
                  </a:lnTo>
                  <a:lnTo>
                    <a:pt x="2089058" y="204465"/>
                  </a:lnTo>
                  <a:lnTo>
                    <a:pt x="2094713" y="242591"/>
                  </a:lnTo>
                  <a:lnTo>
                    <a:pt x="2095342" y="255428"/>
                  </a:lnTo>
                  <a:lnTo>
                    <a:pt x="2095342" y="1839914"/>
                  </a:lnTo>
                  <a:lnTo>
                    <a:pt x="2091565" y="1878264"/>
                  </a:lnTo>
                  <a:lnTo>
                    <a:pt x="2082198" y="1915652"/>
                  </a:lnTo>
                  <a:lnTo>
                    <a:pt x="2067452" y="1951250"/>
                  </a:lnTo>
                  <a:lnTo>
                    <a:pt x="2047636" y="1984310"/>
                  </a:lnTo>
                  <a:lnTo>
                    <a:pt x="2023189" y="2014098"/>
                  </a:lnTo>
                  <a:lnTo>
                    <a:pt x="1994636" y="2039982"/>
                  </a:lnTo>
                  <a:lnTo>
                    <a:pt x="1962592" y="2061391"/>
                  </a:lnTo>
                  <a:lnTo>
                    <a:pt x="1927754" y="2077869"/>
                  </a:lnTo>
                  <a:lnTo>
                    <a:pt x="1890875" y="2089058"/>
                  </a:lnTo>
                  <a:lnTo>
                    <a:pt x="1852749" y="20947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68300" y="6629400"/>
              <a:ext cx="1457324" cy="14001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86517" y="6440458"/>
              <a:ext cx="200369" cy="2186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00651" y="6440458"/>
              <a:ext cx="155107" cy="2186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70185" y="6440458"/>
              <a:ext cx="200364" cy="2186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04672" y="6471061"/>
              <a:ext cx="187769" cy="1880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653667" y="6440458"/>
              <a:ext cx="155102" cy="2186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03948" y="6811366"/>
              <a:ext cx="151154" cy="2268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76923" y="6811366"/>
              <a:ext cx="151154" cy="2268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37477" y="6815324"/>
              <a:ext cx="130210" cy="2186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203948" y="7186232"/>
              <a:ext cx="151154" cy="2268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790102" y="7190185"/>
              <a:ext cx="130210" cy="2186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24297" y="7186232"/>
              <a:ext cx="151148" cy="2268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17132" y="7565051"/>
              <a:ext cx="130205" cy="2186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24297" y="7561098"/>
              <a:ext cx="151148" cy="22681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776923" y="7561098"/>
              <a:ext cx="151154" cy="22681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217132" y="7939912"/>
              <a:ext cx="130205" cy="2186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90102" y="7939912"/>
              <a:ext cx="130210" cy="21863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24297" y="7935959"/>
              <a:ext cx="151148" cy="2268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28842" y="6733046"/>
              <a:ext cx="1802764" cy="0"/>
            </a:xfrm>
            <a:custGeom>
              <a:avLst/>
              <a:gdLst/>
              <a:ahLst/>
              <a:cxnLst/>
              <a:rect l="l" t="t" r="r" b="b"/>
              <a:pathLst>
                <a:path w="1802765">
                  <a:moveTo>
                    <a:pt x="0" y="0"/>
                  </a:moveTo>
                  <a:lnTo>
                    <a:pt x="1802189" y="0"/>
                  </a:lnTo>
                </a:path>
              </a:pathLst>
            </a:custGeom>
            <a:ln w="14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179325" y="6399499"/>
              <a:ext cx="643890" cy="0"/>
            </a:xfrm>
            <a:custGeom>
              <a:avLst/>
              <a:gdLst/>
              <a:ahLst/>
              <a:cxnLst/>
              <a:rect l="l" t="t" r="r" b="b"/>
              <a:pathLst>
                <a:path w="643890">
                  <a:moveTo>
                    <a:pt x="0" y="0"/>
                  </a:moveTo>
                  <a:lnTo>
                    <a:pt x="643761" y="0"/>
                  </a:lnTo>
                </a:path>
              </a:pathLst>
            </a:custGeom>
            <a:ln w="1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820290" y="5124450"/>
              <a:ext cx="7648575" cy="0"/>
            </a:xfrm>
            <a:custGeom>
              <a:avLst/>
              <a:gdLst/>
              <a:ahLst/>
              <a:cxnLst/>
              <a:rect l="l" t="t" r="r" b="b"/>
              <a:pathLst>
                <a:path w="7648575">
                  <a:moveTo>
                    <a:pt x="0" y="0"/>
                  </a:moveTo>
                  <a:lnTo>
                    <a:pt x="7648575" y="0"/>
                  </a:lnTo>
                </a:path>
              </a:pathLst>
            </a:custGeom>
            <a:ln w="38100">
              <a:solidFill>
                <a:srgbClr val="FF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683750" y="2209867"/>
            <a:ext cx="7907020" cy="211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975" marR="5080" indent="-295910">
              <a:lnSpc>
                <a:spcPct val="121900"/>
              </a:lnSpc>
              <a:spcBef>
                <a:spcPts val="9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represents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operation.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abbreviation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OR.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D2D2"/>
              </a:buClr>
              <a:buFont typeface="Times New Roman"/>
              <a:buChar char="•"/>
            </a:pPr>
            <a:endParaRPr sz="1550">
              <a:latin typeface="Arial"/>
              <a:cs typeface="Arial"/>
            </a:endParaRPr>
          </a:p>
          <a:p>
            <a:pPr marL="307975" marR="89535" indent="-295910">
              <a:lnSpc>
                <a:spcPct val="121900"/>
              </a:lnSpc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symbol 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bubble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output,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denoting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 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performed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gate.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59990" y="5105482"/>
            <a:ext cx="7332980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9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truth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shown 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figure.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74250" y="8420182"/>
            <a:ext cx="7063105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9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truth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clearly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0275" y="8429692"/>
            <a:ext cx="7222490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9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truth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clearly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shows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0"/>
            <a:ext cx="18288000" cy="10287000"/>
            <a:chOff x="-1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-1" y="0"/>
              <a:ext cx="18288001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0775" y="923928"/>
              <a:ext cx="13496925" cy="0"/>
            </a:xfrm>
            <a:custGeom>
              <a:avLst/>
              <a:gdLst/>
              <a:ahLst/>
              <a:cxnLst/>
              <a:rect l="l" t="t" r="r" b="b"/>
              <a:pathLst>
                <a:path w="13496925">
                  <a:moveTo>
                    <a:pt x="0" y="0"/>
                  </a:moveTo>
                  <a:lnTo>
                    <a:pt x="13496925" y="0"/>
                  </a:lnTo>
                </a:path>
              </a:pathLst>
            </a:custGeom>
            <a:ln w="38100">
              <a:solidFill>
                <a:srgbClr val="FF5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885704" y="335098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64518" y="1005797"/>
            <a:ext cx="12741910" cy="1105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50" spc="-110" dirty="0">
                <a:solidFill>
                  <a:srgbClr val="FF6C00"/>
                </a:solidFill>
              </a:rPr>
              <a:t>NAND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330" dirty="0">
                <a:solidFill>
                  <a:srgbClr val="FF6C00"/>
                </a:solidFill>
              </a:rPr>
              <a:t>Gate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-155" dirty="0">
                <a:solidFill>
                  <a:srgbClr val="FF6C00"/>
                </a:solidFill>
              </a:rPr>
              <a:t>is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620" dirty="0">
                <a:solidFill>
                  <a:srgbClr val="FF6C00"/>
                </a:solidFill>
              </a:rPr>
              <a:t>a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50" dirty="0">
                <a:solidFill>
                  <a:srgbClr val="FF6C00"/>
                </a:solidFill>
              </a:rPr>
              <a:t>Universal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155" dirty="0">
                <a:solidFill>
                  <a:srgbClr val="FF6C00"/>
                </a:solidFill>
              </a:rPr>
              <a:t>Gate:</a:t>
            </a:r>
            <a:endParaRPr sz="7050"/>
          </a:p>
        </p:txBody>
      </p:sp>
      <p:grpSp>
        <p:nvGrpSpPr>
          <p:cNvPr id="7" name="object 7"/>
          <p:cNvGrpSpPr/>
          <p:nvPr/>
        </p:nvGrpSpPr>
        <p:grpSpPr>
          <a:xfrm>
            <a:off x="3505215" y="4591053"/>
            <a:ext cx="4219575" cy="2905125"/>
            <a:chOff x="3505215" y="4591053"/>
            <a:chExt cx="4219575" cy="2905125"/>
          </a:xfrm>
        </p:grpSpPr>
        <p:sp>
          <p:nvSpPr>
            <p:cNvPr id="8" name="object 8"/>
            <p:cNvSpPr/>
            <p:nvPr/>
          </p:nvSpPr>
          <p:spPr>
            <a:xfrm>
              <a:off x="5753099" y="5305428"/>
              <a:ext cx="1457324" cy="1457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3849" y="4591053"/>
              <a:ext cx="1466849" cy="29051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2595" y="5338754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0"/>
                  </a:moveTo>
                  <a:lnTo>
                    <a:pt x="0" y="466725"/>
                  </a:lnTo>
                </a:path>
              </a:pathLst>
            </a:custGeom>
            <a:ln w="3810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67349" y="6257940"/>
              <a:ext cx="0" cy="514350"/>
            </a:xfrm>
            <a:custGeom>
              <a:avLst/>
              <a:gdLst/>
              <a:ahLst/>
              <a:cxnLst/>
              <a:rect l="l" t="t" r="r" b="b"/>
              <a:pathLst>
                <a:path h="514350">
                  <a:moveTo>
                    <a:pt x="0" y="0"/>
                  </a:moveTo>
                  <a:lnTo>
                    <a:pt x="0" y="514350"/>
                  </a:lnTo>
                </a:path>
              </a:pathLst>
            </a:custGeom>
            <a:ln w="3810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8299" y="580072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48299" y="627697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399" y="508636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399" y="556261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2399" y="653416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2399" y="701041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6220" y="5072070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46672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86220" y="6519870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48577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3790" y="531496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3790" y="680086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15150" y="603886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50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01990" y="5046995"/>
            <a:ext cx="2813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1990" y="6513845"/>
            <a:ext cx="252729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7600" y="8067354"/>
            <a:ext cx="11266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universal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54800" y="5151754"/>
            <a:ext cx="1844039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65" dirty="0">
                <a:solidFill>
                  <a:srgbClr val="FF6C00"/>
                </a:solidFill>
                <a:latin typeface="Arial"/>
                <a:cs typeface="Arial"/>
              </a:rPr>
              <a:t>(A</a:t>
            </a:r>
            <a:r>
              <a:rPr sz="2700" b="1" spc="-65" dirty="0">
                <a:solidFill>
                  <a:srgbClr val="FF6C00"/>
                </a:solidFill>
                <a:latin typeface="Times New Roman"/>
                <a:cs typeface="Times New Roman"/>
              </a:rPr>
              <a:t>'</a:t>
            </a:r>
            <a:r>
              <a:rPr sz="2800" spc="-6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r>
              <a:rPr sz="2700" b="1" spc="-65" dirty="0">
                <a:solidFill>
                  <a:srgbClr val="FF6C00"/>
                </a:solidFill>
                <a:latin typeface="Times New Roman"/>
                <a:cs typeface="Times New Roman"/>
              </a:rPr>
              <a:t>'</a:t>
            </a:r>
            <a:r>
              <a:rPr sz="2800" spc="-65" dirty="0">
                <a:solidFill>
                  <a:srgbClr val="FF6C00"/>
                </a:solidFill>
                <a:latin typeface="Arial"/>
                <a:cs typeface="Arial"/>
              </a:rPr>
              <a:t>) </a:t>
            </a:r>
            <a:r>
              <a:rPr sz="2800" spc="-235" dirty="0">
                <a:solidFill>
                  <a:srgbClr val="FF6C00"/>
                </a:solidFill>
                <a:latin typeface="Arial"/>
                <a:cs typeface="Arial"/>
              </a:rPr>
              <a:t>=</a:t>
            </a:r>
            <a:r>
              <a:rPr sz="2800" spc="-47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6C00"/>
                </a:solidFill>
                <a:latin typeface="Arial"/>
                <a:cs typeface="Arial"/>
              </a:rPr>
              <a:t>A+B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229600" y="4695840"/>
            <a:ext cx="7249159" cy="2695575"/>
            <a:chOff x="8229600" y="4695840"/>
            <a:chExt cx="7249159" cy="2695575"/>
          </a:xfrm>
        </p:grpSpPr>
        <p:sp>
          <p:nvSpPr>
            <p:cNvPr id="28" name="object 28"/>
            <p:cNvSpPr/>
            <p:nvPr/>
          </p:nvSpPr>
          <p:spPr>
            <a:xfrm>
              <a:off x="8229600" y="5953140"/>
              <a:ext cx="1336040" cy="152400"/>
            </a:xfrm>
            <a:custGeom>
              <a:avLst/>
              <a:gdLst/>
              <a:ahLst/>
              <a:cxnLst/>
              <a:rect l="l" t="t" r="r" b="b"/>
              <a:pathLst>
                <a:path w="1336040" h="152400">
                  <a:moveTo>
                    <a:pt x="0" y="0"/>
                  </a:moveTo>
                  <a:lnTo>
                    <a:pt x="1335509" y="0"/>
                  </a:lnTo>
                  <a:lnTo>
                    <a:pt x="1335509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60539" y="5572140"/>
              <a:ext cx="762000" cy="914400"/>
            </a:xfrm>
            <a:custGeom>
              <a:avLst/>
              <a:gdLst/>
              <a:ahLst/>
              <a:cxnLst/>
              <a:rect l="l" t="t" r="r" b="b"/>
              <a:pathLst>
                <a:path w="762000" h="914400">
                  <a:moveTo>
                    <a:pt x="0" y="914400"/>
                  </a:moveTo>
                  <a:lnTo>
                    <a:pt x="0" y="0"/>
                  </a:lnTo>
                  <a:lnTo>
                    <a:pt x="762000" y="457199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210940" y="4695840"/>
              <a:ext cx="4267200" cy="2695575"/>
            </a:xfrm>
            <a:custGeom>
              <a:avLst/>
              <a:gdLst/>
              <a:ahLst/>
              <a:cxnLst/>
              <a:rect l="l" t="t" r="r" b="b"/>
              <a:pathLst>
                <a:path w="4267200" h="2695575">
                  <a:moveTo>
                    <a:pt x="3930205" y="2695575"/>
                  </a:moveTo>
                  <a:lnTo>
                    <a:pt x="336994" y="2695575"/>
                  </a:lnTo>
                  <a:lnTo>
                    <a:pt x="328721" y="2695473"/>
                  </a:lnTo>
                  <a:lnTo>
                    <a:pt x="287547" y="2691926"/>
                  </a:lnTo>
                  <a:lnTo>
                    <a:pt x="247116" y="2683370"/>
                  </a:lnTo>
                  <a:lnTo>
                    <a:pt x="208032" y="2669924"/>
                  </a:lnTo>
                  <a:lnTo>
                    <a:pt x="170888" y="2651791"/>
                  </a:lnTo>
                  <a:lnTo>
                    <a:pt x="136247" y="2629257"/>
                  </a:lnTo>
                  <a:lnTo>
                    <a:pt x="104624" y="2602648"/>
                  </a:lnTo>
                  <a:lnTo>
                    <a:pt x="76494" y="2572369"/>
                  </a:lnTo>
                  <a:lnTo>
                    <a:pt x="52282" y="2538871"/>
                  </a:lnTo>
                  <a:lnTo>
                    <a:pt x="32354" y="2502663"/>
                  </a:lnTo>
                  <a:lnTo>
                    <a:pt x="17009" y="2464290"/>
                  </a:lnTo>
                  <a:lnTo>
                    <a:pt x="6475" y="2424322"/>
                  </a:lnTo>
                  <a:lnTo>
                    <a:pt x="912" y="2383371"/>
                  </a:lnTo>
                  <a:lnTo>
                    <a:pt x="0" y="2358580"/>
                  </a:lnTo>
                  <a:lnTo>
                    <a:pt x="0" y="336994"/>
                  </a:lnTo>
                  <a:lnTo>
                    <a:pt x="2534" y="295740"/>
                  </a:lnTo>
                  <a:lnTo>
                    <a:pt x="10099" y="255111"/>
                  </a:lnTo>
                  <a:lnTo>
                    <a:pt x="22580" y="215714"/>
                  </a:lnTo>
                  <a:lnTo>
                    <a:pt x="39791" y="178136"/>
                  </a:lnTo>
                  <a:lnTo>
                    <a:pt x="61474" y="142948"/>
                  </a:lnTo>
                  <a:lnTo>
                    <a:pt x="87297" y="110682"/>
                  </a:lnTo>
                  <a:lnTo>
                    <a:pt x="116876" y="81820"/>
                  </a:lnTo>
                  <a:lnTo>
                    <a:pt x="149770" y="56793"/>
                  </a:lnTo>
                  <a:lnTo>
                    <a:pt x="185480" y="35981"/>
                  </a:lnTo>
                  <a:lnTo>
                    <a:pt x="223464" y="19699"/>
                  </a:lnTo>
                  <a:lnTo>
                    <a:pt x="263156" y="8188"/>
                  </a:lnTo>
                  <a:lnTo>
                    <a:pt x="303963" y="1622"/>
                  </a:lnTo>
                  <a:lnTo>
                    <a:pt x="336994" y="0"/>
                  </a:lnTo>
                  <a:lnTo>
                    <a:pt x="3930205" y="0"/>
                  </a:lnTo>
                  <a:lnTo>
                    <a:pt x="3971460" y="2534"/>
                  </a:lnTo>
                  <a:lnTo>
                    <a:pt x="4012087" y="10099"/>
                  </a:lnTo>
                  <a:lnTo>
                    <a:pt x="4051485" y="22580"/>
                  </a:lnTo>
                  <a:lnTo>
                    <a:pt x="4089063" y="39791"/>
                  </a:lnTo>
                  <a:lnTo>
                    <a:pt x="4124253" y="61474"/>
                  </a:lnTo>
                  <a:lnTo>
                    <a:pt x="4156518" y="87297"/>
                  </a:lnTo>
                  <a:lnTo>
                    <a:pt x="4185378" y="116876"/>
                  </a:lnTo>
                  <a:lnTo>
                    <a:pt x="4210402" y="149770"/>
                  </a:lnTo>
                  <a:lnTo>
                    <a:pt x="4231217" y="185480"/>
                  </a:lnTo>
                  <a:lnTo>
                    <a:pt x="4247499" y="223464"/>
                  </a:lnTo>
                  <a:lnTo>
                    <a:pt x="4259010" y="263156"/>
                  </a:lnTo>
                  <a:lnTo>
                    <a:pt x="4265580" y="303963"/>
                  </a:lnTo>
                  <a:lnTo>
                    <a:pt x="4267200" y="336994"/>
                  </a:lnTo>
                  <a:lnTo>
                    <a:pt x="4267200" y="2358580"/>
                  </a:lnTo>
                  <a:lnTo>
                    <a:pt x="4264666" y="2399835"/>
                  </a:lnTo>
                  <a:lnTo>
                    <a:pt x="4257101" y="2440462"/>
                  </a:lnTo>
                  <a:lnTo>
                    <a:pt x="4244619" y="2479860"/>
                  </a:lnTo>
                  <a:lnTo>
                    <a:pt x="4227404" y="2517438"/>
                  </a:lnTo>
                  <a:lnTo>
                    <a:pt x="4205725" y="2552628"/>
                  </a:lnTo>
                  <a:lnTo>
                    <a:pt x="4179902" y="2584893"/>
                  </a:lnTo>
                  <a:lnTo>
                    <a:pt x="4150325" y="2613753"/>
                  </a:lnTo>
                  <a:lnTo>
                    <a:pt x="4117428" y="2638777"/>
                  </a:lnTo>
                  <a:lnTo>
                    <a:pt x="4081719" y="2659592"/>
                  </a:lnTo>
                  <a:lnTo>
                    <a:pt x="4043735" y="2675874"/>
                  </a:lnTo>
                  <a:lnTo>
                    <a:pt x="4004043" y="2687385"/>
                  </a:lnTo>
                  <a:lnTo>
                    <a:pt x="3963238" y="2693955"/>
                  </a:lnTo>
                  <a:lnTo>
                    <a:pt x="3930205" y="2695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68175" y="4714877"/>
              <a:ext cx="2571749" cy="25717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59440" y="4818395"/>
            <a:ext cx="3702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9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700" b="1" dirty="0">
                <a:solidFill>
                  <a:srgbClr val="FF6C00"/>
                </a:solidFill>
                <a:latin typeface="Times New Roman"/>
                <a:cs typeface="Times New Roman"/>
              </a:rPr>
              <a:t>'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35640" y="6590045"/>
            <a:ext cx="34099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40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r>
              <a:rPr sz="2700" b="1" dirty="0">
                <a:solidFill>
                  <a:srgbClr val="FF6C00"/>
                </a:solidFill>
                <a:latin typeface="Times New Roman"/>
                <a:cs typeface="Times New Roman"/>
              </a:rPr>
              <a:t>'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79540" y="5227954"/>
            <a:ext cx="82423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-33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FF6C00"/>
                </a:solidFill>
                <a:latin typeface="Arial"/>
                <a:cs typeface="Arial"/>
              </a:rPr>
              <a:t>+ </a:t>
            </a: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112640" y="4989845"/>
            <a:ext cx="2813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150740" y="6456695"/>
            <a:ext cx="252729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78075" y="2057470"/>
            <a:ext cx="14085569" cy="1983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295910">
              <a:lnSpc>
                <a:spcPct val="121900"/>
              </a:lnSpc>
              <a:spcBef>
                <a:spcPts val="9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17500" algn="l"/>
                <a:tab pos="318135" algn="l"/>
              </a:tabLst>
            </a:pP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prove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implemented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gates,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OR,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performed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gates.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50" spc="-7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NAND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GATES </a:t>
            </a:r>
            <a:r>
              <a:rPr sz="1850" spc="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50" spc="4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1850" spc="-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50" spc="-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5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50" spc="-135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1850" spc="-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</a:t>
            </a:r>
            <a:r>
              <a:rPr sz="185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NAND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</a:t>
            </a:r>
            <a:r>
              <a:rPr sz="1850" spc="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50" spc="5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850" spc="-3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50" spc="5" dirty="0">
                <a:solidFill>
                  <a:srgbClr val="FFFFFF"/>
                </a:solidFill>
                <a:latin typeface="Arial"/>
                <a:cs typeface="Arial"/>
              </a:rPr>
              <a:t>INPUTS </a:t>
            </a:r>
            <a:r>
              <a:rPr sz="1850" spc="45" dirty="0">
                <a:solidFill>
                  <a:srgbClr val="FFFFFF"/>
                </a:solidFill>
                <a:latin typeface="Arial"/>
                <a:cs typeface="Arial"/>
              </a:rPr>
              <a:t>COMPLEMENTED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185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</a:t>
            </a:r>
            <a:r>
              <a:rPr sz="1850" spc="-15" dirty="0">
                <a:solidFill>
                  <a:srgbClr val="FFFFFF"/>
                </a:solidFill>
                <a:latin typeface="Arial"/>
                <a:cs typeface="Arial"/>
              </a:rPr>
              <a:t>INVERTERS).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0775" y="923925"/>
              <a:ext cx="13496925" cy="0"/>
            </a:xfrm>
            <a:custGeom>
              <a:avLst/>
              <a:gdLst/>
              <a:ahLst/>
              <a:cxnLst/>
              <a:rect l="l" t="t" r="r" b="b"/>
              <a:pathLst>
                <a:path w="13496925">
                  <a:moveTo>
                    <a:pt x="0" y="0"/>
                  </a:moveTo>
                  <a:lnTo>
                    <a:pt x="13496925" y="0"/>
                  </a:lnTo>
                </a:path>
              </a:pathLst>
            </a:custGeom>
            <a:ln w="38100">
              <a:solidFill>
                <a:srgbClr val="FF5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0" y="1005794"/>
            <a:ext cx="12158345" cy="1105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50" spc="-245" dirty="0">
                <a:solidFill>
                  <a:srgbClr val="FF6C00"/>
                </a:solidFill>
              </a:rPr>
              <a:t>NOR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330" dirty="0">
                <a:solidFill>
                  <a:srgbClr val="FF6C00"/>
                </a:solidFill>
              </a:rPr>
              <a:t>Gate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-155" dirty="0">
                <a:solidFill>
                  <a:srgbClr val="FF6C00"/>
                </a:solidFill>
              </a:rPr>
              <a:t>is</a:t>
            </a:r>
            <a:r>
              <a:rPr sz="7050" spc="-615" dirty="0">
                <a:solidFill>
                  <a:srgbClr val="FF6C00"/>
                </a:solidFill>
              </a:rPr>
              <a:t> </a:t>
            </a:r>
            <a:r>
              <a:rPr sz="7050" spc="620" dirty="0">
                <a:solidFill>
                  <a:srgbClr val="FF6C00"/>
                </a:solidFill>
              </a:rPr>
              <a:t>a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50" dirty="0">
                <a:solidFill>
                  <a:srgbClr val="FF6C00"/>
                </a:solidFill>
              </a:rPr>
              <a:t>Universal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155" dirty="0">
                <a:solidFill>
                  <a:srgbClr val="FF6C00"/>
                </a:solidFill>
              </a:rPr>
              <a:t>Gate:</a:t>
            </a:r>
            <a:endParaRPr sz="7050"/>
          </a:p>
        </p:txBody>
      </p:sp>
      <p:sp>
        <p:nvSpPr>
          <p:cNvPr id="6" name="object 6"/>
          <p:cNvSpPr txBox="1"/>
          <p:nvPr/>
        </p:nvSpPr>
        <p:spPr>
          <a:xfrm>
            <a:off x="2378075" y="3781602"/>
            <a:ext cx="14014450" cy="5549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85"/>
              </a:spcBef>
            </a:pP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50" spc="-7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NOR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GATES </a:t>
            </a:r>
            <a:r>
              <a:rPr sz="1850" spc="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50" spc="4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1850" spc="-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50" spc="-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FIGURE </a:t>
            </a:r>
            <a:r>
              <a:rPr sz="1850" spc="-135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1850" spc="-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5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NOR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 </a:t>
            </a:r>
            <a:r>
              <a:rPr sz="1850" spc="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50" spc="-3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50" spc="4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850" spc="45" dirty="0">
                <a:solidFill>
                  <a:srgbClr val="FFFFFF"/>
                </a:solidFill>
                <a:latin typeface="Arial"/>
                <a:cs typeface="Arial"/>
              </a:rPr>
              <a:t>COMPLEMENTED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NOR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185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INVERTER)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6115" y="5305425"/>
            <a:ext cx="4638675" cy="1457325"/>
            <a:chOff x="3086115" y="5305425"/>
            <a:chExt cx="4638675" cy="1457325"/>
          </a:xfrm>
        </p:grpSpPr>
        <p:sp>
          <p:nvSpPr>
            <p:cNvPr id="8" name="object 8"/>
            <p:cNvSpPr/>
            <p:nvPr/>
          </p:nvSpPr>
          <p:spPr>
            <a:xfrm>
              <a:off x="5753100" y="5305425"/>
              <a:ext cx="1457324" cy="1457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8300" y="580072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8300" y="627697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3070" y="5815020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h="447675">
                  <a:moveTo>
                    <a:pt x="0" y="44767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4690" y="630556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4400" y="6029325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77152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4200" y="576262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15150" y="603886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50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2940" y="5132704"/>
            <a:ext cx="2813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1040" y="6456695"/>
            <a:ext cx="252729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7600" y="8067354"/>
            <a:ext cx="11059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universal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4800" y="5151754"/>
            <a:ext cx="67310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9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-290" dirty="0">
                <a:solidFill>
                  <a:srgbClr val="FF6C00"/>
                </a:solidFill>
                <a:latin typeface="Arial"/>
                <a:cs typeface="Arial"/>
              </a:rPr>
              <a:t>+</a:t>
            </a: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29600" y="4695840"/>
            <a:ext cx="7249159" cy="2695575"/>
            <a:chOff x="8229600" y="4695840"/>
            <a:chExt cx="7249159" cy="2695575"/>
          </a:xfrm>
        </p:grpSpPr>
        <p:sp>
          <p:nvSpPr>
            <p:cNvPr id="21" name="object 21"/>
            <p:cNvSpPr/>
            <p:nvPr/>
          </p:nvSpPr>
          <p:spPr>
            <a:xfrm>
              <a:off x="8229600" y="5953140"/>
              <a:ext cx="1336040" cy="152400"/>
            </a:xfrm>
            <a:custGeom>
              <a:avLst/>
              <a:gdLst/>
              <a:ahLst/>
              <a:cxnLst/>
              <a:rect l="l" t="t" r="r" b="b"/>
              <a:pathLst>
                <a:path w="1336040" h="152400">
                  <a:moveTo>
                    <a:pt x="0" y="0"/>
                  </a:moveTo>
                  <a:lnTo>
                    <a:pt x="1335509" y="0"/>
                  </a:lnTo>
                  <a:lnTo>
                    <a:pt x="1335509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60539" y="5572140"/>
              <a:ext cx="762000" cy="914400"/>
            </a:xfrm>
            <a:custGeom>
              <a:avLst/>
              <a:gdLst/>
              <a:ahLst/>
              <a:cxnLst/>
              <a:rect l="l" t="t" r="r" b="b"/>
              <a:pathLst>
                <a:path w="762000" h="914400">
                  <a:moveTo>
                    <a:pt x="0" y="914400"/>
                  </a:moveTo>
                  <a:lnTo>
                    <a:pt x="0" y="0"/>
                  </a:lnTo>
                  <a:lnTo>
                    <a:pt x="762000" y="457199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10940" y="4695840"/>
              <a:ext cx="4267200" cy="2695575"/>
            </a:xfrm>
            <a:custGeom>
              <a:avLst/>
              <a:gdLst/>
              <a:ahLst/>
              <a:cxnLst/>
              <a:rect l="l" t="t" r="r" b="b"/>
              <a:pathLst>
                <a:path w="4267200" h="2695575">
                  <a:moveTo>
                    <a:pt x="3930205" y="2695575"/>
                  </a:moveTo>
                  <a:lnTo>
                    <a:pt x="336994" y="2695575"/>
                  </a:lnTo>
                  <a:lnTo>
                    <a:pt x="328721" y="2695473"/>
                  </a:lnTo>
                  <a:lnTo>
                    <a:pt x="287547" y="2691926"/>
                  </a:lnTo>
                  <a:lnTo>
                    <a:pt x="247116" y="2683370"/>
                  </a:lnTo>
                  <a:lnTo>
                    <a:pt x="208032" y="2669924"/>
                  </a:lnTo>
                  <a:lnTo>
                    <a:pt x="170888" y="2651791"/>
                  </a:lnTo>
                  <a:lnTo>
                    <a:pt x="136247" y="2629257"/>
                  </a:lnTo>
                  <a:lnTo>
                    <a:pt x="104624" y="2602648"/>
                  </a:lnTo>
                  <a:lnTo>
                    <a:pt x="76494" y="2572369"/>
                  </a:lnTo>
                  <a:lnTo>
                    <a:pt x="52282" y="2538871"/>
                  </a:lnTo>
                  <a:lnTo>
                    <a:pt x="32354" y="2502663"/>
                  </a:lnTo>
                  <a:lnTo>
                    <a:pt x="17009" y="2464290"/>
                  </a:lnTo>
                  <a:lnTo>
                    <a:pt x="6475" y="2424322"/>
                  </a:lnTo>
                  <a:lnTo>
                    <a:pt x="912" y="2383371"/>
                  </a:lnTo>
                  <a:lnTo>
                    <a:pt x="0" y="2358580"/>
                  </a:lnTo>
                  <a:lnTo>
                    <a:pt x="0" y="336994"/>
                  </a:lnTo>
                  <a:lnTo>
                    <a:pt x="2534" y="295740"/>
                  </a:lnTo>
                  <a:lnTo>
                    <a:pt x="10099" y="255111"/>
                  </a:lnTo>
                  <a:lnTo>
                    <a:pt x="22580" y="215714"/>
                  </a:lnTo>
                  <a:lnTo>
                    <a:pt x="39791" y="178136"/>
                  </a:lnTo>
                  <a:lnTo>
                    <a:pt x="61474" y="142948"/>
                  </a:lnTo>
                  <a:lnTo>
                    <a:pt x="87297" y="110682"/>
                  </a:lnTo>
                  <a:lnTo>
                    <a:pt x="116876" y="81820"/>
                  </a:lnTo>
                  <a:lnTo>
                    <a:pt x="149770" y="56793"/>
                  </a:lnTo>
                  <a:lnTo>
                    <a:pt x="185480" y="35981"/>
                  </a:lnTo>
                  <a:lnTo>
                    <a:pt x="223464" y="19699"/>
                  </a:lnTo>
                  <a:lnTo>
                    <a:pt x="263156" y="8188"/>
                  </a:lnTo>
                  <a:lnTo>
                    <a:pt x="303963" y="1622"/>
                  </a:lnTo>
                  <a:lnTo>
                    <a:pt x="336994" y="0"/>
                  </a:lnTo>
                  <a:lnTo>
                    <a:pt x="3930205" y="0"/>
                  </a:lnTo>
                  <a:lnTo>
                    <a:pt x="3971460" y="2534"/>
                  </a:lnTo>
                  <a:lnTo>
                    <a:pt x="4012087" y="10099"/>
                  </a:lnTo>
                  <a:lnTo>
                    <a:pt x="4051485" y="22580"/>
                  </a:lnTo>
                  <a:lnTo>
                    <a:pt x="4089063" y="39791"/>
                  </a:lnTo>
                  <a:lnTo>
                    <a:pt x="4124253" y="61474"/>
                  </a:lnTo>
                  <a:lnTo>
                    <a:pt x="4156518" y="87297"/>
                  </a:lnTo>
                  <a:lnTo>
                    <a:pt x="4185378" y="116876"/>
                  </a:lnTo>
                  <a:lnTo>
                    <a:pt x="4210402" y="149770"/>
                  </a:lnTo>
                  <a:lnTo>
                    <a:pt x="4231217" y="185480"/>
                  </a:lnTo>
                  <a:lnTo>
                    <a:pt x="4247499" y="223464"/>
                  </a:lnTo>
                  <a:lnTo>
                    <a:pt x="4259010" y="263156"/>
                  </a:lnTo>
                  <a:lnTo>
                    <a:pt x="4265580" y="303963"/>
                  </a:lnTo>
                  <a:lnTo>
                    <a:pt x="4267200" y="336994"/>
                  </a:lnTo>
                  <a:lnTo>
                    <a:pt x="4267200" y="2358580"/>
                  </a:lnTo>
                  <a:lnTo>
                    <a:pt x="4264666" y="2399835"/>
                  </a:lnTo>
                  <a:lnTo>
                    <a:pt x="4257101" y="2440462"/>
                  </a:lnTo>
                  <a:lnTo>
                    <a:pt x="4244619" y="2479860"/>
                  </a:lnTo>
                  <a:lnTo>
                    <a:pt x="4227404" y="2517438"/>
                  </a:lnTo>
                  <a:lnTo>
                    <a:pt x="4205725" y="2552628"/>
                  </a:lnTo>
                  <a:lnTo>
                    <a:pt x="4179902" y="2584893"/>
                  </a:lnTo>
                  <a:lnTo>
                    <a:pt x="4150325" y="2613753"/>
                  </a:lnTo>
                  <a:lnTo>
                    <a:pt x="4117428" y="2638777"/>
                  </a:lnTo>
                  <a:lnTo>
                    <a:pt x="4081719" y="2659592"/>
                  </a:lnTo>
                  <a:lnTo>
                    <a:pt x="4043735" y="2675874"/>
                  </a:lnTo>
                  <a:lnTo>
                    <a:pt x="4004043" y="2687385"/>
                  </a:lnTo>
                  <a:lnTo>
                    <a:pt x="3963238" y="2693955"/>
                  </a:lnTo>
                  <a:lnTo>
                    <a:pt x="3930205" y="2695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8175" y="4714874"/>
              <a:ext cx="2571749" cy="257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979540" y="5227954"/>
            <a:ext cx="82423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-33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FF6C00"/>
                </a:solidFill>
                <a:latin typeface="Arial"/>
                <a:cs typeface="Arial"/>
              </a:rPr>
              <a:t>+ </a:t>
            </a: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12640" y="4989845"/>
            <a:ext cx="2813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50740" y="6456695"/>
            <a:ext cx="252729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00425" y="5210175"/>
            <a:ext cx="1638299" cy="1638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16440" y="5085095"/>
            <a:ext cx="9518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3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2800" spc="9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-290" dirty="0">
                <a:solidFill>
                  <a:srgbClr val="FF6C00"/>
                </a:solidFill>
                <a:latin typeface="Arial"/>
                <a:cs typeface="Arial"/>
              </a:rPr>
              <a:t>+</a:t>
            </a:r>
            <a:r>
              <a:rPr sz="2800" spc="-240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r>
              <a:rPr sz="2800" spc="-135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r>
              <a:rPr sz="2700" b="1" dirty="0">
                <a:solidFill>
                  <a:srgbClr val="FF6C00"/>
                </a:solidFill>
                <a:latin typeface="Times New Roman"/>
                <a:cs typeface="Times New Roman"/>
              </a:rPr>
              <a:t>'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87600" y="2219392"/>
            <a:ext cx="13917294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975" marR="5080" indent="-295910">
              <a:lnSpc>
                <a:spcPct val="121900"/>
              </a:lnSpc>
              <a:spcBef>
                <a:spcPts val="9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prove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implemented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gates,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OR,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performed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gates.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Thank</a:t>
            </a:r>
            <a:r>
              <a:rPr spc="-1190" dirty="0"/>
              <a:t> </a:t>
            </a:r>
            <a:r>
              <a:rPr spc="95" dirty="0"/>
              <a:t>you!</a:t>
            </a:r>
          </a:p>
        </p:txBody>
      </p:sp>
      <p:sp>
        <p:nvSpPr>
          <p:cNvPr id="4" name="object 4"/>
          <p:cNvSpPr/>
          <p:nvPr/>
        </p:nvSpPr>
        <p:spPr>
          <a:xfrm>
            <a:off x="4846864" y="4173326"/>
            <a:ext cx="8439150" cy="47625"/>
          </a:xfrm>
          <a:custGeom>
            <a:avLst/>
            <a:gdLst/>
            <a:ahLst/>
            <a:cxnLst/>
            <a:rect l="l" t="t" r="r" b="b"/>
            <a:pathLst>
              <a:path w="8439150" h="47625">
                <a:moveTo>
                  <a:pt x="8439150" y="47625"/>
                </a:moveTo>
                <a:lnTo>
                  <a:pt x="0" y="47625"/>
                </a:lnTo>
                <a:lnTo>
                  <a:pt x="0" y="0"/>
                </a:lnTo>
                <a:lnTo>
                  <a:pt x="8439150" y="0"/>
                </a:lnTo>
                <a:lnTo>
                  <a:pt x="8439150" y="47625"/>
                </a:lnTo>
                <a:close/>
              </a:path>
            </a:pathLst>
          </a:custGeom>
          <a:solidFill>
            <a:srgbClr val="FF6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CONTENTS</vt:lpstr>
      <vt:lpstr>Universal Gates:</vt:lpstr>
      <vt:lpstr>NOR Gate:</vt:lpstr>
      <vt:lpstr>NAND Gate is a Universal Gate:</vt:lpstr>
      <vt:lpstr>NOR Gate is a Universal Gate: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16</cp:revision>
  <dcterms:created xsi:type="dcterms:W3CDTF">2022-10-30T06:45:09Z</dcterms:created>
  <dcterms:modified xsi:type="dcterms:W3CDTF">2022-10-30T07:05:08Z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2022-10-30T00:00:00Z</vt:filetime>
  </property>
</Properties>
</file>