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7" r:id="rId4"/>
    <p:sldId id="260" r:id="rId5"/>
    <p:sldId id="258" r:id="rId6"/>
    <p:sldId id="261" r:id="rId7"/>
    <p:sldId id="263" r:id="rId8"/>
    <p:sldId id="259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226" y="-12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DB013-AAE0-9540-9477-7378AF81CF82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2BDE2-196E-1446-B2E6-389CFD03A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183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9F8C1-4737-724A-8067-2B940370C6B0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2C0DA-5CDA-5446-BF0B-C046EA377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790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E061-4032-884A-9DFE-7C63E0B65383}" type="datetime1">
              <a:rPr lang="en-US" smtClean="0"/>
              <a:t>11/29/2015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1A5C-7709-FD4C-B31B-974476BFAC72}" type="datetime1">
              <a:rPr lang="en-US" smtClean="0"/>
              <a:t>11/29/2015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DCB-1577-534B-AC51-556AE28A68C6}" type="datetime1">
              <a:rPr lang="en-US" smtClean="0"/>
              <a:t>11/29/2015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D013-FFF3-8A45-982A-F18ECD3C8572}" type="datetime1">
              <a:rPr lang="en-US" smtClean="0"/>
              <a:t>11/29/2015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, Bild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D013-FFF3-8A45-982A-F18ECD3C8572}" type="datetime1">
              <a:rPr lang="en-US" smtClean="0"/>
              <a:t>11/29/2015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D013-FFF3-8A45-982A-F18ECD3C8572}" type="datetime1">
              <a:rPr lang="en-US" smtClean="0"/>
              <a:t>11/29/2015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8BB2-B709-CD41-8752-1A58FB89ADD6}" type="datetime1">
              <a:rPr lang="en-US" smtClean="0"/>
              <a:t>11/29/2015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A6E-CFEC-3849-9413-3D159DA417EC}" type="datetime1">
              <a:rPr lang="en-US" smtClean="0"/>
              <a:t>11/29/2015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714A-6985-6340-BE41-6F42F3458D80}" type="datetime1">
              <a:rPr lang="en-US" smtClean="0"/>
              <a:t>11/29/2015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ACB-B64A-3F47-89A9-89903A53E802}" type="datetime1">
              <a:rPr lang="en-US" smtClean="0"/>
              <a:t>11/29/2015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BBEE-0774-8D43-B124-2F0CF7A966F8}" type="datetime1">
              <a:rPr lang="en-US" smtClean="0"/>
              <a:t>11/29/2015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D013-FFF3-8A45-982A-F18ECD3C8572}" type="datetime1">
              <a:rPr lang="en-US" smtClean="0"/>
              <a:t>11/29/2015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A051-A425-7C41-BF3C-189DFF4DD62E}" type="datetime1">
              <a:rPr lang="en-US" smtClean="0"/>
              <a:t>11/29/2015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8997-A3CC-8B44-AFBD-54E4CAEB47D8}" type="datetime1">
              <a:rPr lang="en-US" smtClean="0"/>
              <a:t>11/29/2015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C745-00F6-B943-9705-4183F45970A1}" type="datetime1">
              <a:rPr lang="en-US" smtClean="0"/>
              <a:t>11/29/2015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004E-44A1-5D4C-A888-439542EE05DD}" type="datetime1">
              <a:rPr lang="en-US" smtClean="0"/>
              <a:t>11/29/2015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46CD013-FFF3-8A45-982A-F18ECD3C8572}" type="datetime1">
              <a:rPr lang="en-US" smtClean="0"/>
              <a:t>11/29/2015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sldNum="0" hdr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Bioinformatik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Detect</a:t>
            </a:r>
            <a:r>
              <a:rPr lang="de-DE" dirty="0" smtClean="0"/>
              <a:t> </a:t>
            </a:r>
            <a:r>
              <a:rPr lang="de-DE" dirty="0" err="1" smtClean="0"/>
              <a:t>splices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PSSM</a:t>
            </a:r>
            <a:endParaRPr lang="de-DE" dirty="0"/>
          </a:p>
        </p:txBody>
      </p:sp>
      <p:pic>
        <p:nvPicPr>
          <p:cNvPr id="5" name="Bild 4" descr="DNA-analysis-Bioinformat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5" y="2630214"/>
            <a:ext cx="8519782" cy="27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5668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11/29/2015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sz="1000" dirty="0" smtClean="0"/>
              <a:t>Jacob </a:t>
            </a:r>
            <a:r>
              <a:rPr lang="de-DE" sz="1000" dirty="0" err="1" smtClean="0"/>
              <a:t>Rassmusen</a:t>
            </a:r>
            <a:r>
              <a:rPr lang="de-DE" sz="1000" dirty="0" smtClean="0"/>
              <a:t>, Fabrizio </a:t>
            </a:r>
            <a:r>
              <a:rPr lang="de-DE" sz="1000" dirty="0" err="1" smtClean="0"/>
              <a:t>Parillo</a:t>
            </a:r>
            <a:r>
              <a:rPr lang="de-DE" sz="1000" dirty="0" smtClean="0"/>
              <a:t>, Steffen Griesch</a:t>
            </a:r>
            <a:endParaRPr lang="de-DE" sz="10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700" y="1793337"/>
            <a:ext cx="3653012" cy="42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Determine</a:t>
            </a:r>
            <a:r>
              <a:rPr lang="de-DE" dirty="0" smtClean="0"/>
              <a:t> </a:t>
            </a:r>
            <a:r>
              <a:rPr lang="de-DE" dirty="0" err="1" smtClean="0"/>
              <a:t>PSSM‘s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Setting </a:t>
            </a:r>
            <a:r>
              <a:rPr lang="de-DE" dirty="0" err="1" smtClean="0"/>
              <a:t>Splice</a:t>
            </a:r>
            <a:r>
              <a:rPr lang="de-DE" dirty="0" smtClean="0"/>
              <a:t> Site </a:t>
            </a:r>
            <a:r>
              <a:rPr lang="de-DE" dirty="0" err="1" smtClean="0"/>
              <a:t>and</a:t>
            </a:r>
            <a:r>
              <a:rPr lang="de-DE" dirty="0" smtClean="0"/>
              <a:t> Background PSSM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5668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11/29/2015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sz="1000" dirty="0" smtClean="0"/>
              <a:t>Jacob </a:t>
            </a:r>
            <a:r>
              <a:rPr lang="de-DE" sz="1000" dirty="0" err="1" smtClean="0"/>
              <a:t>Rassmusen</a:t>
            </a:r>
            <a:r>
              <a:rPr lang="de-DE" sz="1000" dirty="0" smtClean="0"/>
              <a:t>, Fabrizio </a:t>
            </a:r>
            <a:r>
              <a:rPr lang="de-DE" sz="1000" dirty="0" err="1" smtClean="0"/>
              <a:t>Parillo</a:t>
            </a:r>
            <a:r>
              <a:rPr lang="de-DE" sz="1000" dirty="0" smtClean="0"/>
              <a:t>, Steffen Griesch</a:t>
            </a:r>
            <a:endParaRPr lang="de-DE" sz="1000" dirty="0"/>
          </a:p>
        </p:txBody>
      </p:sp>
      <p:pic>
        <p:nvPicPr>
          <p:cNvPr id="6" name="Bild 5" descr="Screen Shot 2015-11-29 at 13.2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80" y="2698094"/>
            <a:ext cx="5006427" cy="33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Loading</a:t>
            </a:r>
            <a:r>
              <a:rPr lang="de-DE" dirty="0" smtClean="0"/>
              <a:t> </a:t>
            </a:r>
            <a:r>
              <a:rPr lang="de-DE" dirty="0" err="1" smtClean="0"/>
              <a:t>Alignments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Setting positive </a:t>
            </a:r>
            <a:r>
              <a:rPr lang="de-DE" dirty="0" err="1" smtClean="0"/>
              <a:t>and</a:t>
            </a:r>
            <a:r>
              <a:rPr lang="de-DE" dirty="0" smtClean="0"/>
              <a:t> negative </a:t>
            </a:r>
            <a:r>
              <a:rPr lang="de-DE" dirty="0" err="1" smtClean="0"/>
              <a:t>Alignments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1405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11/29/2015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dirty="0"/>
              <a:t>Jacob </a:t>
            </a:r>
            <a:r>
              <a:rPr lang="de-DE" dirty="0" err="1"/>
              <a:t>Rassmusen</a:t>
            </a:r>
            <a:r>
              <a:rPr lang="de-DE" dirty="0"/>
              <a:t>, Fabrizio </a:t>
            </a:r>
            <a:r>
              <a:rPr lang="de-DE" dirty="0" err="1" smtClean="0"/>
              <a:t>Parillo</a:t>
            </a:r>
            <a:r>
              <a:rPr lang="de-DE" dirty="0"/>
              <a:t>, Steffen Griesch</a:t>
            </a:r>
          </a:p>
        </p:txBody>
      </p:sp>
      <p:pic>
        <p:nvPicPr>
          <p:cNvPr id="7" name="Bild 6" descr="Screen Shot 2015-11-29 at 13.37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3113690"/>
            <a:ext cx="47498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Calculating</a:t>
            </a:r>
            <a:r>
              <a:rPr lang="de-DE" dirty="0" smtClean="0"/>
              <a:t> </a:t>
            </a:r>
            <a:r>
              <a:rPr lang="de-DE" dirty="0" err="1" smtClean="0"/>
              <a:t>scores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Positive </a:t>
            </a:r>
            <a:r>
              <a:rPr lang="de-DE" dirty="0" err="1" smtClean="0"/>
              <a:t>and</a:t>
            </a:r>
            <a:r>
              <a:rPr lang="de-DE" dirty="0" smtClean="0"/>
              <a:t> Negative </a:t>
            </a:r>
            <a:r>
              <a:rPr lang="de-DE" dirty="0" err="1" smtClean="0"/>
              <a:t>scores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1405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11/29/2015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dirty="0"/>
              <a:t>Jacob </a:t>
            </a:r>
            <a:r>
              <a:rPr lang="de-DE" dirty="0" err="1"/>
              <a:t>Rassmusen</a:t>
            </a:r>
            <a:r>
              <a:rPr lang="de-DE" dirty="0"/>
              <a:t>, Fabrizio </a:t>
            </a:r>
            <a:r>
              <a:rPr lang="de-DE" dirty="0" err="1" smtClean="0"/>
              <a:t>Parillo</a:t>
            </a:r>
            <a:r>
              <a:rPr lang="de-DE" dirty="0"/>
              <a:t>, Steffen Griesch</a:t>
            </a:r>
          </a:p>
        </p:txBody>
      </p:sp>
      <p:pic>
        <p:nvPicPr>
          <p:cNvPr id="6" name="Bild 5" descr="Screen Shot 2015-11-29 at 13.42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21" y="2722563"/>
            <a:ext cx="50165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Cut Off 	1/2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1405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11/29/2015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dirty="0"/>
              <a:t>Jacob </a:t>
            </a:r>
            <a:r>
              <a:rPr lang="de-DE" dirty="0" err="1"/>
              <a:t>Rassmusen</a:t>
            </a:r>
            <a:r>
              <a:rPr lang="de-DE" dirty="0"/>
              <a:t>, Fabrizio </a:t>
            </a:r>
            <a:r>
              <a:rPr lang="de-DE" dirty="0" err="1" smtClean="0"/>
              <a:t>Parillo</a:t>
            </a:r>
            <a:r>
              <a:rPr lang="de-DE" dirty="0"/>
              <a:t>, Steffen Griesch</a:t>
            </a:r>
          </a:p>
        </p:txBody>
      </p:sp>
      <p:pic>
        <p:nvPicPr>
          <p:cNvPr id="8" name="Inhaltsplatzhalter 7" descr="Screen Shot 2015-11-29 at 13.50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17" r="-79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23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Cut Off 	2/2</a:t>
            </a:r>
            <a:endParaRPr lang="de-DE" dirty="0"/>
          </a:p>
        </p:txBody>
      </p:sp>
      <p:pic>
        <p:nvPicPr>
          <p:cNvPr id="6" name="Inhaltsplatzhalter 5" descr="Screen Shot 2015-11-29 at 13.52.2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2" r="-1092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1405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11/29/2015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dirty="0"/>
              <a:t>Jacob </a:t>
            </a:r>
            <a:r>
              <a:rPr lang="de-DE" dirty="0" err="1"/>
              <a:t>Rassmusen</a:t>
            </a:r>
            <a:r>
              <a:rPr lang="de-DE" dirty="0"/>
              <a:t>, Fabrizio </a:t>
            </a:r>
            <a:r>
              <a:rPr lang="de-DE" dirty="0" err="1" smtClean="0"/>
              <a:t>Parillo</a:t>
            </a:r>
            <a:r>
              <a:rPr lang="de-DE" dirty="0"/>
              <a:t>, Steffen Griesch</a:t>
            </a:r>
          </a:p>
        </p:txBody>
      </p:sp>
    </p:spTree>
    <p:extLst>
      <p:ext uri="{BB962C8B-B14F-4D97-AF65-F5344CB8AC3E}">
        <p14:creationId xmlns:p14="http://schemas.microsoft.com/office/powerpoint/2010/main" val="399730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Cut Off </a:t>
            </a:r>
            <a:endParaRPr lang="de-DE" dirty="0"/>
          </a:p>
        </p:txBody>
      </p:sp>
      <p:pic>
        <p:nvPicPr>
          <p:cNvPr id="6" name="Inhaltsplatzhalter 5" descr="figure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68" r="-16468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1405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11/29/2015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dirty="0"/>
              <a:t>Jacob </a:t>
            </a:r>
            <a:r>
              <a:rPr lang="de-DE" dirty="0" err="1"/>
              <a:t>Rassmusen</a:t>
            </a:r>
            <a:r>
              <a:rPr lang="de-DE" dirty="0"/>
              <a:t>, Fabrizio </a:t>
            </a:r>
            <a:r>
              <a:rPr lang="de-DE" dirty="0" err="1" smtClean="0"/>
              <a:t>Parillo</a:t>
            </a:r>
            <a:r>
              <a:rPr lang="de-DE" dirty="0"/>
              <a:t>, Steffen Griesch</a:t>
            </a:r>
          </a:p>
        </p:txBody>
      </p:sp>
    </p:spTree>
    <p:extLst>
      <p:ext uri="{BB962C8B-B14F-4D97-AF65-F5344CB8AC3E}">
        <p14:creationId xmlns:p14="http://schemas.microsoft.com/office/powerpoint/2010/main" val="34590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Scores</a:t>
            </a:r>
            <a:endParaRPr lang="de-DE" dirty="0"/>
          </a:p>
        </p:txBody>
      </p:sp>
      <p:pic>
        <p:nvPicPr>
          <p:cNvPr id="6" name="Inhaltsplatzhalter 5" descr="figure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68" r="-16468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1405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11/29/2015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dirty="0"/>
              <a:t>Jacob </a:t>
            </a:r>
            <a:r>
              <a:rPr lang="de-DE" dirty="0" err="1"/>
              <a:t>Rassmusen</a:t>
            </a:r>
            <a:r>
              <a:rPr lang="de-DE" dirty="0"/>
              <a:t>, Fabrizio </a:t>
            </a:r>
            <a:r>
              <a:rPr lang="de-DE" dirty="0" err="1" smtClean="0"/>
              <a:t>Parillo</a:t>
            </a:r>
            <a:r>
              <a:rPr lang="de-DE" dirty="0"/>
              <a:t>, Steffen Griesch</a:t>
            </a:r>
          </a:p>
        </p:txBody>
      </p:sp>
    </p:spTree>
    <p:extLst>
      <p:ext uri="{BB962C8B-B14F-4D97-AF65-F5344CB8AC3E}">
        <p14:creationId xmlns:p14="http://schemas.microsoft.com/office/powerpoint/2010/main" val="15248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ktrum">
  <a:themeElements>
    <a:clrScheme name="Spek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k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k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Spektrum.thmx</Template>
  <TotalTime>0</TotalTime>
  <Words>108</Words>
  <Application>Microsoft Office PowerPoint</Application>
  <PresentationFormat>Bildschirmpräsentation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Spektrum</vt:lpstr>
      <vt:lpstr>Bioinformatik</vt:lpstr>
      <vt:lpstr>Overview</vt:lpstr>
      <vt:lpstr>Determine PSSM‘s</vt:lpstr>
      <vt:lpstr>Loading Alignments</vt:lpstr>
      <vt:lpstr>Calculating scores</vt:lpstr>
      <vt:lpstr>Cut Off  1/2</vt:lpstr>
      <vt:lpstr>Cut Off  2/2</vt:lpstr>
      <vt:lpstr>Scores with Cut Off </vt:lpstr>
      <vt:lpstr>Scores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Bioinformatik</dc:title>
  <dc:creator>Steffen Griesch</dc:creator>
  <cp:lastModifiedBy>Fabrizio Parrillo</cp:lastModifiedBy>
  <cp:revision>7</cp:revision>
  <dcterms:created xsi:type="dcterms:W3CDTF">2015-11-29T12:16:03Z</dcterms:created>
  <dcterms:modified xsi:type="dcterms:W3CDTF">2015-11-29T15:05:13Z</dcterms:modified>
</cp:coreProperties>
</file>