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60" r:id="rId5"/>
    <p:sldId id="258" r:id="rId6"/>
    <p:sldId id="261" r:id="rId7"/>
    <p:sldId id="263" r:id="rId8"/>
    <p:sldId id="259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624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DB013-AAE0-9540-9477-7378AF81CF82}" type="datetimeFigureOut">
              <a:rPr lang="de-DE" smtClean="0"/>
              <a:t>30/11/15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BDE2-196E-1446-B2E6-389CFD03A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183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9F8C1-4737-724A-8067-2B940370C6B0}" type="datetimeFigureOut">
              <a:rPr lang="de-DE" smtClean="0"/>
              <a:t>30/11/15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2C0DA-5CDA-5446-BF0B-C046EA37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790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Cut Off Value: 3.33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Sensitivity</a:t>
            </a:r>
            <a:r>
              <a:rPr lang="de-DE" dirty="0" smtClean="0"/>
              <a:t>: 65.45% =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Wieviele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Erkrankten werden erkannt? </a:t>
            </a: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Specificity</a:t>
            </a:r>
            <a:r>
              <a:rPr lang="de-DE" dirty="0" smtClean="0"/>
              <a:t>: 98.37% =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Wieviele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Gesunden sind nach dem Test nicht erkrankt?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2C0DA-5CDA-5446-BF0B-C046EA3775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9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E061-4032-884A-9DFE-7C63E0B65383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1A5C-7709-FD4C-B31B-974476BFAC72}" type="datetime1">
              <a:rPr lang="en-US" smtClean="0"/>
              <a:t>30/11/15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DCB-1577-534B-AC51-556AE28A68C6}" type="datetime1">
              <a:rPr lang="en-US" smtClean="0"/>
              <a:t>30/11/15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30/11/15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, Bild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30/11/15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30/11/15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8BB2-B709-CD41-8752-1A58FB89ADD6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A6E-CFEC-3849-9413-3D159DA417EC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714A-6985-6340-BE41-6F42F3458D80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ACB-B64A-3F47-89A9-89903A53E802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BBEE-0774-8D43-B124-2F0CF7A966F8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051-A425-7C41-BF3C-189DFF4DD62E}" type="datetime1">
              <a:rPr lang="en-US" smtClean="0"/>
              <a:t>30/11/15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8997-A3CC-8B44-AFBD-54E4CAEB47D8}" type="datetime1">
              <a:rPr lang="en-US" smtClean="0"/>
              <a:t>30/11/15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745-00F6-B943-9705-4183F45970A1}" type="datetime1">
              <a:rPr lang="en-US" smtClean="0"/>
              <a:t>30/11/15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004E-44A1-5D4C-A888-439542EE05DD}" type="datetime1">
              <a:rPr lang="en-US" smtClean="0"/>
              <a:t>30/11/15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6CD013-FFF3-8A45-982A-F18ECD3C8572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sldNum="0" hdr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Bioinformatik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Detect</a:t>
            </a:r>
            <a:r>
              <a:rPr lang="de-DE" dirty="0" smtClean="0"/>
              <a:t> </a:t>
            </a:r>
            <a:r>
              <a:rPr lang="de-DE" dirty="0" err="1" smtClean="0"/>
              <a:t>splices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PSSM</a:t>
            </a:r>
            <a:endParaRPr lang="de-DE" dirty="0"/>
          </a:p>
        </p:txBody>
      </p:sp>
      <p:pic>
        <p:nvPicPr>
          <p:cNvPr id="5" name="Bild 4" descr="DNA-analysis-Bioinforma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5" y="2630214"/>
            <a:ext cx="8519782" cy="27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5668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30/11/15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sz="1000" dirty="0" smtClean="0"/>
              <a:t>Jacob </a:t>
            </a:r>
            <a:r>
              <a:rPr lang="de-DE" sz="1000" dirty="0" err="1" smtClean="0"/>
              <a:t>Rassmusen</a:t>
            </a:r>
            <a:r>
              <a:rPr lang="de-DE" sz="1000" dirty="0" smtClean="0"/>
              <a:t>, Fabrizio </a:t>
            </a:r>
            <a:r>
              <a:rPr lang="de-DE" sz="1000" dirty="0" err="1" smtClean="0"/>
              <a:t>Parillo</a:t>
            </a:r>
            <a:r>
              <a:rPr lang="de-DE" sz="1000" dirty="0" smtClean="0"/>
              <a:t>, Steffen Griesch</a:t>
            </a:r>
            <a:endParaRPr lang="de-DE" sz="1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00" y="1793337"/>
            <a:ext cx="3653012" cy="42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PSSM‘s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Setting </a:t>
            </a:r>
            <a:r>
              <a:rPr lang="de-DE" dirty="0" err="1" smtClean="0"/>
              <a:t>Splice</a:t>
            </a:r>
            <a:r>
              <a:rPr lang="de-DE" dirty="0" smtClean="0"/>
              <a:t> Site </a:t>
            </a:r>
            <a:r>
              <a:rPr lang="de-DE" dirty="0" err="1" smtClean="0"/>
              <a:t>and</a:t>
            </a:r>
            <a:r>
              <a:rPr lang="de-DE" dirty="0" smtClean="0"/>
              <a:t> Background PSSM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5668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30/11/15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sz="1000" dirty="0" smtClean="0"/>
              <a:t>Jacob </a:t>
            </a:r>
            <a:r>
              <a:rPr lang="de-DE" sz="1000" dirty="0" err="1" smtClean="0"/>
              <a:t>Rassmusen</a:t>
            </a:r>
            <a:r>
              <a:rPr lang="de-DE" sz="1000" dirty="0" smtClean="0"/>
              <a:t>, Fabrizio </a:t>
            </a:r>
            <a:r>
              <a:rPr lang="de-DE" sz="1000" dirty="0" err="1" smtClean="0"/>
              <a:t>Parillo</a:t>
            </a:r>
            <a:r>
              <a:rPr lang="de-DE" sz="1000" dirty="0" smtClean="0"/>
              <a:t>, Steffen Griesch</a:t>
            </a:r>
            <a:endParaRPr lang="de-DE" sz="1000" dirty="0"/>
          </a:p>
        </p:txBody>
      </p:sp>
      <p:pic>
        <p:nvPicPr>
          <p:cNvPr id="6" name="Bild 5" descr="Screen Shot 2015-11-29 at 13.2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80" y="2698094"/>
            <a:ext cx="5006427" cy="33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Alignments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Setting positive </a:t>
            </a:r>
            <a:r>
              <a:rPr lang="de-DE" dirty="0" err="1" smtClean="0"/>
              <a:t>and</a:t>
            </a:r>
            <a:r>
              <a:rPr lang="de-DE" dirty="0" smtClean="0"/>
              <a:t> negative </a:t>
            </a:r>
            <a:r>
              <a:rPr lang="de-DE" dirty="0" err="1" smtClean="0"/>
              <a:t>Alignments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  <p:pic>
        <p:nvPicPr>
          <p:cNvPr id="6" name="Bild 5" descr="Screen Shot 2015-11-30 at 13.2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66720"/>
            <a:ext cx="7391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Calculating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cores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Positive </a:t>
            </a:r>
            <a:r>
              <a:rPr lang="de-DE" dirty="0" err="1" smtClean="0"/>
              <a:t>and</a:t>
            </a:r>
            <a:r>
              <a:rPr lang="de-DE" dirty="0" smtClean="0"/>
              <a:t> Negative </a:t>
            </a:r>
            <a:r>
              <a:rPr lang="de-DE" dirty="0" err="1" smtClean="0"/>
              <a:t>scores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  <p:pic>
        <p:nvPicPr>
          <p:cNvPr id="6" name="Bild 5" descr="Screen Shot 2015-11-29 at 13.4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21" y="2722563"/>
            <a:ext cx="5016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Cut Off 	</a:t>
            </a:r>
            <a:r>
              <a:rPr lang="de-DE" dirty="0" smtClean="0"/>
              <a:t>1/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  <p:pic>
        <p:nvPicPr>
          <p:cNvPr id="8" name="Inhaltsplatzhalter 7" descr="Screen Shot 2015-11-29 at 13.50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17" r="-79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34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Cut Off 	</a:t>
            </a:r>
            <a:r>
              <a:rPr lang="de-DE" dirty="0" smtClean="0"/>
              <a:t>2/</a:t>
            </a:r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6" name="Inhaltsplatzhalter 5" descr="Screen Shot 2015-11-29 at 13.52.2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" r="-1092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</p:spTree>
    <p:extLst>
      <p:ext uri="{BB962C8B-B14F-4D97-AF65-F5344CB8AC3E}">
        <p14:creationId xmlns:p14="http://schemas.microsoft.com/office/powerpoint/2010/main" val="399730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Cut Off </a:t>
            </a:r>
            <a:endParaRPr lang="de-DE" dirty="0"/>
          </a:p>
        </p:txBody>
      </p:sp>
      <p:pic>
        <p:nvPicPr>
          <p:cNvPr id="6" name="Inhaltsplatzhalter 5" descr="figure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8" r="-1646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</p:spTree>
    <p:extLst>
      <p:ext uri="{BB962C8B-B14F-4D97-AF65-F5344CB8AC3E}">
        <p14:creationId xmlns:p14="http://schemas.microsoft.com/office/powerpoint/2010/main" val="345904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Scores</a:t>
            </a:r>
            <a:endParaRPr lang="de-DE" dirty="0"/>
          </a:p>
        </p:txBody>
      </p:sp>
      <p:pic>
        <p:nvPicPr>
          <p:cNvPr id="6" name="Inhaltsplatzhalter 5" descr="figure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8" r="-1646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30/11/15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</a:p>
        </p:txBody>
      </p:sp>
    </p:spTree>
    <p:extLst>
      <p:ext uri="{BB962C8B-B14F-4D97-AF65-F5344CB8AC3E}">
        <p14:creationId xmlns:p14="http://schemas.microsoft.com/office/powerpoint/2010/main" val="152483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ktrum">
  <a:themeElements>
    <a:clrScheme name="Spek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k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k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Spektrum.thmx</Template>
  <TotalTime>0</TotalTime>
  <Words>140</Words>
  <Application>Microsoft Macintosh PowerPoint</Application>
  <PresentationFormat>Bildschirmpräsentation (4:3)</PresentationFormat>
  <Paragraphs>33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Spektrum</vt:lpstr>
      <vt:lpstr>Bioinformatik</vt:lpstr>
      <vt:lpstr>Overview</vt:lpstr>
      <vt:lpstr>Determine PSSM‘s</vt:lpstr>
      <vt:lpstr>Loading Alignments</vt:lpstr>
      <vt:lpstr>Calculating Scores</vt:lpstr>
      <vt:lpstr>Cut Off  1/2</vt:lpstr>
      <vt:lpstr>Cut Off  2/2</vt:lpstr>
      <vt:lpstr>Scores with Cut Off </vt:lpstr>
      <vt:lpstr>Scores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Bioinformatik</dc:title>
  <dc:creator>Steffen Griesch</dc:creator>
  <cp:lastModifiedBy>Steffen Griesch</cp:lastModifiedBy>
  <cp:revision>12</cp:revision>
  <dcterms:created xsi:type="dcterms:W3CDTF">2015-11-29T12:16:03Z</dcterms:created>
  <dcterms:modified xsi:type="dcterms:W3CDTF">2015-11-30T12:59:55Z</dcterms:modified>
</cp:coreProperties>
</file>