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680" cy="1462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b="0" lang="pt-BR" sz="5000" spc="197" strike="noStrike" cap="all">
                <a:solidFill>
                  <a:srgbClr val="0d0d0d"/>
                </a:solidFill>
                <a:latin typeface="Tw Cen MT Condensed"/>
              </a:rPr>
              <a:t>Sport Match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Felipe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Vitória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Allan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Letícia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64000" y="5169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Contexto DO Problema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52000" y="231336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792000" y="2016000"/>
            <a:ext cx="792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Ao organizar-se para um esporte coletivo, é um fardo do organizador, tentar encontrar um horário que satisfaça a um grupo mínimo de participantes para possibilitar a realização do evento. Como exemplo o futebol, o ideal relatado nas entrevistas é que tenha-se no mínimo três times, para que haja período de descanso otimizado entre as partidas ( um time descansa enquanto dois jogam). Como custo deste problema, diminui-se a quantidade de jogos possíveis e torna o processo moroso para todos, diminuindo a qualidade de sua experiência.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Público-Alvo | PERSONAS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1368000" y="2520000"/>
            <a:ext cx="799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Esta solução tem como público-alvo profissionais urbanos que se organizam para prática de esportes.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Temos duas personas em mente, uma que tem maior aptidão para novas ferramentas e outra que é mais tolerante para iniciar o uso de nova ferramenta. O desafio com a segunda persona é trazê-lo para usar a ferramenta, após esta quebra de gelo inicial, este está muito mais propenso a continuar a usá-la, sendo o desafio inicial um empecilho também para a saída deste usuário. 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Um desafio grande é criar o interesse no usuário, e um desafio ainda maior e mais importante é retê-lo satisfeito, pois um usuário que não está satisfeito além de deixar de usar o seu serviço ainda tornar-se-á um detrator, fazendo propaganda negativa.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Proposta de Solução | Objetivos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1224000" y="2448000"/>
            <a:ext cx="907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 esboço inicial é criar uma plataforma que automatize a criação de um sistema que automatize a organização de diferentes horários de indivídios para que estes possam encontrar um ponto em comum em suas janelas de horário disponíveis.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Histórias de Usuários e Requisitos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Histórias de Usuários</a:t>
            </a:r>
            <a:endParaRPr b="0" lang="pt-BR" sz="22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Requisitos Funcionais</a:t>
            </a:r>
            <a:endParaRPr b="0" lang="pt-BR" sz="22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agdasdads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Requisitos Não Funcionais</a:t>
            </a:r>
            <a:endParaRPr b="0" lang="pt-BR" sz="22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agdasdads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368000" y="2952000"/>
            <a:ext cx="928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Registramos várias queixas de usuários que perdem bastante tempo organizando os detalhes mais desinteressantes, em alguns casos atrapalhando bastante a sua experiência que, isolado este fator, seria bem agradável.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Projeto da Interface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5000" spc="94" strike="noStrike" cap="all">
                <a:solidFill>
                  <a:srgbClr val="0d0d0d"/>
                </a:solidFill>
                <a:latin typeface="Tw Cen MT Condensed"/>
              </a:rPr>
              <a:t>Metodologia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Processo de Trabalho (Design Thinking e Scrum)</a:t>
            </a:r>
            <a:endParaRPr b="0" lang="pt-BR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Divisão de Papéis</a:t>
            </a:r>
            <a:endParaRPr b="0" lang="pt-BR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Ferramentas</a:t>
            </a:r>
            <a:endParaRPr b="0" lang="pt-BR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Controle de Versão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rcRect l="0" t="14272" r="0" b="14272"/>
          <a:stretch/>
        </p:blipFill>
        <p:spPr>
          <a:xfrm>
            <a:off x="0" y="0"/>
            <a:ext cx="12188160" cy="45712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57560" y="4960440"/>
            <a:ext cx="7771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b="0" lang="pt-BR" sz="5000" spc="197" strike="noStrike" cap="all">
                <a:solidFill>
                  <a:srgbClr val="0d0d0d"/>
                </a:solidFill>
                <a:latin typeface="Tw Cen MT Condensed"/>
              </a:rPr>
              <a:t>Sport Match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610840" y="5021280"/>
            <a:ext cx="31996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Felipe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Vitória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Allan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Letícia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Application>LibreOffice/6.1.2.1$Windows_X86_64 LibreOffice_project/65905a128db06ba48db947242809d14d3f9a93fe</Application>
  <Words>59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  <dc:description/>
  <dc:language>en-US</dc:language>
  <cp:lastModifiedBy/>
  <dcterms:modified xsi:type="dcterms:W3CDTF">2022-09-24T12:15:51Z</dcterms:modified>
  <cp:revision>3</cp:revision>
  <dc:subject/>
  <dc:title>Projeto XPTO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