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58" r:id="rId4"/>
    <p:sldId id="264" r:id="rId5"/>
    <p:sldId id="265" r:id="rId6"/>
    <p:sldId id="262" r:id="rId7"/>
    <p:sldId id="266" r:id="rId8"/>
    <p:sldId id="268" r:id="rId9"/>
    <p:sldId id="269" r:id="rId10"/>
    <p:sldId id="270" r:id="rId11"/>
    <p:sldId id="272" r:id="rId12"/>
    <p:sldId id="271" r:id="rId13"/>
    <p:sldId id="274" r:id="rId14"/>
    <p:sldId id="273" r:id="rId15"/>
    <p:sldId id="275" r:id="rId16"/>
    <p:sldId id="276" r:id="rId17"/>
    <p:sldId id="277" r:id="rId18"/>
    <p:sldId id="260" r:id="rId1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26/09/2022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26/09/2022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6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26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95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29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29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70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4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33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1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14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34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5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54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1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66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26/09/2022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SPORT MATCH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Equipe: Felipe, Pedro,  Vitória,  Allan, Letícia, Bernardo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289390" cy="363304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Conforme o fluxo de telas do projeto, apresentado no item anterior, as telas do sistema são apresentadas em detalhes nos itens a seguir:</a:t>
            </a:r>
          </a:p>
        </p:txBody>
      </p:sp>
    </p:spTree>
    <p:extLst>
      <p:ext uri="{BB962C8B-B14F-4D97-AF65-F5344CB8AC3E}">
        <p14:creationId xmlns:p14="http://schemas.microsoft.com/office/powerpoint/2010/main" val="175348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13070-4BF1-CC82-96A9-59281111E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Wireframe2">
            <a:extLst>
              <a:ext uri="{FF2B5EF4-FFF2-40B4-BE49-F238E27FC236}">
                <a16:creationId xmlns:a16="http://schemas.microsoft.com/office/drawing/2014/main" id="{41DAC0A9-8B31-814C-29B0-198FDF1E0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72" y="1940828"/>
            <a:ext cx="6858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9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13070-4BF1-CC82-96A9-59281111E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6" name="Picture 4" descr="Wireframe3">
            <a:extLst>
              <a:ext uri="{FF2B5EF4-FFF2-40B4-BE49-F238E27FC236}">
                <a16:creationId xmlns:a16="http://schemas.microsoft.com/office/drawing/2014/main" id="{94964DE6-3AB4-551B-92FC-25AD4EF1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9" y="1936066"/>
            <a:ext cx="682942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3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13070-4BF1-CC82-96A9-59281111E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 descr="Wireframe4">
            <a:extLst>
              <a:ext uri="{FF2B5EF4-FFF2-40B4-BE49-F238E27FC236}">
                <a16:creationId xmlns:a16="http://schemas.microsoft.com/office/drawing/2014/main" id="{23F2E76C-2882-F627-261B-B75BFF6C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0" y="1986181"/>
            <a:ext cx="6819900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pic>
        <p:nvPicPr>
          <p:cNvPr id="11266" name="Picture 2" descr="Wireframe5">
            <a:extLst>
              <a:ext uri="{FF2B5EF4-FFF2-40B4-BE49-F238E27FC236}">
                <a16:creationId xmlns:a16="http://schemas.microsoft.com/office/drawing/2014/main" id="{1962BC60-9E51-A1A1-3345-7D51D581595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3" y="2030306"/>
            <a:ext cx="5702306" cy="409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5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13070-4BF1-CC82-96A9-59281111E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 descr="Wireframe6">
            <a:extLst>
              <a:ext uri="{FF2B5EF4-FFF2-40B4-BE49-F238E27FC236}">
                <a16:creationId xmlns:a16="http://schemas.microsoft.com/office/drawing/2014/main" id="{085E1753-A377-ADBA-54EB-9700694D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6" y="1959878"/>
            <a:ext cx="68770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4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13070-4BF1-CC82-96A9-59281111E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 descr="Wireframe7">
            <a:extLst>
              <a:ext uri="{FF2B5EF4-FFF2-40B4-BE49-F238E27FC236}">
                <a16:creationId xmlns:a16="http://schemas.microsoft.com/office/drawing/2014/main" id="{2A93045E-16DD-365E-A534-6A2C54DA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26" y="1914525"/>
            <a:ext cx="69532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06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/>
            <a:r>
              <a:rPr lang="pt-BR" b="1" i="0" dirty="0" err="1">
                <a:solidFill>
                  <a:srgbClr val="C9D1D9"/>
                </a:solidFill>
                <a:effectLst/>
                <a:latin typeface="-apple-system"/>
              </a:rPr>
              <a:t>Wireframes</a:t>
            </a:r>
            <a:endParaRPr lang="pt-BR" b="1" i="0" dirty="0">
              <a:solidFill>
                <a:srgbClr val="C9D1D9"/>
              </a:solidFill>
              <a:effectLst/>
              <a:latin typeface="-apple-system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13070-4BF1-CC82-96A9-59281111E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 descr="Wireframe8">
            <a:extLst>
              <a:ext uri="{FF2B5EF4-FFF2-40B4-BE49-F238E27FC236}">
                <a16:creationId xmlns:a16="http://schemas.microsoft.com/office/drawing/2014/main" id="{BA20AC06-4E6E-D428-C80B-2CDC57669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8" y="2045821"/>
            <a:ext cx="67722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7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6392"/>
            <a:ext cx="5422390" cy="3633047"/>
          </a:xfrm>
        </p:spPr>
        <p:txBody>
          <a:bodyPr/>
          <a:lstStyle/>
          <a:p>
            <a:pPr algn="just"/>
            <a:r>
              <a:rPr lang="pt-BR" dirty="0"/>
              <a:t>Ao organizar-se para um esporte coletivo, é um fardo do organizador, tentar encontrar um horário que satisfaça a um grupo mínimo de participantes para possibilitar a realização do evento. </a:t>
            </a:r>
          </a:p>
        </p:txBody>
      </p:sp>
      <p:pic>
        <p:nvPicPr>
          <p:cNvPr id="3" name="Picture 2" descr="jogar futebol com os meninos jogar futebol usar uniforme esportivo vários  movimentos, como chutar, segurar, defender, aparar e atacar em campo.  ilustração vetorial 3793235 Vetor no Vecteezy">
            <a:extLst>
              <a:ext uri="{FF2B5EF4-FFF2-40B4-BE49-F238E27FC236}">
                <a16:creationId xmlns:a16="http://schemas.microsoft.com/office/drawing/2014/main" id="{D4CE5230-63A3-4723-BB07-FDB1519A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19" y="2567216"/>
            <a:ext cx="5062240" cy="35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Contexto do problema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dirty="0"/>
              <a:t>O problema que se busca resolver com este projeto é a dificuldade que grande parte das pessoas tem em encontrar parceiros e marcar práticas esportivas.</a:t>
            </a:r>
          </a:p>
        </p:txBody>
      </p:sp>
      <p:pic>
        <p:nvPicPr>
          <p:cNvPr id="2052" name="Picture 4" descr="Vetores e ilustrações de Jogador de jogo para download gratuito | Freepik">
            <a:extLst>
              <a:ext uri="{FF2B5EF4-FFF2-40B4-BE49-F238E27FC236}">
                <a16:creationId xmlns:a16="http://schemas.microsoft.com/office/drawing/2014/main" id="{FAEC7C44-F9D9-BBD5-4F05-B27860A44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19" y="2758822"/>
            <a:ext cx="4739145" cy="336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Público-Alvo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289390" cy="363304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público alvo pode ser definido como mulheres e homens, que moram em Belo Horizonte, com idade entre 15 e 60 anos, que buscam praticar esportes coletivos em seus momentos de lazer.</a:t>
            </a:r>
          </a:p>
        </p:txBody>
      </p:sp>
      <p:pic>
        <p:nvPicPr>
          <p:cNvPr id="4098" name="Picture 2" descr="Público-alvo: O que significa e como identificar em meu negócio">
            <a:extLst>
              <a:ext uri="{FF2B5EF4-FFF2-40B4-BE49-F238E27FC236}">
                <a16:creationId xmlns:a16="http://schemas.microsoft.com/office/drawing/2014/main" id="{08F204E7-11FD-EFD5-56EC-EE65E413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98" y="3061982"/>
            <a:ext cx="4478509" cy="27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04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Persona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289390" cy="363304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Temos duas personas em mente, uma que tem maior aptidão para novas ferramentas e outra que é mais tolerante para iniciar o uso de nova ferramenta.</a:t>
            </a:r>
          </a:p>
        </p:txBody>
      </p:sp>
      <p:pic>
        <p:nvPicPr>
          <p:cNvPr id="5122" name="Picture 2" descr="O Que É Persona E Como Traçar A Sua | Blog Eficaz Marketing">
            <a:extLst>
              <a:ext uri="{FF2B5EF4-FFF2-40B4-BE49-F238E27FC236}">
                <a16:creationId xmlns:a16="http://schemas.microsoft.com/office/drawing/2014/main" id="{E2D9FCC3-789F-B0C9-6A89-BA8227FB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97" y="2824714"/>
            <a:ext cx="4337108" cy="24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Objetivo do trabalho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objetivo geral deste trabalho é a criação de um app que facilite a organização e a marcação de práticas esportivas.</a:t>
            </a:r>
          </a:p>
          <a:p>
            <a:pPr algn="just"/>
            <a:r>
              <a:rPr lang="pt-BR" dirty="0"/>
              <a:t>Como objetivos específicos, podemos ressaltar:</a:t>
            </a:r>
          </a:p>
          <a:p>
            <a:pPr algn="just"/>
            <a:r>
              <a:rPr lang="pt-BR" dirty="0"/>
              <a:t>Fornecer diversas opções ao usuário de eventos para a realização de esportes.</a:t>
            </a:r>
          </a:p>
          <a:p>
            <a:pPr algn="just"/>
            <a:r>
              <a:rPr lang="pt-BR" dirty="0"/>
              <a:t>Possibilitar ao usuário a criação de eventos para práticas esportivas.</a:t>
            </a:r>
          </a:p>
          <a:p>
            <a:pPr algn="just"/>
            <a:r>
              <a:rPr lang="pt-BR" dirty="0"/>
              <a:t>Encontrar novos parceiros de jogo.</a:t>
            </a:r>
          </a:p>
        </p:txBody>
      </p:sp>
      <p:pic>
        <p:nvPicPr>
          <p:cNvPr id="6146" name="Picture 2" descr="Quais são os Objetivos dos Amigos da Juventude? - Tiago Mota">
            <a:extLst>
              <a:ext uri="{FF2B5EF4-FFF2-40B4-BE49-F238E27FC236}">
                <a16:creationId xmlns:a16="http://schemas.microsoft.com/office/drawing/2014/main" id="{38D7254B-9EB3-8C82-2988-8F8B6802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791" y="2228003"/>
            <a:ext cx="3627560" cy="34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Projeto de interface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289390" cy="363304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Foi desenvolvido um projeto de interface que proporciona aos usuário o planejamento e a marcação de eventos esportivos.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E3B122-22C8-742B-B9D7-41834B9E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583" y="3068036"/>
            <a:ext cx="4890492" cy="2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User</a:t>
            </a:r>
            <a:r>
              <a:rPr lang="pt-BR" dirty="0"/>
              <a:t> follow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45B4E-C1D8-B7BC-8E86-BFD86A316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289390" cy="363304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diagrama apresentado a seguir mostra o fluxo de interação do usuário pelas telas do sistema. Cada uma das telas deste fluxo é detalhada na seção de </a:t>
            </a:r>
            <a:r>
              <a:rPr lang="pt-BR" dirty="0" err="1"/>
              <a:t>Wireframes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3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User</a:t>
            </a:r>
            <a:r>
              <a:rPr lang="pt-BR" dirty="0"/>
              <a:t> follow</a:t>
            </a:r>
          </a:p>
        </p:txBody>
      </p:sp>
      <p:pic>
        <p:nvPicPr>
          <p:cNvPr id="1026" name="Picture 2" descr="UserFlow">
            <a:extLst>
              <a:ext uri="{FF2B5EF4-FFF2-40B4-BE49-F238E27FC236}">
                <a16:creationId xmlns:a16="http://schemas.microsoft.com/office/drawing/2014/main" id="{EA57B618-E034-48C0-DD7B-08DFE141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51" y="1963023"/>
            <a:ext cx="7729463" cy="4802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176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61</TotalTime>
  <Words>314</Words>
  <Application>Microsoft Office PowerPoint</Application>
  <PresentationFormat>Widescreen</PresentationFormat>
  <Paragraphs>49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Gill Sans MT</vt:lpstr>
      <vt:lpstr>Wingdings 2</vt:lpstr>
      <vt:lpstr>Dividendo</vt:lpstr>
      <vt:lpstr>SPORT MATCH</vt:lpstr>
      <vt:lpstr>Introdução</vt:lpstr>
      <vt:lpstr>Contexto do problema</vt:lpstr>
      <vt:lpstr>Público-Alvo</vt:lpstr>
      <vt:lpstr>Persona</vt:lpstr>
      <vt:lpstr>Objetivo do trabalho</vt:lpstr>
      <vt:lpstr>Projeto de interface</vt:lpstr>
      <vt:lpstr>User follow</vt:lpstr>
      <vt:lpstr>User follow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MATCH</dc:title>
  <dc:creator>Bernardo Ribeiro</dc:creator>
  <cp:lastModifiedBy>Bernardo Ribeiro</cp:lastModifiedBy>
  <cp:revision>2</cp:revision>
  <dcterms:created xsi:type="dcterms:W3CDTF">2022-09-27T01:48:05Z</dcterms:created>
  <dcterms:modified xsi:type="dcterms:W3CDTF">2022-09-27T02:49:17Z</dcterms:modified>
</cp:coreProperties>
</file>