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6" r:id="rId2"/>
    <p:sldId id="337" r:id="rId3"/>
    <p:sldId id="339" r:id="rId4"/>
    <p:sldId id="338" r:id="rId5"/>
    <p:sldId id="340" r:id="rId6"/>
    <p:sldId id="342" r:id="rId7"/>
    <p:sldId id="341" r:id="rId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BE600"/>
    <a:srgbClr val="349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>
      <p:cViewPr varScale="1">
        <p:scale>
          <a:sx n="116" d="100"/>
          <a:sy n="116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B798577-C3D1-48E5-A1B6-AD6681A3DD3E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09BDB7-488D-4721-9163-EDBBC69C81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385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徐偉誌</a:t>
            </a:r>
            <a:endParaRPr lang="en-US" altLang="zh-TW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7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徐偉誌</a:t>
            </a:r>
            <a:endParaRPr lang="en-US" altLang="zh-TW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39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徐偉誌</a:t>
            </a:r>
            <a:endParaRPr lang="en-US" altLang="zh-TW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8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徐偉誌</a:t>
            </a:r>
            <a:endParaRPr lang="en-US" altLang="zh-TW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22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徐偉誌</a:t>
            </a:r>
            <a:endParaRPr lang="en-US" altLang="zh-TW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62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徐偉誌</a:t>
            </a:r>
            <a:endParaRPr lang="en-US" altLang="zh-TW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8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徐偉誌</a:t>
            </a:r>
            <a:endParaRPr lang="en-US" altLang="zh-TW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09BDB7-488D-4721-9163-EDBBC69C81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68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A5BC3-79F9-4C80-B6EF-900341DA2420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ECFC0-8500-45B7-A917-91F513DA09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AE8CE-D214-4150-9E71-00025D9E6ED1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FDE5A-ACFC-4B0B-AA1F-EFEEC414B8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7EAE6-BAB8-4D03-BA60-11E5E3FB711E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51E36-9432-438A-8391-B2ADEDB010E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ED72-2034-414B-956A-8C252E315265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5876C-6B91-4014-8088-AB28892E6C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1CA4-0C1F-43C1-8A0F-D2ED7608669B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B265A-1DB7-4AAB-A1FB-30BF583691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CC7BD-F142-46F7-BBEF-4F801C36B788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75B3-F431-4410-AEEF-58D4034717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50BDF-A4D8-4F49-AEAD-65335FC05E6B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AB0C0-9DD0-43D2-B491-A35A5A366A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A8E75-8883-459A-B161-4DF92EAF033C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67089-50F1-42DD-B47F-43073322104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1862A-C01B-4C39-9FC8-C70EBA681B96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BB11C-1D07-4148-B2D3-C1032C854B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7C88-3571-4095-A898-118C1604C837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96D5F-4613-41FB-B53E-FC5A59F27F0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D8F20D-39BE-4E98-AA7A-82A622A26087}" type="datetimeFigureOut">
              <a:rPr lang="zh-TW" altLang="en-US"/>
              <a:pPr>
                <a:defRPr/>
              </a:pPr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8EBA0A-DDFF-4B1D-A9BE-5C6BAA72534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4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99464" y="382350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=""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82350"/>
            <a:ext cx="5760640" cy="1191846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主要功能操作流程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＞形箭號 2"/>
          <p:cNvSpPr/>
          <p:nvPr/>
        </p:nvSpPr>
        <p:spPr>
          <a:xfrm>
            <a:off x="899591" y="1412775"/>
            <a:ext cx="1429835" cy="56519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瀏覽地圖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2185543" y="1412774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開始運動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82131" y="142459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輸入內容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4793568" y="1412773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上傳記錄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6064671" y="1412773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瀏覽紀錄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向下箭號圖說文字 12"/>
          <p:cNvSpPr/>
          <p:nvPr/>
        </p:nvSpPr>
        <p:spPr>
          <a:xfrm>
            <a:off x="3482131" y="2232607"/>
            <a:ext cx="2232249" cy="432048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顯示所有路徑、地標在地圖上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2131" y="2761249"/>
            <a:ext cx="2232249" cy="268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marker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顯示內容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52" y="2137874"/>
            <a:ext cx="1988182" cy="412113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976" y="4503365"/>
            <a:ext cx="1399547" cy="175564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966" y="3104614"/>
            <a:ext cx="1449235" cy="1565173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505" y="3147889"/>
            <a:ext cx="1515485" cy="1540329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1736" y="4838744"/>
            <a:ext cx="1308452" cy="141610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1401" y="4598585"/>
            <a:ext cx="1465797" cy="1656268"/>
          </a:xfrm>
          <a:prstGeom prst="rect">
            <a:avLst/>
          </a:prstGeom>
        </p:spPr>
      </p:pic>
      <p:sp>
        <p:nvSpPr>
          <p:cNvPr id="26" name="箭號: 向右 18">
            <a:extLst>
              <a:ext uri="{FF2B5EF4-FFF2-40B4-BE49-F238E27FC236}">
                <a16:creationId xmlns:a16="http://schemas.microsoft.com/office/drawing/2014/main" xmlns="" id="{FD968883-4AF0-4439-9CAB-D02BA23255D1}"/>
              </a:ext>
            </a:extLst>
          </p:cNvPr>
          <p:cNvSpPr/>
          <p:nvPr/>
        </p:nvSpPr>
        <p:spPr>
          <a:xfrm>
            <a:off x="3482131" y="3549497"/>
            <a:ext cx="1069392" cy="63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99464" y="382350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=""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82350"/>
            <a:ext cx="5760640" cy="1191846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主要功能操作流程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＞形箭號 2"/>
          <p:cNvSpPr/>
          <p:nvPr/>
        </p:nvSpPr>
        <p:spPr>
          <a:xfrm>
            <a:off x="899591" y="141277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瀏覽地圖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2185543" y="1412774"/>
            <a:ext cx="1429835" cy="56519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開始運動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82131" y="142459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輸入內容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4793568" y="1412773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上傳記錄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6064671" y="1412773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瀏覽紀錄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3866" y="2139056"/>
            <a:ext cx="2232249" cy="268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點擊開始運動按鈕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箭號: 向右 18">
            <a:extLst>
              <a:ext uri="{FF2B5EF4-FFF2-40B4-BE49-F238E27FC236}">
                <a16:creationId xmlns:a16="http://schemas.microsoft.com/office/drawing/2014/main" xmlns="" id="{FD968883-4AF0-4439-9CAB-D02BA23255D1}"/>
              </a:ext>
            </a:extLst>
          </p:cNvPr>
          <p:cNvSpPr/>
          <p:nvPr/>
        </p:nvSpPr>
        <p:spPr>
          <a:xfrm>
            <a:off x="3717910" y="3572409"/>
            <a:ext cx="1069392" cy="63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04" y="2107984"/>
            <a:ext cx="1999380" cy="41616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56304" y="2895540"/>
            <a:ext cx="2091560" cy="52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93711"/>
            <a:ext cx="1954145" cy="34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99464" y="382350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=""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82350"/>
            <a:ext cx="5760640" cy="1191846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主要功能操作流程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＞形箭號 2"/>
          <p:cNvSpPr/>
          <p:nvPr/>
        </p:nvSpPr>
        <p:spPr>
          <a:xfrm>
            <a:off x="899591" y="141277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瀏覽地圖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2185543" y="1412774"/>
            <a:ext cx="1429835" cy="56519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開始運動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82131" y="142459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輸入內容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4793568" y="1412773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上傳記錄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6064671" y="1412773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瀏覽紀錄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箭號: 向右 18">
            <a:extLst>
              <a:ext uri="{FF2B5EF4-FFF2-40B4-BE49-F238E27FC236}">
                <a16:creationId xmlns:a16="http://schemas.microsoft.com/office/drawing/2014/main" xmlns="" id="{FD968883-4AF0-4439-9CAB-D02BA23255D1}"/>
              </a:ext>
            </a:extLst>
          </p:cNvPr>
          <p:cNvSpPr/>
          <p:nvPr/>
        </p:nvSpPr>
        <p:spPr>
          <a:xfrm>
            <a:off x="3930096" y="4876103"/>
            <a:ext cx="1069392" cy="63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圖說文字 15"/>
          <p:cNvSpPr/>
          <p:nvPr/>
        </p:nvSpPr>
        <p:spPr>
          <a:xfrm>
            <a:off x="3407128" y="2816957"/>
            <a:ext cx="2232249" cy="432048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自動螢幕截圖</a:t>
            </a:r>
          </a:p>
        </p:txBody>
      </p:sp>
      <p:sp>
        <p:nvSpPr>
          <p:cNvPr id="17" name="矩形 16"/>
          <p:cNvSpPr/>
          <p:nvPr/>
        </p:nvSpPr>
        <p:spPr>
          <a:xfrm>
            <a:off x="3407128" y="4456562"/>
            <a:ext cx="2232249" cy="268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點擊上傳按鈕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93" y="2288094"/>
            <a:ext cx="1954145" cy="34740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93879" y="5373216"/>
            <a:ext cx="21602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28" y="2288094"/>
            <a:ext cx="1946924" cy="3461199"/>
          </a:xfrm>
          <a:prstGeom prst="rect">
            <a:avLst/>
          </a:prstGeom>
        </p:spPr>
      </p:pic>
      <p:sp>
        <p:nvSpPr>
          <p:cNvPr id="19" name="向下箭號圖說文字 18"/>
          <p:cNvSpPr/>
          <p:nvPr/>
        </p:nvSpPr>
        <p:spPr>
          <a:xfrm>
            <a:off x="3401365" y="2290860"/>
            <a:ext cx="2232249" cy="432048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擊運動結束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69405" y="5301208"/>
            <a:ext cx="694883" cy="38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圖說文字 21"/>
          <p:cNvSpPr/>
          <p:nvPr/>
        </p:nvSpPr>
        <p:spPr>
          <a:xfrm>
            <a:off x="3419871" y="3356992"/>
            <a:ext cx="2232249" cy="432048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顯示運動成果</a:t>
            </a:r>
          </a:p>
        </p:txBody>
      </p:sp>
      <p:sp>
        <p:nvSpPr>
          <p:cNvPr id="23" name="向下箭號圖說文字 22"/>
          <p:cNvSpPr/>
          <p:nvPr/>
        </p:nvSpPr>
        <p:spPr>
          <a:xfrm>
            <a:off x="3419872" y="3933056"/>
            <a:ext cx="2232249" cy="432048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自動螢幕截圖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50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99464" y="382350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=""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82350"/>
            <a:ext cx="5760640" cy="1191846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主要功能操作流程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＞形箭號 2"/>
          <p:cNvSpPr/>
          <p:nvPr/>
        </p:nvSpPr>
        <p:spPr>
          <a:xfrm>
            <a:off x="899591" y="141277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瀏覽地圖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2185543" y="1412774"/>
            <a:ext cx="1429835" cy="56519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開始運動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82131" y="142459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輸入內容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4793568" y="1412773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上傳記錄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6064671" y="1412773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瀏覽紀錄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箭號: 向右 18">
            <a:extLst>
              <a:ext uri="{FF2B5EF4-FFF2-40B4-BE49-F238E27FC236}">
                <a16:creationId xmlns:a16="http://schemas.microsoft.com/office/drawing/2014/main" xmlns="" id="{FD968883-4AF0-4439-9CAB-D02BA23255D1}"/>
              </a:ext>
            </a:extLst>
          </p:cNvPr>
          <p:cNvSpPr/>
          <p:nvPr/>
        </p:nvSpPr>
        <p:spPr>
          <a:xfrm>
            <a:off x="3975551" y="3740625"/>
            <a:ext cx="1069392" cy="63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04" y="2107984"/>
            <a:ext cx="1999380" cy="41616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07829" y="4797152"/>
            <a:ext cx="2091560" cy="52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811" y="2132496"/>
            <a:ext cx="2047549" cy="4158474"/>
          </a:xfrm>
          <a:prstGeom prst="rect">
            <a:avLst/>
          </a:prstGeom>
        </p:spPr>
      </p:pic>
      <p:sp>
        <p:nvSpPr>
          <p:cNvPr id="16" name="向下箭號圖說文字 15"/>
          <p:cNvSpPr/>
          <p:nvPr/>
        </p:nvSpPr>
        <p:spPr>
          <a:xfrm>
            <a:off x="3394123" y="2288094"/>
            <a:ext cx="2232249" cy="432048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擊觀看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</a:p>
        </p:txBody>
      </p:sp>
      <p:sp>
        <p:nvSpPr>
          <p:cNvPr id="17" name="矩形 16"/>
          <p:cNvSpPr/>
          <p:nvPr/>
        </p:nvSpPr>
        <p:spPr>
          <a:xfrm>
            <a:off x="3394123" y="2816736"/>
            <a:ext cx="2232249" cy="268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利用推播同步顯示位置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11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99464" y="382350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=""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82350"/>
            <a:ext cx="5760640" cy="1191846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主要功能操作流程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＞形箭號 2"/>
          <p:cNvSpPr/>
          <p:nvPr/>
        </p:nvSpPr>
        <p:spPr>
          <a:xfrm>
            <a:off x="899591" y="141277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瀏覽地圖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2185543" y="1412774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開始運動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82131" y="1424595"/>
            <a:ext cx="1429835" cy="56519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輸入內容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4793568" y="1412773"/>
            <a:ext cx="1429835" cy="56519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上傳記錄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6064671" y="1412773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瀏覽紀錄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箭號: 向右 18">
            <a:extLst>
              <a:ext uri="{FF2B5EF4-FFF2-40B4-BE49-F238E27FC236}">
                <a16:creationId xmlns:a16="http://schemas.microsoft.com/office/drawing/2014/main" xmlns="" id="{FD968883-4AF0-4439-9CAB-D02BA23255D1}"/>
              </a:ext>
            </a:extLst>
          </p:cNvPr>
          <p:cNvSpPr/>
          <p:nvPr/>
        </p:nvSpPr>
        <p:spPr>
          <a:xfrm>
            <a:off x="3988556" y="3938748"/>
            <a:ext cx="1069392" cy="63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圖說文字 15"/>
          <p:cNvSpPr/>
          <p:nvPr/>
        </p:nvSpPr>
        <p:spPr>
          <a:xfrm>
            <a:off x="3407128" y="2816957"/>
            <a:ext cx="2232249" cy="432048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下拉式選單選擇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07128" y="3345599"/>
            <a:ext cx="2232249" cy="268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點擊上傳按鈕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35" y="2290860"/>
            <a:ext cx="1946924" cy="3461199"/>
          </a:xfrm>
          <a:prstGeom prst="rect">
            <a:avLst/>
          </a:prstGeom>
        </p:spPr>
      </p:pic>
      <p:sp>
        <p:nvSpPr>
          <p:cNvPr id="19" name="向下箭號圖說文字 18"/>
          <p:cNvSpPr/>
          <p:nvPr/>
        </p:nvSpPr>
        <p:spPr>
          <a:xfrm>
            <a:off x="3401365" y="2290860"/>
            <a:ext cx="2232249" cy="432048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輸入內容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99" y="2255789"/>
            <a:ext cx="2030060" cy="360899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46" y="2255789"/>
            <a:ext cx="2019724" cy="359062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56176" y="4725144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4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16961" y="443787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=""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82350"/>
            <a:ext cx="5760640" cy="1191846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主要功能操作流程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＞形箭號 2"/>
          <p:cNvSpPr/>
          <p:nvPr/>
        </p:nvSpPr>
        <p:spPr>
          <a:xfrm>
            <a:off x="899591" y="141277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瀏覽地圖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2185543" y="1412774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開始運動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82131" y="142459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輸入內容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4793568" y="1412773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上傳記錄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6064671" y="1412773"/>
            <a:ext cx="1429835" cy="56519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瀏覽紀錄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箭號: 向右 18">
            <a:extLst>
              <a:ext uri="{FF2B5EF4-FFF2-40B4-BE49-F238E27FC236}">
                <a16:creationId xmlns:a16="http://schemas.microsoft.com/office/drawing/2014/main" xmlns="" id="{FD968883-4AF0-4439-9CAB-D02BA23255D1}"/>
              </a:ext>
            </a:extLst>
          </p:cNvPr>
          <p:cNvSpPr/>
          <p:nvPr/>
        </p:nvSpPr>
        <p:spPr>
          <a:xfrm>
            <a:off x="3863047" y="3789040"/>
            <a:ext cx="1069392" cy="63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281619" y="2852936"/>
            <a:ext cx="2232249" cy="268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</a:t>
            </a:r>
          </a:p>
        </p:txBody>
      </p:sp>
      <p:sp>
        <p:nvSpPr>
          <p:cNvPr id="19" name="向下箭號圖說文字 18"/>
          <p:cNvSpPr/>
          <p:nvPr/>
        </p:nvSpPr>
        <p:spPr>
          <a:xfrm>
            <a:off x="3275856" y="2290860"/>
            <a:ext cx="2232249" cy="432048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瀏覽個人頁面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61" y="2226737"/>
            <a:ext cx="1887545" cy="388504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226737"/>
            <a:ext cx="1908202" cy="38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516961" y="443787"/>
            <a:ext cx="8001055" cy="60722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14750" y="4214813"/>
            <a:ext cx="7929563" cy="255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0" dirty="0">
                <a:solidFill>
                  <a:schemeClr val="bg1">
                    <a:lumMod val="85000"/>
                  </a:schemeClr>
                </a:solidFill>
                <a:latin typeface="Arial Rounded MT Bold"/>
                <a:ea typeface="+mn-ea"/>
              </a:rPr>
              <a:t>HOW</a:t>
            </a:r>
            <a:endParaRPr kumimoji="0" lang="zh-TW" altLang="en-US" sz="16000" dirty="0">
              <a:solidFill>
                <a:schemeClr val="bg1">
                  <a:lumMod val="85000"/>
                </a:schemeClr>
              </a:solidFill>
              <a:latin typeface="Arial Rounded MT Bold"/>
              <a:ea typeface="+mn-ea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="" xmlns:a16="http://schemas.microsoft.com/office/drawing/2014/main" id="{A098FE79-B6B0-499E-8954-799E05F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82350"/>
            <a:ext cx="5760640" cy="1191846"/>
          </a:xfrm>
        </p:spPr>
        <p:txBody>
          <a:bodyPr/>
          <a:lstStyle/>
          <a:p>
            <a:pPr algn="l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主要功能操作流程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＞形箭號 2"/>
          <p:cNvSpPr/>
          <p:nvPr/>
        </p:nvSpPr>
        <p:spPr>
          <a:xfrm>
            <a:off x="899591" y="141277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瀏覽地圖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2185543" y="1412774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開始運動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82131" y="1424595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輸入內容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4793568" y="1412773"/>
            <a:ext cx="1429835" cy="56519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上傳記錄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＞形箭號 9"/>
          <p:cNvSpPr/>
          <p:nvPr/>
        </p:nvSpPr>
        <p:spPr>
          <a:xfrm>
            <a:off x="6064671" y="1412773"/>
            <a:ext cx="1429835" cy="56519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瀏覽紀錄</a:t>
            </a:r>
            <a:endParaRPr lang="zh-TW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箭號: 向右 18">
            <a:extLst>
              <a:ext uri="{FF2B5EF4-FFF2-40B4-BE49-F238E27FC236}">
                <a16:creationId xmlns:a16="http://schemas.microsoft.com/office/drawing/2014/main" xmlns="" id="{FD968883-4AF0-4439-9CAB-D02BA23255D1}"/>
              </a:ext>
            </a:extLst>
          </p:cNvPr>
          <p:cNvSpPr/>
          <p:nvPr/>
        </p:nvSpPr>
        <p:spPr>
          <a:xfrm>
            <a:off x="3926789" y="2807696"/>
            <a:ext cx="1293283" cy="47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489377" y="3933056"/>
            <a:ext cx="2232249" cy="412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取消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讚，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METOO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讚、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METOO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樹同步增減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206600"/>
            <a:ext cx="2318331" cy="187047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120" y="4460895"/>
            <a:ext cx="2407931" cy="16814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928" y="4222126"/>
            <a:ext cx="2261203" cy="1920169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2194780"/>
            <a:ext cx="2515275" cy="1882292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>
            <a:off x="6779588" y="3861048"/>
            <a:ext cx="312692" cy="785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左箭號 26"/>
          <p:cNvSpPr/>
          <p:nvPr/>
        </p:nvSpPr>
        <p:spPr>
          <a:xfrm>
            <a:off x="3851920" y="5085184"/>
            <a:ext cx="151216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上箭號 27"/>
          <p:cNvSpPr/>
          <p:nvPr/>
        </p:nvSpPr>
        <p:spPr>
          <a:xfrm>
            <a:off x="1835696" y="3284984"/>
            <a:ext cx="349847" cy="13616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1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226</Words>
  <Application>Microsoft Office PowerPoint</Application>
  <PresentationFormat>如螢幕大小 (4:3)</PresentationFormat>
  <Paragraphs>80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 Rounded MT Bold</vt:lpstr>
      <vt:lpstr>微軟正黑體</vt:lpstr>
      <vt:lpstr>新細明體</vt:lpstr>
      <vt:lpstr>Arial</vt:lpstr>
      <vt:lpstr>Calibri</vt:lpstr>
      <vt:lpstr>Office 佈景主題</vt:lpstr>
      <vt:lpstr>系統主要功能操作流程</vt:lpstr>
      <vt:lpstr>系統主要功能操作流程</vt:lpstr>
      <vt:lpstr>系統主要功能操作流程</vt:lpstr>
      <vt:lpstr>系統主要功能操作流程</vt:lpstr>
      <vt:lpstr>系統主要功能操作流程</vt:lpstr>
      <vt:lpstr>系統主要功能操作流程</vt:lpstr>
      <vt:lpstr>系統主要功能操作流程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Soowii</dc:creator>
  <cp:lastModifiedBy>Windows 使用者</cp:lastModifiedBy>
  <cp:revision>151</cp:revision>
  <dcterms:modified xsi:type="dcterms:W3CDTF">2020-05-13T04:22:09Z</dcterms:modified>
</cp:coreProperties>
</file>