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2" r:id="rId2"/>
    <p:sldId id="313" r:id="rId3"/>
    <p:sldId id="311" r:id="rId4"/>
    <p:sldId id="289" r:id="rId5"/>
    <p:sldId id="257" r:id="rId6"/>
    <p:sldId id="297" r:id="rId7"/>
    <p:sldId id="295" r:id="rId8"/>
    <p:sldId id="258" r:id="rId9"/>
    <p:sldId id="314" r:id="rId10"/>
    <p:sldId id="315" r:id="rId11"/>
    <p:sldId id="312" r:id="rId12"/>
    <p:sldId id="309" r:id="rId13"/>
    <p:sldId id="310" r:id="rId14"/>
    <p:sldId id="293" r:id="rId1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600"/>
    <a:srgbClr val="3491F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>
      <p:cViewPr varScale="1">
        <p:scale>
          <a:sx n="53" d="100"/>
          <a:sy n="53" d="100"/>
        </p:scale>
        <p:origin x="1210" y="-12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B798577-C3D1-48E5-A1B6-AD6681A3DD3E}" type="datetimeFigureOut">
              <a:rPr lang="zh-TW" altLang="en-US"/>
              <a:pPr>
                <a:defRPr/>
              </a:pPr>
              <a:t>2020/5/10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709BDB7-488D-4721-9163-EDBBC69C81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3859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徐偉誌</a:t>
            </a:r>
            <a:endParaRPr lang="en-US" altLang="zh-TW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09BDB7-488D-4721-9163-EDBBC69C8140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312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汪廷憲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09BDB7-488D-4721-9163-EDBBC69C8140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377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劉以文</a:t>
            </a:r>
            <a:endParaRPr kumimoji="0" lang="en-US" altLang="zh-TW" dirty="0">
              <a:latin typeface="華康新儷粗黑"/>
              <a:ea typeface="華康新儷粗黑"/>
              <a:cs typeface="華康新儷粗黑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09BDB7-488D-4721-9163-EDBBC69C8140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502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279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/>
              <a:t>徐偉誌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2996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劉昱盛</a:t>
            </a:r>
            <a:endParaRPr kumimoji="0" lang="zh-TW" altLang="en-US" dirty="0">
              <a:latin typeface="華康新儷粗黑"/>
              <a:ea typeface="華康新儷粗黑"/>
              <a:cs typeface="華康新儷粗黑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09BDB7-488D-4721-9163-EDBBC69C8140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712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0" lang="zh-TW" altLang="en-US" dirty="0">
                <a:latin typeface="華康新儷粗黑"/>
                <a:ea typeface="華康新儷粗黑"/>
                <a:cs typeface="華康新儷粗黑"/>
              </a:rPr>
              <a:t>謝戍乂</a:t>
            </a:r>
            <a:endParaRPr kumimoji="0" lang="en-US" altLang="zh-TW" dirty="0">
              <a:latin typeface="華康新儷粗黑"/>
              <a:ea typeface="華康新儷粗黑"/>
              <a:cs typeface="華康新儷粗黑"/>
            </a:endParaRPr>
          </a:p>
        </p:txBody>
      </p:sp>
    </p:spTree>
    <p:extLst>
      <p:ext uri="{BB962C8B-B14F-4D97-AF65-F5344CB8AC3E}">
        <p14:creationId xmlns:p14="http://schemas.microsoft.com/office/powerpoint/2010/main" val="4070901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徐偉誌</a:t>
            </a:r>
            <a:endParaRPr lang="en-US" altLang="zh-TW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09BDB7-488D-4721-9163-EDBBC69C8140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816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徐偉誌</a:t>
            </a:r>
            <a:endParaRPr lang="en-US" altLang="zh-TW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09BDB7-488D-4721-9163-EDBBC69C8140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45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徐偉誌</a:t>
            </a:r>
            <a:endParaRPr lang="en-US" altLang="zh-TW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09BDB7-488D-4721-9163-EDBBC69C8140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660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劉名軒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09BDB7-488D-4721-9163-EDBBC69C8140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495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A5BC3-79F9-4C80-B6EF-900341DA2420}" type="datetimeFigureOut">
              <a:rPr lang="zh-TW" altLang="en-US"/>
              <a:pPr>
                <a:defRPr/>
              </a:pPr>
              <a:t>2020/5/10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ECFC0-8500-45B7-A917-91F513DA096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AE8CE-D214-4150-9E71-00025D9E6ED1}" type="datetimeFigureOut">
              <a:rPr lang="zh-TW" altLang="en-US"/>
              <a:pPr>
                <a:defRPr/>
              </a:pPr>
              <a:t>2020/5/10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FDE5A-ACFC-4B0B-AA1F-EFEEC414B86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7EAE6-BAB8-4D03-BA60-11E5E3FB711E}" type="datetimeFigureOut">
              <a:rPr lang="zh-TW" altLang="en-US"/>
              <a:pPr>
                <a:defRPr/>
              </a:pPr>
              <a:t>2020/5/10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51E36-9432-438A-8391-B2ADEDB010E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DED72-2034-414B-956A-8C252E315265}" type="datetimeFigureOut">
              <a:rPr lang="zh-TW" altLang="en-US"/>
              <a:pPr>
                <a:defRPr/>
              </a:pPr>
              <a:t>2020/5/10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5876C-6B91-4014-8088-AB28892E6C5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1CA4-0C1F-43C1-8A0F-D2ED7608669B}" type="datetimeFigureOut">
              <a:rPr lang="zh-TW" altLang="en-US"/>
              <a:pPr>
                <a:defRPr/>
              </a:pPr>
              <a:t>2020/5/10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B265A-1DB7-4AAB-A1FB-30BF5836910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CC7BD-F142-46F7-BBEF-4F801C36B788}" type="datetimeFigureOut">
              <a:rPr lang="zh-TW" altLang="en-US"/>
              <a:pPr>
                <a:defRPr/>
              </a:pPr>
              <a:t>2020/5/10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875B3-F431-4410-AEEF-58D40347171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50BDF-A4D8-4F49-AEAD-65335FC05E6B}" type="datetimeFigureOut">
              <a:rPr lang="zh-TW" altLang="en-US"/>
              <a:pPr>
                <a:defRPr/>
              </a:pPr>
              <a:t>2020/5/10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AB0C0-9DD0-43D2-B491-A35A5A366AF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A8E75-8883-459A-B161-4DF92EAF033C}" type="datetimeFigureOut">
              <a:rPr lang="zh-TW" altLang="en-US"/>
              <a:pPr>
                <a:defRPr/>
              </a:pPr>
              <a:t>2020/5/10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67089-50F1-42DD-B47F-43073322104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1862A-C01B-4C39-9FC8-C70EBA681B96}" type="datetimeFigureOut">
              <a:rPr lang="zh-TW" altLang="en-US"/>
              <a:pPr>
                <a:defRPr/>
              </a:pPr>
              <a:t>2020/5/10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BB11C-1D07-4148-B2D3-C1032C854B7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A7C88-3571-4095-A898-118C1604C837}" type="datetimeFigureOut">
              <a:rPr lang="zh-TW" altLang="en-US"/>
              <a:pPr>
                <a:defRPr/>
              </a:pPr>
              <a:t>2020/5/10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96D5F-4613-41FB-B53E-FC5A59F27F0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1D8F20D-39BE-4E98-AA7A-82A622A26087}" type="datetimeFigureOut">
              <a:rPr lang="zh-TW" altLang="en-US"/>
              <a:pPr>
                <a:defRPr/>
              </a:pPr>
              <a:t>2020/5/10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58EBA0A-DDFF-4B1D-A9BE-5C6BAA72534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56" r:id="rId3"/>
    <p:sldLayoutId id="2147483655" r:id="rId4"/>
    <p:sldLayoutId id="2147483654" r:id="rId5"/>
    <p:sldLayoutId id="2147483653" r:id="rId6"/>
    <p:sldLayoutId id="2147483652" r:id="rId7"/>
    <p:sldLayoutId id="2147483651" r:id="rId8"/>
    <p:sldLayoutId id="2147483650" r:id="rId9"/>
    <p:sldLayoutId id="2147483649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jp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9.jp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webp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g"/><Relationship Id="rId4" Type="http://schemas.openxmlformats.org/officeDocument/2006/relationships/image" Target="../media/image7.jp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528610" y="388346"/>
            <a:ext cx="8001054" cy="607220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sp>
        <p:nvSpPr>
          <p:cNvPr id="13318" name="文字方塊 4"/>
          <p:cNvSpPr txBox="1">
            <a:spLocks noChangeArrowheads="1"/>
          </p:cNvSpPr>
          <p:nvPr/>
        </p:nvSpPr>
        <p:spPr bwMode="auto">
          <a:xfrm flipH="1">
            <a:off x="642938" y="1143000"/>
            <a:ext cx="5000625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華康新儷粗黑"/>
              </a:rPr>
              <a:t> </a:t>
            </a:r>
            <a:r>
              <a:rPr kumimoji="0"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  <a:cs typeface="華康新儷粗黑"/>
              </a:rPr>
              <a:t>DA106</a:t>
            </a:r>
            <a:r>
              <a:rPr kumimoji="0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華康新儷粗黑"/>
              </a:rPr>
              <a:t> </a:t>
            </a:r>
            <a:r>
              <a:rPr kumimoji="0"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華康新儷粗黑"/>
              </a:rPr>
              <a:t>第五組</a:t>
            </a:r>
            <a:endParaRPr kumimoji="0"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華康新儷粗黑"/>
            </a:endParaRPr>
          </a:p>
          <a:p>
            <a:r>
              <a:rPr kumimoji="0" lang="en-US" altLang="zh-TW" sz="45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華康新儷粗黑"/>
              </a:rPr>
              <a:t>Run</a:t>
            </a:r>
            <a:r>
              <a:rPr kumimoji="0" lang="en-US" altLang="zh-TW" sz="4500" b="1" i="1" dirty="0">
                <a:latin typeface="微軟正黑體" panose="020B0604030504040204" pitchFamily="34" charset="-120"/>
                <a:ea typeface="微軟正黑體" panose="020B0604030504040204" pitchFamily="34" charset="-120"/>
                <a:cs typeface="華康新儷粗黑"/>
              </a:rPr>
              <a:t>    </a:t>
            </a:r>
            <a:r>
              <a:rPr kumimoji="0" lang="en-US" altLang="zh-TW" sz="45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華康新儷粗黑"/>
              </a:rPr>
              <a:t>able</a:t>
            </a:r>
          </a:p>
          <a:p>
            <a:r>
              <a:rPr kumimoji="0"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華康新儷粗黑"/>
              </a:rPr>
              <a:t>可以</a:t>
            </a:r>
            <a:endParaRPr kumimoji="0" lang="zh-TW" altLang="en-US" sz="4800" b="1" i="1" dirty="0">
              <a:latin typeface="微軟正黑體" panose="020B0604030504040204" pitchFamily="34" charset="-120"/>
              <a:ea typeface="微軟正黑體" panose="020B0604030504040204" pitchFamily="34" charset="-120"/>
              <a:cs typeface="華康新儷粗黑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4786313" y="3500438"/>
            <a:ext cx="357187" cy="3571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857875" y="3357563"/>
            <a:ext cx="357188" cy="3571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357938" y="3500438"/>
            <a:ext cx="357187" cy="3571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6858000" y="3643313"/>
            <a:ext cx="357188" cy="3571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429500" y="3714750"/>
            <a:ext cx="357188" cy="3571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357813" y="3429000"/>
            <a:ext cx="357187" cy="3571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373979" y="3766343"/>
            <a:ext cx="357188" cy="3571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7929563" y="3786188"/>
            <a:ext cx="357187" cy="3571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016792" y="4118986"/>
            <a:ext cx="357187" cy="3571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745584" y="4530365"/>
            <a:ext cx="357187" cy="3571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337689" y="4887552"/>
            <a:ext cx="357188" cy="3571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854338" y="5170983"/>
            <a:ext cx="357188" cy="3571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86375" y="2857500"/>
            <a:ext cx="357188" cy="3571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5214938" y="2357438"/>
            <a:ext cx="357187" cy="3571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357813" y="1928813"/>
            <a:ext cx="357187" cy="3571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5643563" y="1428750"/>
            <a:ext cx="357187" cy="3571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5929313" y="1071563"/>
            <a:ext cx="357187" cy="3571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6000750" y="1857375"/>
            <a:ext cx="357188" cy="3571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6500813" y="1928813"/>
            <a:ext cx="357187" cy="3571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4786313" y="2071688"/>
            <a:ext cx="357187" cy="3571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4500563" y="1643063"/>
            <a:ext cx="357187" cy="3571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4286250" y="1214438"/>
            <a:ext cx="357188" cy="3571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8358188" y="4000500"/>
            <a:ext cx="357187" cy="3571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3347" name="文字方塊 5"/>
          <p:cNvSpPr txBox="1">
            <a:spLocks noChangeArrowheads="1"/>
          </p:cNvSpPr>
          <p:nvPr/>
        </p:nvSpPr>
        <p:spPr bwMode="auto">
          <a:xfrm>
            <a:off x="5284564" y="4076836"/>
            <a:ext cx="8771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dirty="0"/>
              <a:t>徐偉誌</a:t>
            </a:r>
            <a:endParaRPr lang="en-US" altLang="zh-TW" dirty="0"/>
          </a:p>
          <a:p>
            <a:r>
              <a:rPr lang="zh-TW" altLang="en-US" dirty="0"/>
              <a:t>劉昱盛</a:t>
            </a:r>
            <a:endParaRPr kumimoji="0" lang="zh-TW" altLang="en-US" dirty="0">
              <a:latin typeface="華康新儷粗黑"/>
              <a:ea typeface="華康新儷粗黑"/>
              <a:cs typeface="華康新儷粗黑"/>
            </a:endParaRPr>
          </a:p>
          <a:p>
            <a:r>
              <a:rPr kumimoji="0" lang="zh-TW" altLang="en-US" dirty="0">
                <a:latin typeface="華康新儷粗黑"/>
                <a:ea typeface="華康新儷粗黑"/>
                <a:cs typeface="華康新儷粗黑"/>
              </a:rPr>
              <a:t>謝戍乂</a:t>
            </a:r>
            <a:endParaRPr kumimoji="0" lang="en-US" altLang="zh-TW" dirty="0">
              <a:latin typeface="華康新儷粗黑"/>
              <a:ea typeface="華康新儷粗黑"/>
              <a:cs typeface="華康新儷粗黑"/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2854338" y="2508249"/>
            <a:ext cx="357188" cy="3571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3390119" y="2678906"/>
            <a:ext cx="357188" cy="3571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3818771" y="2989268"/>
            <a:ext cx="357188" cy="3571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4373979" y="3129929"/>
            <a:ext cx="357188" cy="3571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6166213" y="4314166"/>
            <a:ext cx="9060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劉名軒</a:t>
            </a:r>
            <a:endParaRPr lang="en-US" altLang="zh-TW" dirty="0"/>
          </a:p>
          <a:p>
            <a:r>
              <a:rPr lang="zh-TW" altLang="en-US" dirty="0"/>
              <a:t>汪廷憲</a:t>
            </a:r>
            <a:endParaRPr lang="en-US" altLang="zh-TW" dirty="0"/>
          </a:p>
          <a:p>
            <a:r>
              <a:rPr lang="zh-TW" altLang="en-US" dirty="0"/>
              <a:t>劉以文</a:t>
            </a:r>
            <a:endParaRPr kumimoji="0" lang="en-US" altLang="zh-TW" dirty="0">
              <a:latin typeface="華康新儷粗黑"/>
              <a:ea typeface="華康新儷粗黑"/>
              <a:cs typeface="華康新儷粗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64416" y="2107406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TW" altLang="en-US" sz="4800" b="1" i="1" dirty="0">
                <a:latin typeface="微軟正黑體" panose="020B0604030504040204" pitchFamily="34" charset="-120"/>
                <a:ea typeface="微軟正黑體" panose="020B0604030504040204" pitchFamily="34" charset="-120"/>
                <a:cs typeface="華康新儷粗黑"/>
              </a:rPr>
              <a:t>跑</a:t>
            </a:r>
            <a:endParaRPr lang="zh-TW" altLang="en-US" sz="48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AA688E9-20E4-4F1C-AD73-FB746568AE51}"/>
              </a:ext>
            </a:extLst>
          </p:cNvPr>
          <p:cNvSpPr/>
          <p:nvPr/>
        </p:nvSpPr>
        <p:spPr>
          <a:xfrm>
            <a:off x="1685926" y="1424441"/>
            <a:ext cx="545342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5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endParaRPr lang="zh-TW" altLang="en-US" sz="45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7D68F3-B864-4759-9001-796DC02A932A}"/>
              </a:ext>
            </a:extLst>
          </p:cNvPr>
          <p:cNvSpPr/>
          <p:nvPr/>
        </p:nvSpPr>
        <p:spPr>
          <a:xfrm>
            <a:off x="3694877" y="5408946"/>
            <a:ext cx="4591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指導老師：吳永志、郭惠民、吳冠宏</a:t>
            </a:r>
            <a:endParaRPr lang="en-US" altLang="zh-TW" dirty="0"/>
          </a:p>
          <a:p>
            <a:endParaRPr kumimoji="0" lang="en-US" altLang="zh-TW" dirty="0">
              <a:latin typeface="華康新儷粗黑"/>
              <a:ea typeface="華康新儷粗黑"/>
              <a:cs typeface="華康新儷粗黑"/>
            </a:endParaRPr>
          </a:p>
          <a:p>
            <a:r>
              <a:rPr kumimoji="0" lang="zh-TW" altLang="en-US" dirty="0">
                <a:latin typeface="華康新儷粗黑"/>
                <a:ea typeface="華康新儷粗黑"/>
                <a:cs typeface="華康新儷粗黑"/>
              </a:rPr>
              <a:t>指導助教：傅俊皓、鍾豐翔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5" grpId="0"/>
      <p:bldP spid="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530197" y="442892"/>
            <a:ext cx="8001055" cy="607220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714750" y="4214813"/>
            <a:ext cx="7929563" cy="2554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0" dirty="0">
                <a:solidFill>
                  <a:schemeClr val="bg1">
                    <a:lumMod val="85000"/>
                  </a:schemeClr>
                </a:solidFill>
                <a:latin typeface="Arial Rounded MT Bold"/>
                <a:ea typeface="+mn-ea"/>
              </a:rPr>
              <a:t>HOW</a:t>
            </a:r>
            <a:endParaRPr kumimoji="0" lang="zh-TW" altLang="en-US" sz="16000" dirty="0">
              <a:solidFill>
                <a:schemeClr val="bg1">
                  <a:lumMod val="85000"/>
                </a:schemeClr>
              </a:solidFill>
              <a:latin typeface="Arial Rounded MT Bold"/>
              <a:ea typeface="+mn-ea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A098FE79-B6B0-499E-8954-799E05FD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52" y="382350"/>
            <a:ext cx="4464495" cy="1191846"/>
          </a:xfrm>
        </p:spPr>
        <p:txBody>
          <a:bodyPr/>
          <a:lstStyle/>
          <a:p>
            <a:pPr algn="l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系統主要流程簡介</a:t>
            </a:r>
          </a:p>
        </p:txBody>
      </p:sp>
    </p:spTree>
    <p:extLst>
      <p:ext uri="{BB962C8B-B14F-4D97-AF65-F5344CB8AC3E}">
        <p14:creationId xmlns:p14="http://schemas.microsoft.com/office/powerpoint/2010/main" val="34447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530197" y="442892"/>
            <a:ext cx="8001055" cy="607220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sp>
        <p:nvSpPr>
          <p:cNvPr id="9" name="Oval 85">
            <a:extLst>
              <a:ext uri="{FF2B5EF4-FFF2-40B4-BE49-F238E27FC236}">
                <a16:creationId xmlns:a16="http://schemas.microsoft.com/office/drawing/2014/main" id="{612BC066-5326-4544-8F65-3D1713E70634}"/>
              </a:ext>
            </a:extLst>
          </p:cNvPr>
          <p:cNvSpPr/>
          <p:nvPr/>
        </p:nvSpPr>
        <p:spPr>
          <a:xfrm>
            <a:off x="47058" y="101331"/>
            <a:ext cx="1140566" cy="663373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714750" y="4214813"/>
            <a:ext cx="7929563" cy="2554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0" dirty="0">
                <a:solidFill>
                  <a:schemeClr val="bg1">
                    <a:lumMod val="85000"/>
                  </a:schemeClr>
                </a:solidFill>
                <a:latin typeface="Arial Rounded MT Bold"/>
                <a:ea typeface="+mn-ea"/>
              </a:rPr>
              <a:t>HOW</a:t>
            </a:r>
            <a:endParaRPr kumimoji="0" lang="zh-TW" altLang="en-US" sz="16000" dirty="0">
              <a:solidFill>
                <a:schemeClr val="bg1">
                  <a:lumMod val="85000"/>
                </a:schemeClr>
              </a:solidFill>
              <a:latin typeface="Arial Rounded MT Bold"/>
              <a:ea typeface="+mn-ea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1CDD1035-CC2E-4590-AB0A-C9054BCF6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97" y="-229765"/>
            <a:ext cx="1006146" cy="1325563"/>
          </a:xfrm>
        </p:spPr>
        <p:txBody>
          <a:bodyPr/>
          <a:lstStyle/>
          <a:p>
            <a:pPr algn="l"/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前台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E47E55C-BDE2-444A-AEEF-BE4A0DA6D7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5" y="881655"/>
            <a:ext cx="7823509" cy="553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08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530197" y="442892"/>
            <a:ext cx="8001055" cy="607220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714750" y="4214813"/>
            <a:ext cx="7929563" cy="2554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0" dirty="0">
                <a:solidFill>
                  <a:schemeClr val="bg1">
                    <a:lumMod val="85000"/>
                  </a:schemeClr>
                </a:solidFill>
                <a:latin typeface="Arial Rounded MT Bold"/>
                <a:ea typeface="+mn-ea"/>
              </a:rPr>
              <a:t>HOW</a:t>
            </a:r>
            <a:endParaRPr kumimoji="0" lang="zh-TW" altLang="en-US" sz="16000" dirty="0">
              <a:solidFill>
                <a:schemeClr val="bg1">
                  <a:lumMod val="85000"/>
                </a:schemeClr>
              </a:solidFill>
              <a:latin typeface="Arial Rounded MT Bold"/>
              <a:ea typeface="+mn-ea"/>
            </a:endParaRPr>
          </a:p>
        </p:txBody>
      </p:sp>
      <p:sp>
        <p:nvSpPr>
          <p:cNvPr id="7" name="Oval 85">
            <a:extLst>
              <a:ext uri="{FF2B5EF4-FFF2-40B4-BE49-F238E27FC236}">
                <a16:creationId xmlns:a16="http://schemas.microsoft.com/office/drawing/2014/main" id="{612BC066-5326-4544-8F65-3D1713E70634}"/>
              </a:ext>
            </a:extLst>
          </p:cNvPr>
          <p:cNvSpPr/>
          <p:nvPr/>
        </p:nvSpPr>
        <p:spPr>
          <a:xfrm>
            <a:off x="47058" y="101331"/>
            <a:ext cx="1140566" cy="663373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E89E832A-B724-41A2-9266-72520B8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8" y="-229765"/>
            <a:ext cx="1006146" cy="1325563"/>
          </a:xfrm>
        </p:spPr>
        <p:txBody>
          <a:bodyPr/>
          <a:lstStyle/>
          <a:p>
            <a:pPr algn="l"/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後台</a:t>
            </a:r>
          </a:p>
        </p:txBody>
      </p:sp>
      <p:pic>
        <p:nvPicPr>
          <p:cNvPr id="4" name="圖片 3" descr="一張含有 物件, 時鐘, 紅色, 房間 的圖片&#10;&#10;自動產生的描述">
            <a:extLst>
              <a:ext uri="{FF2B5EF4-FFF2-40B4-BE49-F238E27FC236}">
                <a16:creationId xmlns:a16="http://schemas.microsoft.com/office/drawing/2014/main" id="{4EED4BB9-77A5-42FA-A9F8-6F13763026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35" y="1437359"/>
            <a:ext cx="7888378" cy="35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20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530197" y="442892"/>
            <a:ext cx="8001055" cy="607220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714750" y="4214813"/>
            <a:ext cx="7929563" cy="2554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0" dirty="0">
                <a:solidFill>
                  <a:schemeClr val="bg1">
                    <a:lumMod val="85000"/>
                  </a:schemeClr>
                </a:solidFill>
                <a:latin typeface="Arial Rounded MT Bold" pitchFamily="34" charset="0"/>
                <a:ea typeface="+mn-ea"/>
              </a:rPr>
              <a:t>HOW</a:t>
            </a:r>
            <a:endParaRPr kumimoji="0" lang="zh-TW" altLang="en-US" sz="16000" dirty="0">
              <a:solidFill>
                <a:schemeClr val="bg1">
                  <a:lumMod val="85000"/>
                </a:schemeClr>
              </a:solidFill>
              <a:latin typeface="Arial Rounded MT Bold" pitchFamily="34" charset="0"/>
              <a:ea typeface="+mn-ea"/>
            </a:endParaRPr>
          </a:p>
        </p:txBody>
      </p:sp>
      <p:sp>
        <p:nvSpPr>
          <p:cNvPr id="7" name="Oval 85">
            <a:extLst>
              <a:ext uri="{FF2B5EF4-FFF2-40B4-BE49-F238E27FC236}">
                <a16:creationId xmlns:a16="http://schemas.microsoft.com/office/drawing/2014/main" id="{612BC066-5326-4544-8F65-3D1713E70634}"/>
              </a:ext>
            </a:extLst>
          </p:cNvPr>
          <p:cNvSpPr/>
          <p:nvPr/>
        </p:nvSpPr>
        <p:spPr>
          <a:xfrm>
            <a:off x="47058" y="101331"/>
            <a:ext cx="1140566" cy="663373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FD8E1BF4-0D87-4CBE-A182-96CB99FC6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5" y="-229765"/>
            <a:ext cx="1006146" cy="1325563"/>
          </a:xfrm>
        </p:spPr>
        <p:txBody>
          <a:bodyPr/>
          <a:lstStyle/>
          <a:p>
            <a:pPr algn="l"/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手機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978395C-A378-4D37-AA1B-BC1E466D5B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7449" y="490364"/>
            <a:ext cx="7444814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40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文字方塊 3"/>
          <p:cNvSpPr txBox="1">
            <a:spLocks noChangeArrowheads="1"/>
          </p:cNvSpPr>
          <p:nvPr/>
        </p:nvSpPr>
        <p:spPr bwMode="auto">
          <a:xfrm>
            <a:off x="1914525" y="1843881"/>
            <a:ext cx="5314950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TW" altLang="en-US" sz="20000" dirty="0">
                <a:solidFill>
                  <a:srgbClr val="EBE600"/>
                </a:solidFill>
                <a:latin typeface="華康新儷粗黑"/>
                <a:ea typeface="華康新儷粗黑"/>
                <a:cs typeface="華康新儷粗黑"/>
              </a:rPr>
              <a:t>沒了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4">
            <a:extLst>
              <a:ext uri="{FF2B5EF4-FFF2-40B4-BE49-F238E27FC236}">
                <a16:creationId xmlns:a16="http://schemas.microsoft.com/office/drawing/2014/main" id="{EDD71893-6CC7-465A-87F4-C05FBD11E9CD}"/>
              </a:ext>
            </a:extLst>
          </p:cNvPr>
          <p:cNvSpPr/>
          <p:nvPr/>
        </p:nvSpPr>
        <p:spPr>
          <a:xfrm>
            <a:off x="530197" y="442892"/>
            <a:ext cx="8001055" cy="607220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pic>
        <p:nvPicPr>
          <p:cNvPr id="5" name="圖片 4" descr="一張含有 刀 的圖片&#10;&#10;自動產生的描述">
            <a:extLst>
              <a:ext uri="{FF2B5EF4-FFF2-40B4-BE49-F238E27FC236}">
                <a16:creationId xmlns:a16="http://schemas.microsoft.com/office/drawing/2014/main" id="{80D24B9C-D0C3-4236-B15A-4FEA1D6DD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7056" y="2463711"/>
            <a:ext cx="6078784" cy="389977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43808" y="764704"/>
            <a:ext cx="41764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TW" altLang="en-US" sz="9600" b="1" dirty="0">
                <a:solidFill>
                  <a:srgbClr val="3491F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華康新儷粗黑"/>
              </a:rPr>
              <a:t>可以 </a:t>
            </a:r>
            <a:r>
              <a:rPr kumimoji="0" lang="zh-TW" altLang="en-US" sz="9600" b="1" i="1" dirty="0">
                <a:latin typeface="微軟正黑體" panose="020B0604030504040204" pitchFamily="34" charset="-120"/>
                <a:ea typeface="微軟正黑體" panose="020B0604030504040204" pitchFamily="34" charset="-120"/>
                <a:cs typeface="華康新儷粗黑"/>
              </a:rPr>
              <a:t>跑</a:t>
            </a:r>
            <a:endParaRPr kumimoji="0" lang="en-US" altLang="zh-TW" sz="9600" b="1" i="1" dirty="0">
              <a:latin typeface="微軟正黑體" panose="020B0604030504040204" pitchFamily="34" charset="-120"/>
              <a:ea typeface="微軟正黑體" panose="020B0604030504040204" pitchFamily="34" charset="-120"/>
              <a:cs typeface="華康新儷粗黑"/>
            </a:endParaRPr>
          </a:p>
        </p:txBody>
      </p:sp>
      <p:pic>
        <p:nvPicPr>
          <p:cNvPr id="10" name="圖片 9" descr="一張含有 物件 的圖片&#10;&#10;自動產生的描述">
            <a:extLst>
              <a:ext uri="{FF2B5EF4-FFF2-40B4-BE49-F238E27FC236}">
                <a16:creationId xmlns:a16="http://schemas.microsoft.com/office/drawing/2014/main" id="{44EDA8D4-96B4-4876-9C49-7FD420848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044" y="1549534"/>
            <a:ext cx="5256584" cy="262829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771800" y="2103752"/>
            <a:ext cx="4464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華康新儷粗黑"/>
              </a:rPr>
              <a:t> </a:t>
            </a:r>
            <a:r>
              <a:rPr kumimoji="0" lang="en-US" altLang="zh-TW" sz="4800" b="1" dirty="0">
                <a:solidFill>
                  <a:srgbClr val="3491F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華康新儷粗黑"/>
              </a:rPr>
              <a:t>R</a:t>
            </a:r>
            <a:r>
              <a:rPr kumimoji="0"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華康新儷粗黑"/>
              </a:rPr>
              <a:t>UN </a:t>
            </a:r>
            <a:r>
              <a:rPr kumimoji="0" lang="en-US" altLang="zh-TW" sz="4800" b="1" i="1" dirty="0">
                <a:latin typeface="微軟正黑體" panose="020B0604030504040204" pitchFamily="34" charset="-120"/>
                <a:ea typeface="微軟正黑體" panose="020B0604030504040204" pitchFamily="34" charset="-120"/>
                <a:cs typeface="華康新儷粗黑"/>
              </a:rPr>
              <a:t>N</a:t>
            </a:r>
            <a:r>
              <a:rPr kumimoji="0"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華康新儷粗黑"/>
              </a:rPr>
              <a:t>    </a:t>
            </a:r>
            <a:r>
              <a:rPr kumimoji="0" lang="en-US" altLang="zh-TW" sz="4800" b="1" dirty="0">
                <a:solidFill>
                  <a:srgbClr val="3491F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華康新儷粗黑"/>
              </a:rPr>
              <a:t>A</a:t>
            </a:r>
            <a:r>
              <a:rPr kumimoji="0"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華康新儷粗黑"/>
              </a:rPr>
              <a:t>BLE</a:t>
            </a:r>
            <a:r>
              <a:rPr kumimoji="0" lang="en-US" altLang="zh-TW" sz="4800" dirty="0">
                <a:solidFill>
                  <a:srgbClr val="3491F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 </a:t>
            </a:r>
            <a:endParaRPr kumimoji="0" lang="en-US" altLang="zh-TW" sz="4800" b="1" dirty="0">
              <a:latin typeface="微軟正黑體" panose="020B0604030504040204" pitchFamily="34" charset="-120"/>
              <a:ea typeface="微軟正黑體" panose="020B0604030504040204" pitchFamily="34" charset="-120"/>
              <a:cs typeface="華康新儷粗黑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1BE5BF4-F9E4-463F-A0C9-D69ACF824642}"/>
              </a:ext>
            </a:extLst>
          </p:cNvPr>
          <p:cNvSpPr/>
          <p:nvPr/>
        </p:nvSpPr>
        <p:spPr>
          <a:xfrm>
            <a:off x="1350421" y="3123992"/>
            <a:ext cx="315282" cy="3152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4" name="矩形 3">
            <a:extLst>
              <a:ext uri="{FF2B5EF4-FFF2-40B4-BE49-F238E27FC236}">
                <a16:creationId xmlns:a16="http://schemas.microsoft.com/office/drawing/2014/main" id="{EBDAEDB8-23AA-487A-BD65-15495AB50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808" y="3975614"/>
            <a:ext cx="576999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雲端前端網址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https://www.da106g5.tk/DA106_G5/front_end/index.jsp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雲端後端網址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eaLnBrk="1" hangingPunct="1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https://www.da106g5.tk/DA106_G5/back_end/staff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876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地圖 的圖片&#10;&#10;自動產生的描述">
            <a:extLst>
              <a:ext uri="{FF2B5EF4-FFF2-40B4-BE49-F238E27FC236}">
                <a16:creationId xmlns:a16="http://schemas.microsoft.com/office/drawing/2014/main" id="{1E11BF4B-8558-4137-82A9-37F83B1D4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45526"/>
            <a:ext cx="9473961" cy="4731746"/>
          </a:xfrm>
          <a:prstGeom prst="rect">
            <a:avLst/>
          </a:prstGeom>
        </p:spPr>
      </p:pic>
      <p:sp>
        <p:nvSpPr>
          <p:cNvPr id="4" name="Oval 85">
            <a:extLst>
              <a:ext uri="{FF2B5EF4-FFF2-40B4-BE49-F238E27FC236}">
                <a16:creationId xmlns:a16="http://schemas.microsoft.com/office/drawing/2014/main" id="{612BC066-5326-4544-8F65-3D1713E70634}"/>
              </a:ext>
            </a:extLst>
          </p:cNvPr>
          <p:cNvSpPr/>
          <p:nvPr/>
        </p:nvSpPr>
        <p:spPr>
          <a:xfrm>
            <a:off x="107504" y="260648"/>
            <a:ext cx="1500606" cy="735381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0FAB801C-4399-427C-B312-77868445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-34444"/>
            <a:ext cx="1520540" cy="1325563"/>
          </a:xfrm>
        </p:spPr>
        <p:txBody>
          <a:bodyPr/>
          <a:lstStyle/>
          <a:p>
            <a:pPr algn="l"/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心智圖</a:t>
            </a:r>
          </a:p>
        </p:txBody>
      </p:sp>
    </p:spTree>
    <p:extLst>
      <p:ext uri="{BB962C8B-B14F-4D97-AF65-F5344CB8AC3E}">
        <p14:creationId xmlns:p14="http://schemas.microsoft.com/office/powerpoint/2010/main" val="174501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500034" y="428604"/>
            <a:ext cx="8001056" cy="607220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4340" name="矩形 3"/>
          <p:cNvSpPr>
            <a:spLocks noChangeArrowheads="1"/>
          </p:cNvSpPr>
          <p:nvPr/>
        </p:nvSpPr>
        <p:spPr bwMode="auto">
          <a:xfrm>
            <a:off x="683568" y="1341438"/>
            <a:ext cx="684076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WHY   </a:t>
            </a:r>
            <a:r>
              <a:rPr kumimoji="0"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：緣起</a:t>
            </a:r>
            <a:br>
              <a:rPr kumimoji="0"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WHO  </a:t>
            </a:r>
            <a:r>
              <a:rPr kumimoji="0"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：目標使用者</a:t>
            </a:r>
            <a:endParaRPr kumimoji="0"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0"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WHEN</a:t>
            </a:r>
            <a:r>
              <a:rPr kumimoji="0"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：目標功能</a:t>
            </a:r>
            <a:br>
              <a:rPr kumimoji="0"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 HOW  </a:t>
            </a:r>
            <a:r>
              <a:rPr kumimoji="0"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：參考功能、技術</a:t>
            </a:r>
            <a:br>
              <a:rPr kumimoji="0"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 HOW  </a:t>
            </a:r>
            <a:r>
              <a:rPr kumimoji="0"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：功能細項、流程</a:t>
            </a:r>
          </a:p>
        </p:txBody>
      </p:sp>
      <p:sp>
        <p:nvSpPr>
          <p:cNvPr id="14341" name="文字方塊 5"/>
          <p:cNvSpPr txBox="1">
            <a:spLocks noChangeArrowheads="1"/>
          </p:cNvSpPr>
          <p:nvPr/>
        </p:nvSpPr>
        <p:spPr bwMode="auto">
          <a:xfrm>
            <a:off x="2987824" y="4251324"/>
            <a:ext cx="7929562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16000" dirty="0">
                <a:solidFill>
                  <a:srgbClr val="D9D9D9"/>
                </a:solidFill>
                <a:latin typeface="Arial Rounded MT Bold"/>
              </a:rPr>
              <a:t>WHAT</a:t>
            </a:r>
            <a:endParaRPr kumimoji="0" lang="zh-TW" altLang="en-US" sz="16000" dirty="0">
              <a:solidFill>
                <a:srgbClr val="D9D9D9"/>
              </a:solidFill>
              <a:latin typeface="Arial Rounded MT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500034" y="428604"/>
            <a:ext cx="8001056" cy="607220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43375" y="4214813"/>
            <a:ext cx="7929563" cy="2554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0" dirty="0">
                <a:solidFill>
                  <a:schemeClr val="bg1">
                    <a:lumMod val="85000"/>
                  </a:schemeClr>
                </a:solidFill>
                <a:latin typeface="Arial Rounded MT Bold"/>
                <a:ea typeface="微軟正黑體" panose="020B0604030504040204" pitchFamily="34" charset="-120"/>
              </a:rPr>
              <a:t>WHY</a:t>
            </a:r>
            <a:endParaRPr kumimoji="0" lang="zh-TW" altLang="en-US" sz="16000" dirty="0">
              <a:solidFill>
                <a:schemeClr val="bg1">
                  <a:lumMod val="85000"/>
                </a:schemeClr>
              </a:solidFill>
              <a:latin typeface="Arial Rounded MT Bold"/>
              <a:ea typeface="微軟正黑體" panose="020B0604030504040204" pitchFamily="34" charset="-120"/>
            </a:endParaRPr>
          </a:p>
        </p:txBody>
      </p:sp>
      <p:sp>
        <p:nvSpPr>
          <p:cNvPr id="16389" name="矩形 3"/>
          <p:cNvSpPr>
            <a:spLocks noChangeArrowheads="1"/>
          </p:cNvSpPr>
          <p:nvPr/>
        </p:nvSpPr>
        <p:spPr bwMode="auto">
          <a:xfrm>
            <a:off x="838200" y="2132856"/>
            <a:ext cx="714375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現代人生活忙碌，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有空閒運動卻不一定能找到同好，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讓本應用程式幫你找到一群志同道合的夥伴，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並為您儲存每一刻的運動紀錄。</a:t>
            </a:r>
            <a:endParaRPr kumimoji="0"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098FE79-B6B0-499E-8954-799E05FD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822" y="807293"/>
            <a:ext cx="10515600" cy="1325563"/>
          </a:xfrm>
        </p:spPr>
        <p:txBody>
          <a:bodyPr/>
          <a:lstStyle/>
          <a:p>
            <a:pPr algn="l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緣起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530197" y="442892"/>
            <a:ext cx="8001055" cy="607220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484" name="文字方塊 5"/>
          <p:cNvSpPr txBox="1">
            <a:spLocks noChangeArrowheads="1"/>
          </p:cNvSpPr>
          <p:nvPr/>
        </p:nvSpPr>
        <p:spPr bwMode="auto">
          <a:xfrm>
            <a:off x="4211960" y="4233947"/>
            <a:ext cx="7929563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16000" dirty="0">
                <a:solidFill>
                  <a:srgbClr val="D9D9D9"/>
                </a:solidFill>
                <a:latin typeface="Arial Rounded MT Bold"/>
                <a:ea typeface="微軟正黑體" panose="020B0604030504040204" pitchFamily="34" charset="-120"/>
              </a:rPr>
              <a:t>WHO</a:t>
            </a:r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CD01B2BC-25E7-4713-9D56-863F0C5D91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907592"/>
              </p:ext>
            </p:extLst>
          </p:nvPr>
        </p:nvGraphicFramePr>
        <p:xfrm>
          <a:off x="755612" y="1628800"/>
          <a:ext cx="7550224" cy="3121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7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5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571">
                <a:tc>
                  <a:txBody>
                    <a:bodyPr/>
                    <a:lstStyle/>
                    <a:p>
                      <a:endParaRPr lang="zh-TW" altLang="en-US" sz="1300" dirty="0"/>
                    </a:p>
                  </a:txBody>
                  <a:tcPr marL="65654" marR="65654" marT="32827" marB="328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運動休閒者</a:t>
                      </a:r>
                    </a:p>
                  </a:txBody>
                  <a:tcPr marL="65654" marR="65654" marT="32827" marB="328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運動愛好者</a:t>
                      </a:r>
                    </a:p>
                  </a:txBody>
                  <a:tcPr marL="65654" marR="65654" marT="32827" marB="328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(</a:t>
                      </a:r>
                      <a:r>
                        <a:rPr lang="zh-TW" altLang="en-US" sz="1500" dirty="0"/>
                        <a:t>後台</a:t>
                      </a:r>
                      <a:r>
                        <a:rPr lang="en-US" altLang="zh-TW" sz="1500" dirty="0"/>
                        <a:t>)</a:t>
                      </a:r>
                      <a:r>
                        <a:rPr lang="zh-TW" altLang="en-US" sz="1500" dirty="0"/>
                        <a:t>管理員</a:t>
                      </a:r>
                    </a:p>
                  </a:txBody>
                  <a:tcPr marL="65654" marR="65654" marT="32827" marB="3282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770">
                <a:tc>
                  <a:txBody>
                    <a:bodyPr/>
                    <a:lstStyle/>
                    <a:p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平台熟悉度</a:t>
                      </a:r>
                    </a:p>
                  </a:txBody>
                  <a:tcPr marL="65654" marR="65654" marT="32827" marB="32827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★ ★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5654" marR="65654" marT="32827" marB="32827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★ ★ ★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5654" marR="65654" marT="32827" marB="32827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★ ★ ★ ★ ★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5654" marR="65654" marT="32827" marB="3282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770">
                <a:tc>
                  <a:txBody>
                    <a:bodyPr/>
                    <a:lstStyle/>
                    <a:p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平台使用頻率</a:t>
                      </a:r>
                    </a:p>
                  </a:txBody>
                  <a:tcPr marL="65654" marR="65654" marT="32827" marB="32827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★ ★ ★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5654" marR="65654" marT="32827" marB="32827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★ ★ ★ ★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5654" marR="65654" marT="32827" marB="32827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★ ★ ★ ★ ★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5654" marR="65654" marT="32827" marB="3282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770">
                <a:tc>
                  <a:txBody>
                    <a:bodyPr/>
                    <a:lstStyle/>
                    <a:p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領域專業度</a:t>
                      </a:r>
                    </a:p>
                  </a:txBody>
                  <a:tcPr marL="65654" marR="65654" marT="32827" marB="32827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★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5654" marR="65654" marT="32827" marB="32827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★ ★ ★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5654" marR="65654" marT="32827" marB="32827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★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5654" marR="65654" marT="32827" marB="3282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0770">
                <a:tc>
                  <a:txBody>
                    <a:bodyPr/>
                    <a:lstStyle/>
                    <a:p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使用動機</a:t>
                      </a:r>
                    </a:p>
                  </a:txBody>
                  <a:tcPr marL="65654" marR="65654" marT="32827" marB="32827" anchor="ctr"/>
                </a:tc>
                <a:tc>
                  <a:txBody>
                    <a:bodyPr/>
                    <a:lstStyle/>
                    <a:p>
                      <a:r>
                        <a:rPr lang="zh-TW" altLang="en-US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個人運動紀錄、</a:t>
                      </a:r>
                      <a:endParaRPr lang="en-US" altLang="zh-TW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搜尋揪團、</a:t>
                      </a:r>
                      <a:endParaRPr lang="en-US" altLang="zh-TW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商城購買。</a:t>
                      </a:r>
                    </a:p>
                  </a:txBody>
                  <a:tcPr marL="65654" marR="65654" marT="32827" marB="32827" anchor="ctr"/>
                </a:tc>
                <a:tc>
                  <a:txBody>
                    <a:bodyPr/>
                    <a:lstStyle/>
                    <a:p>
                      <a:r>
                        <a:rPr lang="zh-TW" altLang="en-US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揪團運動、</a:t>
                      </a:r>
                      <a:endParaRPr lang="en-US" altLang="zh-TW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分享運動紀錄及心得、</a:t>
                      </a:r>
                      <a:endParaRPr lang="en-US" altLang="zh-TW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運動直播。</a:t>
                      </a:r>
                    </a:p>
                  </a:txBody>
                  <a:tcPr marL="65654" marR="65654" marT="32827" marB="32827" anchor="ctr"/>
                </a:tc>
                <a:tc>
                  <a:txBody>
                    <a:bodyPr/>
                    <a:lstStyle/>
                    <a:p>
                      <a:r>
                        <a:rPr lang="zh-TW" altLang="en-US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會員管理、</a:t>
                      </a:r>
                      <a:endParaRPr lang="en-US" altLang="zh-TW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檢舉管理、</a:t>
                      </a:r>
                      <a:endParaRPr lang="en-US" altLang="zh-TW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3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商品上架及販售管理。</a:t>
                      </a:r>
                    </a:p>
                  </a:txBody>
                  <a:tcPr marL="65654" marR="65654" marT="32827" marB="3282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A098FE79-B6B0-499E-8954-799E05FD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819" y="620688"/>
            <a:ext cx="10515600" cy="1325563"/>
          </a:xfrm>
        </p:spPr>
        <p:txBody>
          <a:bodyPr/>
          <a:lstStyle/>
          <a:p>
            <a:pPr algn="l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目標使用者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500034" y="428604"/>
            <a:ext cx="8001056" cy="607220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508" name="文字方塊 5"/>
          <p:cNvSpPr txBox="1">
            <a:spLocks noChangeArrowheads="1"/>
          </p:cNvSpPr>
          <p:nvPr/>
        </p:nvSpPr>
        <p:spPr bwMode="auto">
          <a:xfrm>
            <a:off x="3004918" y="4291509"/>
            <a:ext cx="7929563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16000" dirty="0">
                <a:solidFill>
                  <a:srgbClr val="D9D9D9"/>
                </a:solidFill>
                <a:latin typeface="Arial Rounded MT Bold"/>
                <a:ea typeface="微軟正黑體" panose="020B0604030504040204" pitchFamily="34" charset="-120"/>
              </a:rPr>
              <a:t>WHEN</a:t>
            </a: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F48DD8BB-5023-4F4A-AEB6-89F0B2F73FAF}"/>
              </a:ext>
            </a:extLst>
          </p:cNvPr>
          <p:cNvGrpSpPr/>
          <p:nvPr/>
        </p:nvGrpSpPr>
        <p:grpSpPr>
          <a:xfrm>
            <a:off x="4274093" y="192077"/>
            <a:ext cx="4096365" cy="4235939"/>
            <a:chOff x="6506962" y="705229"/>
            <a:chExt cx="5279209" cy="545908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4F42058-4DCB-4ED2-B4A8-A8BD50FA5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6962" y="705229"/>
              <a:ext cx="5279209" cy="5459086"/>
            </a:xfrm>
            <a:custGeom>
              <a:avLst/>
              <a:gdLst>
                <a:gd name="connsiteX0" fmla="*/ 3859967 w 5879683"/>
                <a:gd name="connsiteY0" fmla="*/ 0 h 6080019"/>
                <a:gd name="connsiteX1" fmla="*/ 4112189 w 5879683"/>
                <a:gd name="connsiteY1" fmla="*/ 1506708 h 6080019"/>
                <a:gd name="connsiteX2" fmla="*/ 2712241 w 5879683"/>
                <a:gd name="connsiteY2" fmla="*/ 2332968 h 6080019"/>
                <a:gd name="connsiteX3" fmla="*/ 606535 w 5879683"/>
                <a:gd name="connsiteY3" fmla="*/ 4372000 h 6080019"/>
                <a:gd name="connsiteX4" fmla="*/ 1316921 w 5879683"/>
                <a:gd name="connsiteY4" fmla="*/ 5047820 h 6080019"/>
                <a:gd name="connsiteX5" fmla="*/ 4723998 w 5879683"/>
                <a:gd name="connsiteY5" fmla="*/ 5435664 h 6080019"/>
                <a:gd name="connsiteX6" fmla="*/ 4808310 w 5879683"/>
                <a:gd name="connsiteY6" fmla="*/ 5429676 h 6080019"/>
                <a:gd name="connsiteX7" fmla="*/ 4961760 w 5879683"/>
                <a:gd name="connsiteY7" fmla="*/ 5207111 h 6080019"/>
                <a:gd name="connsiteX8" fmla="*/ 5879683 w 5879683"/>
                <a:gd name="connsiteY8" fmla="*/ 5581914 h 6080019"/>
                <a:gd name="connsiteX9" fmla="*/ 4359923 w 5879683"/>
                <a:gd name="connsiteY9" fmla="*/ 6080019 h 6080019"/>
                <a:gd name="connsiteX10" fmla="*/ 4478454 w 5879683"/>
                <a:gd name="connsiteY10" fmla="*/ 5908101 h 6080019"/>
                <a:gd name="connsiteX11" fmla="*/ 4184148 w 5879683"/>
                <a:gd name="connsiteY11" fmla="*/ 5922625 h 6080019"/>
                <a:gd name="connsiteX12" fmla="*/ 1205851 w 5879683"/>
                <a:gd name="connsiteY12" fmla="*/ 5552371 h 6080019"/>
                <a:gd name="connsiteX13" fmla="*/ 625046 w 5879683"/>
                <a:gd name="connsiteY13" fmla="*/ 5223719 h 6080019"/>
                <a:gd name="connsiteX14" fmla="*/ 264068 w 5879683"/>
                <a:gd name="connsiteY14" fmla="*/ 3453163 h 6080019"/>
                <a:gd name="connsiteX15" fmla="*/ 3019998 w 5879683"/>
                <a:gd name="connsiteY15" fmla="*/ 2011259 h 6080019"/>
                <a:gd name="connsiteX16" fmla="*/ 3816002 w 5879683"/>
                <a:gd name="connsiteY16" fmla="*/ 1564570 h 6080019"/>
                <a:gd name="connsiteX17" fmla="*/ 3859967 w 5879683"/>
                <a:gd name="connsiteY17" fmla="*/ 0 h 608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79683" h="6080019">
                  <a:moveTo>
                    <a:pt x="3859967" y="0"/>
                  </a:moveTo>
                  <a:cubicBezTo>
                    <a:pt x="4362097" y="358740"/>
                    <a:pt x="4642087" y="941982"/>
                    <a:pt x="4112189" y="1506708"/>
                  </a:cubicBezTo>
                  <a:cubicBezTo>
                    <a:pt x="3762781" y="1877021"/>
                    <a:pt x="3175034" y="2136239"/>
                    <a:pt x="2712241" y="2332968"/>
                  </a:cubicBezTo>
                  <a:cubicBezTo>
                    <a:pt x="1997227" y="2633847"/>
                    <a:pt x="171510" y="3247176"/>
                    <a:pt x="606535" y="4372000"/>
                  </a:cubicBezTo>
                  <a:cubicBezTo>
                    <a:pt x="729175" y="4686765"/>
                    <a:pt x="1029990" y="4897381"/>
                    <a:pt x="1316921" y="5047820"/>
                  </a:cubicBezTo>
                  <a:cubicBezTo>
                    <a:pt x="2186827" y="5499139"/>
                    <a:pt x="3628218" y="5507004"/>
                    <a:pt x="4723998" y="5435664"/>
                  </a:cubicBezTo>
                  <a:lnTo>
                    <a:pt x="4808310" y="5429676"/>
                  </a:lnTo>
                  <a:lnTo>
                    <a:pt x="4961760" y="5207111"/>
                  </a:lnTo>
                  <a:lnTo>
                    <a:pt x="5879683" y="5581914"/>
                  </a:lnTo>
                  <a:lnTo>
                    <a:pt x="4359923" y="6080019"/>
                  </a:lnTo>
                  <a:lnTo>
                    <a:pt x="4478454" y="5908101"/>
                  </a:lnTo>
                  <a:lnTo>
                    <a:pt x="4184148" y="5922625"/>
                  </a:lnTo>
                  <a:cubicBezTo>
                    <a:pt x="3187544" y="5964741"/>
                    <a:pt x="2102801" y="5947275"/>
                    <a:pt x="1205851" y="5552371"/>
                  </a:cubicBezTo>
                  <a:cubicBezTo>
                    <a:pt x="1002222" y="5462107"/>
                    <a:pt x="807849" y="5353328"/>
                    <a:pt x="625046" y="5223719"/>
                  </a:cubicBezTo>
                  <a:cubicBezTo>
                    <a:pt x="276" y="4774715"/>
                    <a:pt x="-221864" y="4103524"/>
                    <a:pt x="264068" y="3453163"/>
                  </a:cubicBezTo>
                  <a:cubicBezTo>
                    <a:pt x="743058" y="2809745"/>
                    <a:pt x="2263332" y="2351484"/>
                    <a:pt x="3019998" y="2011259"/>
                  </a:cubicBezTo>
                  <a:cubicBezTo>
                    <a:pt x="3293046" y="1888593"/>
                    <a:pt x="3577663" y="1745097"/>
                    <a:pt x="3816002" y="1564570"/>
                  </a:cubicBezTo>
                  <a:cubicBezTo>
                    <a:pt x="4491679" y="1057705"/>
                    <a:pt x="4359783" y="460576"/>
                    <a:pt x="3859967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D37BE02-D572-4F8E-A6A7-9139B8376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851" y="793973"/>
              <a:ext cx="4081232" cy="5055161"/>
            </a:xfrm>
            <a:custGeom>
              <a:avLst/>
              <a:gdLst>
                <a:gd name="connsiteX0" fmla="*/ 2256537 w 4545444"/>
                <a:gd name="connsiteY0" fmla="*/ 5459202 h 5630150"/>
                <a:gd name="connsiteX1" fmla="*/ 2494614 w 4545444"/>
                <a:gd name="connsiteY1" fmla="*/ 5490324 h 5630150"/>
                <a:gd name="connsiteX2" fmla="*/ 4501279 w 4545444"/>
                <a:gd name="connsiteY2" fmla="*/ 5522041 h 5630150"/>
                <a:gd name="connsiteX3" fmla="*/ 4545249 w 4545444"/>
                <a:gd name="connsiteY3" fmla="*/ 5561385 h 5630150"/>
                <a:gd name="connsiteX4" fmla="*/ 4505907 w 4545444"/>
                <a:gd name="connsiteY4" fmla="*/ 5607672 h 5630150"/>
                <a:gd name="connsiteX5" fmla="*/ 2419318 w 4545444"/>
                <a:gd name="connsiteY5" fmla="*/ 5557726 h 5630150"/>
                <a:gd name="connsiteX6" fmla="*/ 2235390 w 4545444"/>
                <a:gd name="connsiteY6" fmla="*/ 5531069 h 5630150"/>
                <a:gd name="connsiteX7" fmla="*/ 618660 w 4545444"/>
                <a:gd name="connsiteY7" fmla="*/ 4907146 h 5630150"/>
                <a:gd name="connsiteX8" fmla="*/ 632400 w 4545444"/>
                <a:gd name="connsiteY8" fmla="*/ 4917588 h 5630150"/>
                <a:gd name="connsiteX9" fmla="*/ 1856847 w 4545444"/>
                <a:gd name="connsiteY9" fmla="*/ 5391925 h 5630150"/>
                <a:gd name="connsiteX10" fmla="*/ 2034852 w 4545444"/>
                <a:gd name="connsiteY10" fmla="*/ 5423658 h 5630150"/>
                <a:gd name="connsiteX11" fmla="*/ 2014093 w 4545444"/>
                <a:gd name="connsiteY11" fmla="*/ 5495358 h 5630150"/>
                <a:gd name="connsiteX12" fmla="*/ 1758065 w 4545444"/>
                <a:gd name="connsiteY12" fmla="*/ 5445168 h 5630150"/>
                <a:gd name="connsiteX13" fmla="*/ 623058 w 4545444"/>
                <a:gd name="connsiteY13" fmla="*/ 4995217 h 5630150"/>
                <a:gd name="connsiteX14" fmla="*/ 574601 w 4545444"/>
                <a:gd name="connsiteY14" fmla="*/ 4959683 h 5630150"/>
                <a:gd name="connsiteX15" fmla="*/ 56894 w 4545444"/>
                <a:gd name="connsiteY15" fmla="*/ 3655972 h 5630150"/>
                <a:gd name="connsiteX16" fmla="*/ 114769 w 4545444"/>
                <a:gd name="connsiteY16" fmla="*/ 3681320 h 5630150"/>
                <a:gd name="connsiteX17" fmla="*/ 80108 w 4545444"/>
                <a:gd name="connsiteY17" fmla="*/ 3791413 h 5630150"/>
                <a:gd name="connsiteX18" fmla="*/ 203845 w 4545444"/>
                <a:gd name="connsiteY18" fmla="*/ 4459754 h 5630150"/>
                <a:gd name="connsiteX19" fmla="*/ 432817 w 4545444"/>
                <a:gd name="connsiteY19" fmla="*/ 4753361 h 5630150"/>
                <a:gd name="connsiteX20" fmla="*/ 437043 w 4545444"/>
                <a:gd name="connsiteY20" fmla="*/ 4757128 h 5630150"/>
                <a:gd name="connsiteX21" fmla="*/ 393339 w 4545444"/>
                <a:gd name="connsiteY21" fmla="*/ 4809243 h 5630150"/>
                <a:gd name="connsiteX22" fmla="*/ 316280 w 4545444"/>
                <a:gd name="connsiteY22" fmla="*/ 4730599 h 5630150"/>
                <a:gd name="connsiteX23" fmla="*/ 102021 w 4545444"/>
                <a:gd name="connsiteY23" fmla="*/ 4404210 h 5630150"/>
                <a:gd name="connsiteX24" fmla="*/ 42457 w 4545444"/>
                <a:gd name="connsiteY24" fmla="*/ 3693267 h 5630150"/>
                <a:gd name="connsiteX25" fmla="*/ 929004 w 4545444"/>
                <a:gd name="connsiteY25" fmla="*/ 2786814 h 5630150"/>
                <a:gd name="connsiteX26" fmla="*/ 956746 w 4545444"/>
                <a:gd name="connsiteY26" fmla="*/ 2834023 h 5630150"/>
                <a:gd name="connsiteX27" fmla="*/ 807170 w 4545444"/>
                <a:gd name="connsiteY27" fmla="*/ 2926453 h 5630150"/>
                <a:gd name="connsiteX28" fmla="*/ 289168 w 4545444"/>
                <a:gd name="connsiteY28" fmla="*/ 3374474 h 5630150"/>
                <a:gd name="connsiteX29" fmla="*/ 202845 w 4545444"/>
                <a:gd name="connsiteY29" fmla="*/ 3497409 h 5630150"/>
                <a:gd name="connsiteX30" fmla="*/ 145829 w 4545444"/>
                <a:gd name="connsiteY30" fmla="*/ 3472437 h 5630150"/>
                <a:gd name="connsiteX31" fmla="*/ 199129 w 4545444"/>
                <a:gd name="connsiteY31" fmla="*/ 3391464 h 5630150"/>
                <a:gd name="connsiteX32" fmla="*/ 889422 w 4545444"/>
                <a:gd name="connsiteY32" fmla="*/ 2808754 h 5630150"/>
                <a:gd name="connsiteX33" fmla="*/ 1866690 w 4545444"/>
                <a:gd name="connsiteY33" fmla="*/ 2342652 h 5630150"/>
                <a:gd name="connsiteX34" fmla="*/ 1887488 w 4545444"/>
                <a:gd name="connsiteY34" fmla="*/ 2393291 h 5630150"/>
                <a:gd name="connsiteX35" fmla="*/ 1840098 w 4545444"/>
                <a:gd name="connsiteY35" fmla="*/ 2412028 h 5630150"/>
                <a:gd name="connsiteX36" fmla="*/ 1553013 w 4545444"/>
                <a:gd name="connsiteY36" fmla="*/ 2531900 h 5630150"/>
                <a:gd name="connsiteX37" fmla="*/ 1263822 w 4545444"/>
                <a:gd name="connsiteY37" fmla="*/ 2668275 h 5630150"/>
                <a:gd name="connsiteX38" fmla="*/ 1050436 w 4545444"/>
                <a:gd name="connsiteY38" fmla="*/ 2783374 h 5630150"/>
                <a:gd name="connsiteX39" fmla="*/ 1022313 w 4545444"/>
                <a:gd name="connsiteY39" fmla="*/ 2735091 h 5630150"/>
                <a:gd name="connsiteX40" fmla="*/ 1139549 w 4545444"/>
                <a:gd name="connsiteY40" fmla="*/ 2670106 h 5630150"/>
                <a:gd name="connsiteX41" fmla="*/ 1666136 w 4545444"/>
                <a:gd name="connsiteY41" fmla="*/ 2425016 h 5630150"/>
                <a:gd name="connsiteX42" fmla="*/ 2691412 w 4545444"/>
                <a:gd name="connsiteY42" fmla="*/ 2019045 h 5630150"/>
                <a:gd name="connsiteX43" fmla="*/ 2709493 w 4545444"/>
                <a:gd name="connsiteY43" fmla="*/ 2058447 h 5630150"/>
                <a:gd name="connsiteX44" fmla="*/ 2515802 w 4545444"/>
                <a:gd name="connsiteY44" fmla="*/ 2143103 h 5630150"/>
                <a:gd name="connsiteX45" fmla="*/ 1999688 w 4545444"/>
                <a:gd name="connsiteY45" fmla="*/ 2348928 h 5630150"/>
                <a:gd name="connsiteX46" fmla="*/ 1967235 w 4545444"/>
                <a:gd name="connsiteY46" fmla="*/ 2361760 h 5630150"/>
                <a:gd name="connsiteX47" fmla="*/ 1946919 w 4545444"/>
                <a:gd name="connsiteY47" fmla="*/ 2310047 h 5630150"/>
                <a:gd name="connsiteX48" fmla="*/ 2182498 w 4545444"/>
                <a:gd name="connsiteY48" fmla="*/ 2217829 h 5630150"/>
                <a:gd name="connsiteX49" fmla="*/ 2634236 w 4545444"/>
                <a:gd name="connsiteY49" fmla="*/ 2042495 h 5630150"/>
                <a:gd name="connsiteX50" fmla="*/ 3419929 w 4545444"/>
                <a:gd name="connsiteY50" fmla="*/ 1652893 h 5630150"/>
                <a:gd name="connsiteX51" fmla="*/ 3435936 w 4545444"/>
                <a:gd name="connsiteY51" fmla="*/ 1679865 h 5630150"/>
                <a:gd name="connsiteX52" fmla="*/ 3366230 w 4545444"/>
                <a:gd name="connsiteY52" fmla="*/ 1725659 h 5630150"/>
                <a:gd name="connsiteX53" fmla="*/ 2868625 w 4545444"/>
                <a:gd name="connsiteY53" fmla="*/ 1988895 h 5630150"/>
                <a:gd name="connsiteX54" fmla="*/ 2779467 w 4545444"/>
                <a:gd name="connsiteY54" fmla="*/ 2027864 h 5630150"/>
                <a:gd name="connsiteX55" fmla="*/ 2761652 w 4545444"/>
                <a:gd name="connsiteY55" fmla="*/ 1989574 h 5630150"/>
                <a:gd name="connsiteX56" fmla="*/ 2818870 w 4545444"/>
                <a:gd name="connsiteY56" fmla="*/ 1964884 h 5630150"/>
                <a:gd name="connsiteX57" fmla="*/ 3218283 w 4545444"/>
                <a:gd name="connsiteY57" fmla="*/ 1771311 h 5630150"/>
                <a:gd name="connsiteX58" fmla="*/ 3856693 w 4545444"/>
                <a:gd name="connsiteY58" fmla="*/ 1280930 h 5630150"/>
                <a:gd name="connsiteX59" fmla="*/ 3878857 w 4545444"/>
                <a:gd name="connsiteY59" fmla="*/ 1298486 h 5630150"/>
                <a:gd name="connsiteX60" fmla="*/ 3876698 w 4545444"/>
                <a:gd name="connsiteY60" fmla="*/ 1301552 h 5630150"/>
                <a:gd name="connsiteX61" fmla="*/ 3514716 w 4545444"/>
                <a:gd name="connsiteY61" fmla="*/ 1628110 h 5630150"/>
                <a:gd name="connsiteX62" fmla="*/ 3492103 w 4545444"/>
                <a:gd name="connsiteY62" fmla="*/ 1642966 h 5630150"/>
                <a:gd name="connsiteX63" fmla="*/ 3475028 w 4545444"/>
                <a:gd name="connsiteY63" fmla="*/ 1614196 h 5630150"/>
                <a:gd name="connsiteX64" fmla="*/ 3617263 w 4545444"/>
                <a:gd name="connsiteY64" fmla="*/ 1513296 h 5630150"/>
                <a:gd name="connsiteX65" fmla="*/ 3790149 w 4545444"/>
                <a:gd name="connsiteY65" fmla="*/ 1356801 h 5630150"/>
                <a:gd name="connsiteX66" fmla="*/ 4049529 w 4545444"/>
                <a:gd name="connsiteY66" fmla="*/ 911879 h 5630150"/>
                <a:gd name="connsiteX67" fmla="*/ 4075412 w 4545444"/>
                <a:gd name="connsiteY67" fmla="*/ 916031 h 5630150"/>
                <a:gd name="connsiteX68" fmla="*/ 4071869 w 4545444"/>
                <a:gd name="connsiteY68" fmla="*/ 931641 h 5630150"/>
                <a:gd name="connsiteX69" fmla="*/ 3962076 w 4545444"/>
                <a:gd name="connsiteY69" fmla="*/ 1180319 h 5630150"/>
                <a:gd name="connsiteX70" fmla="*/ 3914053 w 4545444"/>
                <a:gd name="connsiteY70" fmla="*/ 1248509 h 5630150"/>
                <a:gd name="connsiteX71" fmla="*/ 3893587 w 4545444"/>
                <a:gd name="connsiteY71" fmla="*/ 1232095 h 5630150"/>
                <a:gd name="connsiteX72" fmla="*/ 3931196 w 4545444"/>
                <a:gd name="connsiteY72" fmla="*/ 1180211 h 5630150"/>
                <a:gd name="connsiteX73" fmla="*/ 4029829 w 4545444"/>
                <a:gd name="connsiteY73" fmla="*/ 982194 h 5630150"/>
                <a:gd name="connsiteX74" fmla="*/ 4087808 w 4545444"/>
                <a:gd name="connsiteY74" fmla="*/ 593511 h 5630150"/>
                <a:gd name="connsiteX75" fmla="*/ 4093474 w 4545444"/>
                <a:gd name="connsiteY75" fmla="*/ 622281 h 5630150"/>
                <a:gd name="connsiteX76" fmla="*/ 4089935 w 4545444"/>
                <a:gd name="connsiteY76" fmla="*/ 852043 h 5630150"/>
                <a:gd name="connsiteX77" fmla="*/ 4087219 w 4545444"/>
                <a:gd name="connsiteY77" fmla="*/ 864013 h 5630150"/>
                <a:gd name="connsiteX78" fmla="*/ 4061852 w 4545444"/>
                <a:gd name="connsiteY78" fmla="*/ 860755 h 5630150"/>
                <a:gd name="connsiteX79" fmla="*/ 4075471 w 4545444"/>
                <a:gd name="connsiteY79" fmla="*/ 761421 h 5630150"/>
                <a:gd name="connsiteX80" fmla="*/ 4074987 w 4545444"/>
                <a:gd name="connsiteY80" fmla="*/ 646404 h 5630150"/>
                <a:gd name="connsiteX81" fmla="*/ 4067029 w 4545444"/>
                <a:gd name="connsiteY81" fmla="*/ 597339 h 5630150"/>
                <a:gd name="connsiteX82" fmla="*/ 4011395 w 4545444"/>
                <a:gd name="connsiteY82" fmla="*/ 373947 h 5630150"/>
                <a:gd name="connsiteX83" fmla="*/ 4028427 w 4545444"/>
                <a:gd name="connsiteY83" fmla="*/ 404785 h 5630150"/>
                <a:gd name="connsiteX84" fmla="*/ 4078941 w 4545444"/>
                <a:gd name="connsiteY84" fmla="*/ 548501 h 5630150"/>
                <a:gd name="connsiteX85" fmla="*/ 4080499 w 4545444"/>
                <a:gd name="connsiteY85" fmla="*/ 556408 h 5630150"/>
                <a:gd name="connsiteX86" fmla="*/ 4060972 w 4545444"/>
                <a:gd name="connsiteY86" fmla="*/ 560005 h 5630150"/>
                <a:gd name="connsiteX87" fmla="*/ 4057716 w 4545444"/>
                <a:gd name="connsiteY87" fmla="*/ 539931 h 5630150"/>
                <a:gd name="connsiteX88" fmla="*/ 4025964 w 4545444"/>
                <a:gd name="connsiteY88" fmla="*/ 440563 h 5630150"/>
                <a:gd name="connsiteX89" fmla="*/ 3997595 w 4545444"/>
                <a:gd name="connsiteY89" fmla="*/ 380051 h 5630150"/>
                <a:gd name="connsiteX90" fmla="*/ 3901155 w 4545444"/>
                <a:gd name="connsiteY90" fmla="*/ 197856 h 5630150"/>
                <a:gd name="connsiteX91" fmla="*/ 3951662 w 4545444"/>
                <a:gd name="connsiteY91" fmla="*/ 265789 h 5630150"/>
                <a:gd name="connsiteX92" fmla="*/ 3997798 w 4545444"/>
                <a:gd name="connsiteY92" fmla="*/ 349324 h 5630150"/>
                <a:gd name="connsiteX93" fmla="*/ 3985699 w 4545444"/>
                <a:gd name="connsiteY93" fmla="*/ 354676 h 5630150"/>
                <a:gd name="connsiteX94" fmla="*/ 3982036 w 4545444"/>
                <a:gd name="connsiteY94" fmla="*/ 346863 h 5630150"/>
                <a:gd name="connsiteX95" fmla="*/ 3928236 w 4545444"/>
                <a:gd name="connsiteY95" fmla="*/ 257395 h 5630150"/>
                <a:gd name="connsiteX96" fmla="*/ 3891077 w 4545444"/>
                <a:gd name="connsiteY96" fmla="*/ 204911 h 5630150"/>
                <a:gd name="connsiteX97" fmla="*/ 3831079 w 4545444"/>
                <a:gd name="connsiteY97" fmla="*/ 108914 h 5630150"/>
                <a:gd name="connsiteX98" fmla="*/ 3851464 w 4545444"/>
                <a:gd name="connsiteY98" fmla="*/ 131023 h 5630150"/>
                <a:gd name="connsiteX99" fmla="*/ 3891271 w 4545444"/>
                <a:gd name="connsiteY99" fmla="*/ 184563 h 5630150"/>
                <a:gd name="connsiteX100" fmla="*/ 3881402 w 4545444"/>
                <a:gd name="connsiteY100" fmla="*/ 191248 h 5630150"/>
                <a:gd name="connsiteX101" fmla="*/ 3866868 w 4545444"/>
                <a:gd name="connsiteY101" fmla="*/ 170720 h 5630150"/>
                <a:gd name="connsiteX102" fmla="*/ 3823189 w 4545444"/>
                <a:gd name="connsiteY102" fmla="*/ 115974 h 5630150"/>
                <a:gd name="connsiteX103" fmla="*/ 3730658 w 4545444"/>
                <a:gd name="connsiteY103" fmla="*/ 0 h 5630150"/>
                <a:gd name="connsiteX104" fmla="*/ 3822781 w 4545444"/>
                <a:gd name="connsiteY104" fmla="*/ 99914 h 5630150"/>
                <a:gd name="connsiteX105" fmla="*/ 3814969 w 4545444"/>
                <a:gd name="connsiteY105" fmla="*/ 105670 h 563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4545444" h="5630150">
                  <a:moveTo>
                    <a:pt x="2256537" y="5459202"/>
                  </a:moveTo>
                  <a:lnTo>
                    <a:pt x="2494614" y="5490324"/>
                  </a:lnTo>
                  <a:cubicBezTo>
                    <a:pt x="3248051" y="5573048"/>
                    <a:pt x="4008214" y="5552417"/>
                    <a:pt x="4501279" y="5522041"/>
                  </a:cubicBezTo>
                  <a:cubicBezTo>
                    <a:pt x="4524421" y="5522041"/>
                    <a:pt x="4542935" y="5538242"/>
                    <a:pt x="4545249" y="5561385"/>
                  </a:cubicBezTo>
                  <a:cubicBezTo>
                    <a:pt x="4547563" y="5584529"/>
                    <a:pt x="4529049" y="5605358"/>
                    <a:pt x="4505907" y="5607672"/>
                  </a:cubicBezTo>
                  <a:cubicBezTo>
                    <a:pt x="3998668" y="5636023"/>
                    <a:pt x="3202626" y="5653742"/>
                    <a:pt x="2419318" y="5557726"/>
                  </a:cubicBezTo>
                  <a:lnTo>
                    <a:pt x="2235390" y="5531069"/>
                  </a:lnTo>
                  <a:close/>
                  <a:moveTo>
                    <a:pt x="618660" y="4907146"/>
                  </a:moveTo>
                  <a:lnTo>
                    <a:pt x="632400" y="4917588"/>
                  </a:lnTo>
                  <a:cubicBezTo>
                    <a:pt x="956939" y="5146045"/>
                    <a:pt x="1389337" y="5295867"/>
                    <a:pt x="1856847" y="5391925"/>
                  </a:cubicBezTo>
                  <a:lnTo>
                    <a:pt x="2034852" y="5423658"/>
                  </a:lnTo>
                  <a:lnTo>
                    <a:pt x="2014093" y="5495358"/>
                  </a:lnTo>
                  <a:lnTo>
                    <a:pt x="1758065" y="5445168"/>
                  </a:lnTo>
                  <a:cubicBezTo>
                    <a:pt x="1328685" y="5348354"/>
                    <a:pt x="931595" y="5204783"/>
                    <a:pt x="623058" y="4995217"/>
                  </a:cubicBezTo>
                  <a:lnTo>
                    <a:pt x="574601" y="4959683"/>
                  </a:lnTo>
                  <a:close/>
                  <a:moveTo>
                    <a:pt x="56894" y="3655972"/>
                  </a:moveTo>
                  <a:lnTo>
                    <a:pt x="114769" y="3681320"/>
                  </a:lnTo>
                  <a:lnTo>
                    <a:pt x="80108" y="3791413"/>
                  </a:lnTo>
                  <a:cubicBezTo>
                    <a:pt x="36211" y="3992545"/>
                    <a:pt x="66151" y="4215012"/>
                    <a:pt x="203845" y="4459754"/>
                  </a:cubicBezTo>
                  <a:cubicBezTo>
                    <a:pt x="264592" y="4567588"/>
                    <a:pt x="341815" y="4665151"/>
                    <a:pt x="432817" y="4753361"/>
                  </a:cubicBezTo>
                  <a:lnTo>
                    <a:pt x="437043" y="4757128"/>
                  </a:lnTo>
                  <a:lnTo>
                    <a:pt x="393339" y="4809243"/>
                  </a:lnTo>
                  <a:lnTo>
                    <a:pt x="316280" y="4730599"/>
                  </a:lnTo>
                  <a:cubicBezTo>
                    <a:pt x="228451" y="4632436"/>
                    <a:pt x="156043" y="4523978"/>
                    <a:pt x="102021" y="4404210"/>
                  </a:cubicBezTo>
                  <a:cubicBezTo>
                    <a:pt x="-16002" y="4141676"/>
                    <a:pt x="-25657" y="3905829"/>
                    <a:pt x="42457" y="3693267"/>
                  </a:cubicBezTo>
                  <a:close/>
                  <a:moveTo>
                    <a:pt x="929004" y="2786814"/>
                  </a:moveTo>
                  <a:lnTo>
                    <a:pt x="956746" y="2834023"/>
                  </a:lnTo>
                  <a:lnTo>
                    <a:pt x="807170" y="2926453"/>
                  </a:lnTo>
                  <a:cubicBezTo>
                    <a:pt x="608715" y="3055790"/>
                    <a:pt x="424743" y="3204817"/>
                    <a:pt x="289168" y="3374474"/>
                  </a:cubicBezTo>
                  <a:lnTo>
                    <a:pt x="202845" y="3497409"/>
                  </a:lnTo>
                  <a:lnTo>
                    <a:pt x="145829" y="3472437"/>
                  </a:lnTo>
                  <a:lnTo>
                    <a:pt x="199129" y="3391464"/>
                  </a:lnTo>
                  <a:cubicBezTo>
                    <a:pt x="360399" y="3169649"/>
                    <a:pt x="606694" y="2977213"/>
                    <a:pt x="889422" y="2808754"/>
                  </a:cubicBezTo>
                  <a:close/>
                  <a:moveTo>
                    <a:pt x="1866690" y="2342652"/>
                  </a:moveTo>
                  <a:lnTo>
                    <a:pt x="1887488" y="2393291"/>
                  </a:lnTo>
                  <a:lnTo>
                    <a:pt x="1840098" y="2412028"/>
                  </a:lnTo>
                  <a:cubicBezTo>
                    <a:pt x="1736774" y="2453321"/>
                    <a:pt x="1640084" y="2493135"/>
                    <a:pt x="1553013" y="2531900"/>
                  </a:cubicBezTo>
                  <a:cubicBezTo>
                    <a:pt x="1462182" y="2572691"/>
                    <a:pt x="1364371" y="2618110"/>
                    <a:pt x="1263822" y="2668275"/>
                  </a:cubicBezTo>
                  <a:lnTo>
                    <a:pt x="1050436" y="2783374"/>
                  </a:lnTo>
                  <a:lnTo>
                    <a:pt x="1022313" y="2735091"/>
                  </a:lnTo>
                  <a:lnTo>
                    <a:pt x="1139549" y="2670106"/>
                  </a:lnTo>
                  <a:cubicBezTo>
                    <a:pt x="1310738" y="2581420"/>
                    <a:pt x="1489289" y="2500060"/>
                    <a:pt x="1666136" y="2425016"/>
                  </a:cubicBezTo>
                  <a:close/>
                  <a:moveTo>
                    <a:pt x="2691412" y="2019045"/>
                  </a:moveTo>
                  <a:lnTo>
                    <a:pt x="2709493" y="2058447"/>
                  </a:lnTo>
                  <a:lnTo>
                    <a:pt x="2515802" y="2143103"/>
                  </a:lnTo>
                  <a:cubicBezTo>
                    <a:pt x="2338903" y="2216486"/>
                    <a:pt x="2163509" y="2284612"/>
                    <a:pt x="1999688" y="2348928"/>
                  </a:cubicBezTo>
                  <a:lnTo>
                    <a:pt x="1967235" y="2361760"/>
                  </a:lnTo>
                  <a:lnTo>
                    <a:pt x="1946919" y="2310047"/>
                  </a:lnTo>
                  <a:lnTo>
                    <a:pt x="2182498" y="2217829"/>
                  </a:lnTo>
                  <a:cubicBezTo>
                    <a:pt x="2346871" y="2154412"/>
                    <a:pt x="2500473" y="2096303"/>
                    <a:pt x="2634236" y="2042495"/>
                  </a:cubicBezTo>
                  <a:close/>
                  <a:moveTo>
                    <a:pt x="3419929" y="1652893"/>
                  </a:moveTo>
                  <a:lnTo>
                    <a:pt x="3435936" y="1679865"/>
                  </a:lnTo>
                  <a:lnTo>
                    <a:pt x="3366230" y="1725659"/>
                  </a:lnTo>
                  <a:cubicBezTo>
                    <a:pt x="3212281" y="1820595"/>
                    <a:pt x="3043056" y="1907857"/>
                    <a:pt x="2868625" y="1988895"/>
                  </a:cubicBezTo>
                  <a:lnTo>
                    <a:pt x="2779467" y="2027864"/>
                  </a:lnTo>
                  <a:lnTo>
                    <a:pt x="2761652" y="1989574"/>
                  </a:lnTo>
                  <a:lnTo>
                    <a:pt x="2818870" y="1964884"/>
                  </a:lnTo>
                  <a:cubicBezTo>
                    <a:pt x="2942679" y="1909918"/>
                    <a:pt x="3080517" y="1845984"/>
                    <a:pt x="3218283" y="1771311"/>
                  </a:cubicBezTo>
                  <a:close/>
                  <a:moveTo>
                    <a:pt x="3856693" y="1280930"/>
                  </a:moveTo>
                  <a:lnTo>
                    <a:pt x="3878857" y="1298486"/>
                  </a:lnTo>
                  <a:lnTo>
                    <a:pt x="3876698" y="1301552"/>
                  </a:lnTo>
                  <a:cubicBezTo>
                    <a:pt x="3781380" y="1419528"/>
                    <a:pt x="3657364" y="1527897"/>
                    <a:pt x="3514716" y="1628110"/>
                  </a:cubicBezTo>
                  <a:lnTo>
                    <a:pt x="3492103" y="1642966"/>
                  </a:lnTo>
                  <a:lnTo>
                    <a:pt x="3475028" y="1614196"/>
                  </a:lnTo>
                  <a:lnTo>
                    <a:pt x="3617263" y="1513296"/>
                  </a:lnTo>
                  <a:cubicBezTo>
                    <a:pt x="3679023" y="1464333"/>
                    <a:pt x="3737239" y="1412242"/>
                    <a:pt x="3790149" y="1356801"/>
                  </a:cubicBezTo>
                  <a:close/>
                  <a:moveTo>
                    <a:pt x="4049529" y="911879"/>
                  </a:moveTo>
                  <a:lnTo>
                    <a:pt x="4075412" y="916031"/>
                  </a:lnTo>
                  <a:lnTo>
                    <a:pt x="4071869" y="931641"/>
                  </a:lnTo>
                  <a:cubicBezTo>
                    <a:pt x="4049346" y="1012031"/>
                    <a:pt x="4013278" y="1094833"/>
                    <a:pt x="3962076" y="1180319"/>
                  </a:cubicBezTo>
                  <a:lnTo>
                    <a:pt x="3914053" y="1248509"/>
                  </a:lnTo>
                  <a:lnTo>
                    <a:pt x="3893587" y="1232095"/>
                  </a:lnTo>
                  <a:lnTo>
                    <a:pt x="3931196" y="1180211"/>
                  </a:lnTo>
                  <a:cubicBezTo>
                    <a:pt x="3971731" y="1117849"/>
                    <a:pt x="4005196" y="1051917"/>
                    <a:pt x="4029829" y="982194"/>
                  </a:cubicBezTo>
                  <a:close/>
                  <a:moveTo>
                    <a:pt x="4087808" y="593511"/>
                  </a:moveTo>
                  <a:lnTo>
                    <a:pt x="4093474" y="622281"/>
                  </a:lnTo>
                  <a:cubicBezTo>
                    <a:pt x="4104254" y="696733"/>
                    <a:pt x="4103603" y="773228"/>
                    <a:pt x="4089935" y="852043"/>
                  </a:cubicBezTo>
                  <a:lnTo>
                    <a:pt x="4087219" y="864013"/>
                  </a:lnTo>
                  <a:lnTo>
                    <a:pt x="4061852" y="860755"/>
                  </a:lnTo>
                  <a:lnTo>
                    <a:pt x="4075471" y="761421"/>
                  </a:lnTo>
                  <a:cubicBezTo>
                    <a:pt x="4078364" y="721499"/>
                    <a:pt x="4078075" y="683239"/>
                    <a:pt x="4074987" y="646404"/>
                  </a:cubicBezTo>
                  <a:lnTo>
                    <a:pt x="4067029" y="597339"/>
                  </a:lnTo>
                  <a:close/>
                  <a:moveTo>
                    <a:pt x="4011395" y="373947"/>
                  </a:moveTo>
                  <a:lnTo>
                    <a:pt x="4028427" y="404785"/>
                  </a:lnTo>
                  <a:cubicBezTo>
                    <a:pt x="4049797" y="451877"/>
                    <a:pt x="4066792" y="499755"/>
                    <a:pt x="4078941" y="548501"/>
                  </a:cubicBezTo>
                  <a:lnTo>
                    <a:pt x="4080499" y="556408"/>
                  </a:lnTo>
                  <a:lnTo>
                    <a:pt x="4060972" y="560005"/>
                  </a:lnTo>
                  <a:lnTo>
                    <a:pt x="4057716" y="539931"/>
                  </a:lnTo>
                  <a:cubicBezTo>
                    <a:pt x="4049418" y="505704"/>
                    <a:pt x="4038706" y="472661"/>
                    <a:pt x="4025964" y="440563"/>
                  </a:cubicBezTo>
                  <a:lnTo>
                    <a:pt x="3997595" y="380051"/>
                  </a:lnTo>
                  <a:close/>
                  <a:moveTo>
                    <a:pt x="3901155" y="197856"/>
                  </a:moveTo>
                  <a:lnTo>
                    <a:pt x="3951662" y="265789"/>
                  </a:lnTo>
                  <a:lnTo>
                    <a:pt x="3997798" y="349324"/>
                  </a:lnTo>
                  <a:lnTo>
                    <a:pt x="3985699" y="354676"/>
                  </a:lnTo>
                  <a:lnTo>
                    <a:pt x="3982036" y="346863"/>
                  </a:lnTo>
                  <a:cubicBezTo>
                    <a:pt x="3965620" y="316415"/>
                    <a:pt x="3947559" y="286672"/>
                    <a:pt x="3928236" y="257395"/>
                  </a:cubicBezTo>
                  <a:lnTo>
                    <a:pt x="3891077" y="204911"/>
                  </a:lnTo>
                  <a:close/>
                  <a:moveTo>
                    <a:pt x="3831079" y="108914"/>
                  </a:moveTo>
                  <a:lnTo>
                    <a:pt x="3851464" y="131023"/>
                  </a:lnTo>
                  <a:lnTo>
                    <a:pt x="3891271" y="184563"/>
                  </a:lnTo>
                  <a:lnTo>
                    <a:pt x="3881402" y="191248"/>
                  </a:lnTo>
                  <a:lnTo>
                    <a:pt x="3866868" y="170720"/>
                  </a:lnTo>
                  <a:lnTo>
                    <a:pt x="3823189" y="115974"/>
                  </a:lnTo>
                  <a:close/>
                  <a:moveTo>
                    <a:pt x="3730658" y="0"/>
                  </a:moveTo>
                  <a:lnTo>
                    <a:pt x="3822781" y="99914"/>
                  </a:lnTo>
                  <a:lnTo>
                    <a:pt x="3814969" y="1056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Freeform 21">
              <a:extLst>
                <a:ext uri="{FF2B5EF4-FFF2-40B4-BE49-F238E27FC236}">
                  <a16:creationId xmlns:a16="http://schemas.microsoft.com/office/drawing/2014/main" id="{B73BF3F8-9689-46A3-944A-3D6C4BCC6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7058" y="5580009"/>
              <a:ext cx="471838" cy="430541"/>
            </a:xfrm>
            <a:custGeom>
              <a:avLst/>
              <a:gdLst>
                <a:gd name="T0" fmla="*/ 0 w 537"/>
                <a:gd name="T1" fmla="*/ 490 h 490"/>
                <a:gd name="T2" fmla="*/ 339 w 537"/>
                <a:gd name="T3" fmla="*/ 0 h 490"/>
                <a:gd name="T4" fmla="*/ 537 w 537"/>
                <a:gd name="T5" fmla="*/ 130 h 490"/>
                <a:gd name="T6" fmla="*/ 433 w 537"/>
                <a:gd name="T7" fmla="*/ 426 h 490"/>
                <a:gd name="T8" fmla="*/ 0 w 537"/>
                <a:gd name="T9" fmla="*/ 49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490">
                  <a:moveTo>
                    <a:pt x="0" y="490"/>
                  </a:moveTo>
                  <a:lnTo>
                    <a:pt x="339" y="0"/>
                  </a:lnTo>
                  <a:lnTo>
                    <a:pt x="537" y="130"/>
                  </a:lnTo>
                  <a:lnTo>
                    <a:pt x="433" y="426"/>
                  </a:lnTo>
                  <a:lnTo>
                    <a:pt x="0" y="49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6" name="Group 8">
            <a:extLst>
              <a:ext uri="{FF2B5EF4-FFF2-40B4-BE49-F238E27FC236}">
                <a16:creationId xmlns:a16="http://schemas.microsoft.com/office/drawing/2014/main" id="{1301346F-C7B1-48DE-975C-5C5C34131084}"/>
              </a:ext>
            </a:extLst>
          </p:cNvPr>
          <p:cNvGrpSpPr/>
          <p:nvPr/>
        </p:nvGrpSpPr>
        <p:grpSpPr>
          <a:xfrm>
            <a:off x="6829253" y="846289"/>
            <a:ext cx="167719" cy="145221"/>
            <a:chOff x="9322422" y="1072507"/>
            <a:chExt cx="216149" cy="18715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80A8F792-3967-406A-8140-DBD97E52C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7400" y="1081293"/>
              <a:ext cx="36024" cy="43054"/>
            </a:xfrm>
            <a:custGeom>
              <a:avLst/>
              <a:gdLst>
                <a:gd name="T0" fmla="*/ 41 w 41"/>
                <a:gd name="T1" fmla="*/ 0 h 49"/>
                <a:gd name="T2" fmla="*/ 0 w 41"/>
                <a:gd name="T3" fmla="*/ 0 h 49"/>
                <a:gd name="T4" fmla="*/ 0 w 41"/>
                <a:gd name="T5" fmla="*/ 16 h 49"/>
                <a:gd name="T6" fmla="*/ 41 w 41"/>
                <a:gd name="T7" fmla="*/ 49 h 49"/>
                <a:gd name="T8" fmla="*/ 41 w 41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9">
                  <a:moveTo>
                    <a:pt x="41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41" y="49"/>
                  </a:lnTo>
                  <a:lnTo>
                    <a:pt x="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D1465A6F-E287-4F63-A95D-3CABC977F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7568" y="1118197"/>
              <a:ext cx="145857" cy="141464"/>
            </a:xfrm>
            <a:custGeom>
              <a:avLst/>
              <a:gdLst>
                <a:gd name="T0" fmla="*/ 166 w 166"/>
                <a:gd name="T1" fmla="*/ 85 h 161"/>
                <a:gd name="T2" fmla="*/ 166 w 166"/>
                <a:gd name="T3" fmla="*/ 69 h 161"/>
                <a:gd name="T4" fmla="*/ 125 w 166"/>
                <a:gd name="T5" fmla="*/ 36 h 161"/>
                <a:gd name="T6" fmla="*/ 83 w 166"/>
                <a:gd name="T7" fmla="*/ 0 h 161"/>
                <a:gd name="T8" fmla="*/ 0 w 166"/>
                <a:gd name="T9" fmla="*/ 69 h 161"/>
                <a:gd name="T10" fmla="*/ 0 w 166"/>
                <a:gd name="T11" fmla="*/ 161 h 161"/>
                <a:gd name="T12" fmla="*/ 52 w 166"/>
                <a:gd name="T13" fmla="*/ 161 h 161"/>
                <a:gd name="T14" fmla="*/ 52 w 166"/>
                <a:gd name="T15" fmla="*/ 69 h 161"/>
                <a:gd name="T16" fmla="*/ 114 w 166"/>
                <a:gd name="T17" fmla="*/ 69 h 161"/>
                <a:gd name="T18" fmla="*/ 114 w 166"/>
                <a:gd name="T19" fmla="*/ 161 h 161"/>
                <a:gd name="T20" fmla="*/ 166 w 166"/>
                <a:gd name="T21" fmla="*/ 161 h 161"/>
                <a:gd name="T22" fmla="*/ 166 w 166"/>
                <a:gd name="T23" fmla="*/ 8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6" h="161">
                  <a:moveTo>
                    <a:pt x="166" y="85"/>
                  </a:moveTo>
                  <a:lnTo>
                    <a:pt x="166" y="69"/>
                  </a:lnTo>
                  <a:lnTo>
                    <a:pt x="125" y="36"/>
                  </a:lnTo>
                  <a:lnTo>
                    <a:pt x="83" y="0"/>
                  </a:lnTo>
                  <a:lnTo>
                    <a:pt x="0" y="69"/>
                  </a:lnTo>
                  <a:lnTo>
                    <a:pt x="0" y="161"/>
                  </a:lnTo>
                  <a:lnTo>
                    <a:pt x="52" y="161"/>
                  </a:lnTo>
                  <a:lnTo>
                    <a:pt x="52" y="69"/>
                  </a:lnTo>
                  <a:lnTo>
                    <a:pt x="114" y="69"/>
                  </a:lnTo>
                  <a:lnTo>
                    <a:pt x="114" y="161"/>
                  </a:lnTo>
                  <a:lnTo>
                    <a:pt x="166" y="161"/>
                  </a:lnTo>
                  <a:lnTo>
                    <a:pt x="166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C6132CB6-5942-41FF-9B98-69C341EBB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2422" y="1072507"/>
              <a:ext cx="216149" cy="109832"/>
            </a:xfrm>
            <a:custGeom>
              <a:avLst/>
              <a:gdLst>
                <a:gd name="T0" fmla="*/ 40 w 246"/>
                <a:gd name="T1" fmla="*/ 111 h 125"/>
                <a:gd name="T2" fmla="*/ 123 w 246"/>
                <a:gd name="T3" fmla="*/ 45 h 125"/>
                <a:gd name="T4" fmla="*/ 165 w 246"/>
                <a:gd name="T5" fmla="*/ 78 h 125"/>
                <a:gd name="T6" fmla="*/ 206 w 246"/>
                <a:gd name="T7" fmla="*/ 111 h 125"/>
                <a:gd name="T8" fmla="*/ 224 w 246"/>
                <a:gd name="T9" fmla="*/ 125 h 125"/>
                <a:gd name="T10" fmla="*/ 246 w 246"/>
                <a:gd name="T11" fmla="*/ 102 h 125"/>
                <a:gd name="T12" fmla="*/ 206 w 246"/>
                <a:gd name="T13" fmla="*/ 69 h 125"/>
                <a:gd name="T14" fmla="*/ 165 w 246"/>
                <a:gd name="T15" fmla="*/ 36 h 125"/>
                <a:gd name="T16" fmla="*/ 123 w 246"/>
                <a:gd name="T17" fmla="*/ 0 h 125"/>
                <a:gd name="T18" fmla="*/ 0 w 246"/>
                <a:gd name="T19" fmla="*/ 102 h 125"/>
                <a:gd name="T20" fmla="*/ 21 w 246"/>
                <a:gd name="T21" fmla="*/ 125 h 125"/>
                <a:gd name="T22" fmla="*/ 40 w 246"/>
                <a:gd name="T23" fmla="*/ 11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6" h="125">
                  <a:moveTo>
                    <a:pt x="40" y="111"/>
                  </a:moveTo>
                  <a:lnTo>
                    <a:pt x="123" y="45"/>
                  </a:lnTo>
                  <a:lnTo>
                    <a:pt x="165" y="78"/>
                  </a:lnTo>
                  <a:lnTo>
                    <a:pt x="206" y="111"/>
                  </a:lnTo>
                  <a:lnTo>
                    <a:pt x="224" y="125"/>
                  </a:lnTo>
                  <a:lnTo>
                    <a:pt x="246" y="102"/>
                  </a:lnTo>
                  <a:lnTo>
                    <a:pt x="206" y="69"/>
                  </a:lnTo>
                  <a:lnTo>
                    <a:pt x="165" y="36"/>
                  </a:lnTo>
                  <a:lnTo>
                    <a:pt x="123" y="0"/>
                  </a:lnTo>
                  <a:lnTo>
                    <a:pt x="0" y="102"/>
                  </a:lnTo>
                  <a:lnTo>
                    <a:pt x="21" y="125"/>
                  </a:lnTo>
                  <a:lnTo>
                    <a:pt x="40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0" name="Freeform 25">
            <a:extLst>
              <a:ext uri="{FF2B5EF4-FFF2-40B4-BE49-F238E27FC236}">
                <a16:creationId xmlns:a16="http://schemas.microsoft.com/office/drawing/2014/main" id="{8E02EC01-720A-4351-9B96-B5FE01F5B2E3}"/>
              </a:ext>
            </a:extLst>
          </p:cNvPr>
          <p:cNvSpPr>
            <a:spLocks/>
          </p:cNvSpPr>
          <p:nvPr/>
        </p:nvSpPr>
        <p:spPr bwMode="auto">
          <a:xfrm>
            <a:off x="6266253" y="854583"/>
            <a:ext cx="529067" cy="185446"/>
          </a:xfrm>
          <a:custGeom>
            <a:avLst/>
            <a:gdLst>
              <a:gd name="T0" fmla="*/ 250 w 328"/>
              <a:gd name="T1" fmla="*/ 65 h 115"/>
              <a:gd name="T2" fmla="*/ 274 w 328"/>
              <a:gd name="T3" fmla="*/ 115 h 115"/>
              <a:gd name="T4" fmla="*/ 165 w 328"/>
              <a:gd name="T5" fmla="*/ 65 h 115"/>
              <a:gd name="T6" fmla="*/ 24 w 328"/>
              <a:gd name="T7" fmla="*/ 33 h 115"/>
              <a:gd name="T8" fmla="*/ 122 w 328"/>
              <a:gd name="T9" fmla="*/ 0 h 115"/>
              <a:gd name="T10" fmla="*/ 308 w 328"/>
              <a:gd name="T11" fmla="*/ 33 h 115"/>
              <a:gd name="T12" fmla="*/ 250 w 328"/>
              <a:gd name="T13" fmla="*/ 6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8" h="115">
                <a:moveTo>
                  <a:pt x="250" y="65"/>
                </a:moveTo>
                <a:cubicBezTo>
                  <a:pt x="274" y="115"/>
                  <a:pt x="274" y="115"/>
                  <a:pt x="274" y="115"/>
                </a:cubicBezTo>
                <a:cubicBezTo>
                  <a:pt x="165" y="65"/>
                  <a:pt x="165" y="65"/>
                  <a:pt x="165" y="65"/>
                </a:cubicBezTo>
                <a:cubicBezTo>
                  <a:pt x="102" y="61"/>
                  <a:pt x="44" y="48"/>
                  <a:pt x="24" y="33"/>
                </a:cubicBezTo>
                <a:cubicBezTo>
                  <a:pt x="0" y="15"/>
                  <a:pt x="44" y="0"/>
                  <a:pt x="122" y="0"/>
                </a:cubicBezTo>
                <a:cubicBezTo>
                  <a:pt x="201" y="0"/>
                  <a:pt x="284" y="15"/>
                  <a:pt x="308" y="33"/>
                </a:cubicBezTo>
                <a:cubicBezTo>
                  <a:pt x="328" y="48"/>
                  <a:pt x="302" y="61"/>
                  <a:pt x="250" y="6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1" name="Group 13">
            <a:extLst>
              <a:ext uri="{FF2B5EF4-FFF2-40B4-BE49-F238E27FC236}">
                <a16:creationId xmlns:a16="http://schemas.microsoft.com/office/drawing/2014/main" id="{465DA4C0-98D7-4FB0-BF40-34C35DFA7A4F}"/>
              </a:ext>
            </a:extLst>
          </p:cNvPr>
          <p:cNvGrpSpPr/>
          <p:nvPr/>
        </p:nvGrpSpPr>
        <p:grpSpPr>
          <a:xfrm>
            <a:off x="5834929" y="1475510"/>
            <a:ext cx="156129" cy="130903"/>
            <a:chOff x="8297910" y="1608487"/>
            <a:chExt cx="201212" cy="16870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5C5674F0-FC6E-4A41-A534-6B1CFBAF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7910" y="1725348"/>
              <a:ext cx="201212" cy="51841"/>
            </a:xfrm>
            <a:custGeom>
              <a:avLst/>
              <a:gdLst>
                <a:gd name="T0" fmla="*/ 149 w 229"/>
                <a:gd name="T1" fmla="*/ 31 h 59"/>
                <a:gd name="T2" fmla="*/ 78 w 229"/>
                <a:gd name="T3" fmla="*/ 31 h 59"/>
                <a:gd name="T4" fmla="*/ 78 w 229"/>
                <a:gd name="T5" fmla="*/ 0 h 59"/>
                <a:gd name="T6" fmla="*/ 0 w 229"/>
                <a:gd name="T7" fmla="*/ 0 h 59"/>
                <a:gd name="T8" fmla="*/ 0 w 229"/>
                <a:gd name="T9" fmla="*/ 59 h 59"/>
                <a:gd name="T10" fmla="*/ 229 w 229"/>
                <a:gd name="T11" fmla="*/ 59 h 59"/>
                <a:gd name="T12" fmla="*/ 229 w 229"/>
                <a:gd name="T13" fmla="*/ 0 h 59"/>
                <a:gd name="T14" fmla="*/ 149 w 229"/>
                <a:gd name="T15" fmla="*/ 0 h 59"/>
                <a:gd name="T16" fmla="*/ 149 w 229"/>
                <a:gd name="T17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59">
                  <a:moveTo>
                    <a:pt x="149" y="31"/>
                  </a:moveTo>
                  <a:lnTo>
                    <a:pt x="78" y="31"/>
                  </a:lnTo>
                  <a:lnTo>
                    <a:pt x="78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229" y="59"/>
                  </a:lnTo>
                  <a:lnTo>
                    <a:pt x="229" y="0"/>
                  </a:lnTo>
                  <a:lnTo>
                    <a:pt x="149" y="0"/>
                  </a:lnTo>
                  <a:lnTo>
                    <a:pt x="149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Rectangle 30">
              <a:extLst>
                <a:ext uri="{FF2B5EF4-FFF2-40B4-BE49-F238E27FC236}">
                  <a16:creationId xmlns:a16="http://schemas.microsoft.com/office/drawing/2014/main" id="{761AF287-FE0B-4700-9D86-B9FADE53F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8746" y="1725348"/>
              <a:ext cx="37782" cy="1669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BFF60FDB-E970-4A2E-83AD-C7A9E558F3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7910" y="1608487"/>
              <a:ext cx="201212" cy="106317"/>
            </a:xfrm>
            <a:custGeom>
              <a:avLst/>
              <a:gdLst>
                <a:gd name="T0" fmla="*/ 170 w 229"/>
                <a:gd name="T1" fmla="*/ 0 h 121"/>
                <a:gd name="T2" fmla="*/ 114 w 229"/>
                <a:gd name="T3" fmla="*/ 0 h 121"/>
                <a:gd name="T4" fmla="*/ 114 w 229"/>
                <a:gd name="T5" fmla="*/ 19 h 121"/>
                <a:gd name="T6" fmla="*/ 151 w 229"/>
                <a:gd name="T7" fmla="*/ 19 h 121"/>
                <a:gd name="T8" fmla="*/ 151 w 229"/>
                <a:gd name="T9" fmla="*/ 43 h 121"/>
                <a:gd name="T10" fmla="*/ 114 w 229"/>
                <a:gd name="T11" fmla="*/ 43 h 121"/>
                <a:gd name="T12" fmla="*/ 114 w 229"/>
                <a:gd name="T13" fmla="*/ 121 h 121"/>
                <a:gd name="T14" fmla="*/ 149 w 229"/>
                <a:gd name="T15" fmla="*/ 121 h 121"/>
                <a:gd name="T16" fmla="*/ 229 w 229"/>
                <a:gd name="T17" fmla="*/ 121 h 121"/>
                <a:gd name="T18" fmla="*/ 229 w 229"/>
                <a:gd name="T19" fmla="*/ 43 h 121"/>
                <a:gd name="T20" fmla="*/ 170 w 229"/>
                <a:gd name="T21" fmla="*/ 43 h 121"/>
                <a:gd name="T22" fmla="*/ 170 w 229"/>
                <a:gd name="T23" fmla="*/ 0 h 121"/>
                <a:gd name="T24" fmla="*/ 114 w 229"/>
                <a:gd name="T25" fmla="*/ 0 h 121"/>
                <a:gd name="T26" fmla="*/ 57 w 229"/>
                <a:gd name="T27" fmla="*/ 0 h 121"/>
                <a:gd name="T28" fmla="*/ 57 w 229"/>
                <a:gd name="T29" fmla="*/ 43 h 121"/>
                <a:gd name="T30" fmla="*/ 0 w 229"/>
                <a:gd name="T31" fmla="*/ 43 h 121"/>
                <a:gd name="T32" fmla="*/ 0 w 229"/>
                <a:gd name="T33" fmla="*/ 121 h 121"/>
                <a:gd name="T34" fmla="*/ 78 w 229"/>
                <a:gd name="T35" fmla="*/ 121 h 121"/>
                <a:gd name="T36" fmla="*/ 114 w 229"/>
                <a:gd name="T37" fmla="*/ 121 h 121"/>
                <a:gd name="T38" fmla="*/ 114 w 229"/>
                <a:gd name="T39" fmla="*/ 43 h 121"/>
                <a:gd name="T40" fmla="*/ 78 w 229"/>
                <a:gd name="T41" fmla="*/ 43 h 121"/>
                <a:gd name="T42" fmla="*/ 78 w 229"/>
                <a:gd name="T43" fmla="*/ 43 h 121"/>
                <a:gd name="T44" fmla="*/ 78 w 229"/>
                <a:gd name="T45" fmla="*/ 19 h 121"/>
                <a:gd name="T46" fmla="*/ 114 w 229"/>
                <a:gd name="T47" fmla="*/ 19 h 121"/>
                <a:gd name="T48" fmla="*/ 114 w 229"/>
                <a:gd name="T4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9" h="121">
                  <a:moveTo>
                    <a:pt x="170" y="0"/>
                  </a:moveTo>
                  <a:lnTo>
                    <a:pt x="114" y="0"/>
                  </a:lnTo>
                  <a:lnTo>
                    <a:pt x="114" y="19"/>
                  </a:lnTo>
                  <a:lnTo>
                    <a:pt x="151" y="19"/>
                  </a:lnTo>
                  <a:lnTo>
                    <a:pt x="151" y="43"/>
                  </a:lnTo>
                  <a:lnTo>
                    <a:pt x="114" y="43"/>
                  </a:lnTo>
                  <a:lnTo>
                    <a:pt x="114" y="121"/>
                  </a:lnTo>
                  <a:lnTo>
                    <a:pt x="149" y="121"/>
                  </a:lnTo>
                  <a:lnTo>
                    <a:pt x="229" y="121"/>
                  </a:lnTo>
                  <a:lnTo>
                    <a:pt x="229" y="43"/>
                  </a:lnTo>
                  <a:lnTo>
                    <a:pt x="170" y="43"/>
                  </a:lnTo>
                  <a:lnTo>
                    <a:pt x="170" y="0"/>
                  </a:lnTo>
                  <a:close/>
                  <a:moveTo>
                    <a:pt x="114" y="0"/>
                  </a:moveTo>
                  <a:lnTo>
                    <a:pt x="57" y="0"/>
                  </a:lnTo>
                  <a:lnTo>
                    <a:pt x="57" y="43"/>
                  </a:lnTo>
                  <a:lnTo>
                    <a:pt x="0" y="43"/>
                  </a:lnTo>
                  <a:lnTo>
                    <a:pt x="0" y="121"/>
                  </a:lnTo>
                  <a:lnTo>
                    <a:pt x="78" y="121"/>
                  </a:lnTo>
                  <a:lnTo>
                    <a:pt x="114" y="121"/>
                  </a:lnTo>
                  <a:lnTo>
                    <a:pt x="114" y="43"/>
                  </a:lnTo>
                  <a:lnTo>
                    <a:pt x="78" y="43"/>
                  </a:lnTo>
                  <a:lnTo>
                    <a:pt x="78" y="43"/>
                  </a:lnTo>
                  <a:lnTo>
                    <a:pt x="78" y="19"/>
                  </a:lnTo>
                  <a:lnTo>
                    <a:pt x="114" y="19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5" name="Freeform 32">
            <a:extLst>
              <a:ext uri="{FF2B5EF4-FFF2-40B4-BE49-F238E27FC236}">
                <a16:creationId xmlns:a16="http://schemas.microsoft.com/office/drawing/2014/main" id="{6AEE0DAB-8D71-446B-A82D-F70585EA34DA}"/>
              </a:ext>
            </a:extLst>
          </p:cNvPr>
          <p:cNvSpPr>
            <a:spLocks/>
          </p:cNvSpPr>
          <p:nvPr/>
        </p:nvSpPr>
        <p:spPr bwMode="auto">
          <a:xfrm>
            <a:off x="5128395" y="1309726"/>
            <a:ext cx="710420" cy="291804"/>
          </a:xfrm>
          <a:custGeom>
            <a:avLst/>
            <a:gdLst>
              <a:gd name="T0" fmla="*/ 333 w 441"/>
              <a:gd name="T1" fmla="*/ 102 h 181"/>
              <a:gd name="T2" fmla="*/ 356 w 441"/>
              <a:gd name="T3" fmla="*/ 181 h 181"/>
              <a:gd name="T4" fmla="*/ 217 w 441"/>
              <a:gd name="T5" fmla="*/ 102 h 181"/>
              <a:gd name="T6" fmla="*/ 30 w 441"/>
              <a:gd name="T7" fmla="*/ 52 h 181"/>
              <a:gd name="T8" fmla="*/ 170 w 441"/>
              <a:gd name="T9" fmla="*/ 0 h 181"/>
              <a:gd name="T10" fmla="*/ 417 w 441"/>
              <a:gd name="T11" fmla="*/ 52 h 181"/>
              <a:gd name="T12" fmla="*/ 333 w 441"/>
              <a:gd name="T13" fmla="*/ 10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181">
                <a:moveTo>
                  <a:pt x="333" y="102"/>
                </a:moveTo>
                <a:cubicBezTo>
                  <a:pt x="356" y="181"/>
                  <a:pt x="356" y="181"/>
                  <a:pt x="356" y="181"/>
                </a:cubicBezTo>
                <a:cubicBezTo>
                  <a:pt x="217" y="102"/>
                  <a:pt x="217" y="102"/>
                  <a:pt x="217" y="102"/>
                </a:cubicBezTo>
                <a:cubicBezTo>
                  <a:pt x="132" y="95"/>
                  <a:pt x="54" y="76"/>
                  <a:pt x="30" y="52"/>
                </a:cubicBezTo>
                <a:cubicBezTo>
                  <a:pt x="0" y="23"/>
                  <a:pt x="63" y="0"/>
                  <a:pt x="170" y="0"/>
                </a:cubicBezTo>
                <a:cubicBezTo>
                  <a:pt x="277" y="0"/>
                  <a:pt x="387" y="23"/>
                  <a:pt x="417" y="52"/>
                </a:cubicBezTo>
                <a:cubicBezTo>
                  <a:pt x="441" y="76"/>
                  <a:pt x="405" y="95"/>
                  <a:pt x="333" y="10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Freeform 36">
            <a:extLst>
              <a:ext uri="{FF2B5EF4-FFF2-40B4-BE49-F238E27FC236}">
                <a16:creationId xmlns:a16="http://schemas.microsoft.com/office/drawing/2014/main" id="{3E4FE21B-1D32-4AE1-B331-3BFA4984180E}"/>
              </a:ext>
            </a:extLst>
          </p:cNvPr>
          <p:cNvSpPr>
            <a:spLocks/>
          </p:cNvSpPr>
          <p:nvPr/>
        </p:nvSpPr>
        <p:spPr bwMode="auto">
          <a:xfrm>
            <a:off x="3863132" y="2011772"/>
            <a:ext cx="852232" cy="329303"/>
          </a:xfrm>
          <a:custGeom>
            <a:avLst/>
            <a:gdLst>
              <a:gd name="T0" fmla="*/ 393 w 529"/>
              <a:gd name="T1" fmla="*/ 116 h 204"/>
              <a:gd name="T2" fmla="*/ 408 w 529"/>
              <a:gd name="T3" fmla="*/ 204 h 204"/>
              <a:gd name="T4" fmla="*/ 251 w 529"/>
              <a:gd name="T5" fmla="*/ 116 h 204"/>
              <a:gd name="T6" fmla="*/ 31 w 529"/>
              <a:gd name="T7" fmla="*/ 59 h 204"/>
              <a:gd name="T8" fmla="*/ 210 w 529"/>
              <a:gd name="T9" fmla="*/ 0 h 204"/>
              <a:gd name="T10" fmla="*/ 503 w 529"/>
              <a:gd name="T11" fmla="*/ 59 h 204"/>
              <a:gd name="T12" fmla="*/ 393 w 529"/>
              <a:gd name="T13" fmla="*/ 116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9" h="204">
                <a:moveTo>
                  <a:pt x="393" y="116"/>
                </a:moveTo>
                <a:cubicBezTo>
                  <a:pt x="408" y="204"/>
                  <a:pt x="408" y="204"/>
                  <a:pt x="408" y="204"/>
                </a:cubicBezTo>
                <a:cubicBezTo>
                  <a:pt x="251" y="116"/>
                  <a:pt x="251" y="116"/>
                  <a:pt x="251" y="116"/>
                </a:cubicBezTo>
                <a:cubicBezTo>
                  <a:pt x="148" y="108"/>
                  <a:pt x="57" y="86"/>
                  <a:pt x="31" y="59"/>
                </a:cubicBezTo>
                <a:cubicBezTo>
                  <a:pt x="0" y="27"/>
                  <a:pt x="80" y="0"/>
                  <a:pt x="210" y="0"/>
                </a:cubicBezTo>
                <a:cubicBezTo>
                  <a:pt x="340" y="0"/>
                  <a:pt x="472" y="27"/>
                  <a:pt x="503" y="59"/>
                </a:cubicBezTo>
                <a:cubicBezTo>
                  <a:pt x="529" y="86"/>
                  <a:pt x="481" y="108"/>
                  <a:pt x="393" y="116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Freeform 40">
            <a:extLst>
              <a:ext uri="{FF2B5EF4-FFF2-40B4-BE49-F238E27FC236}">
                <a16:creationId xmlns:a16="http://schemas.microsoft.com/office/drawing/2014/main" id="{02228884-538A-470D-8B56-DA764C7269C1}"/>
              </a:ext>
            </a:extLst>
          </p:cNvPr>
          <p:cNvSpPr>
            <a:spLocks noEditPoints="1"/>
          </p:cNvSpPr>
          <p:nvPr/>
        </p:nvSpPr>
        <p:spPr bwMode="auto">
          <a:xfrm>
            <a:off x="4621392" y="2194433"/>
            <a:ext cx="141812" cy="143175"/>
          </a:xfrm>
          <a:custGeom>
            <a:avLst/>
            <a:gdLst>
              <a:gd name="T0" fmla="*/ 66 w 88"/>
              <a:gd name="T1" fmla="*/ 83 h 89"/>
              <a:gd name="T2" fmla="*/ 82 w 88"/>
              <a:gd name="T3" fmla="*/ 67 h 89"/>
              <a:gd name="T4" fmla="*/ 87 w 88"/>
              <a:gd name="T5" fmla="*/ 53 h 89"/>
              <a:gd name="T6" fmla="*/ 87 w 88"/>
              <a:gd name="T7" fmla="*/ 36 h 89"/>
              <a:gd name="T8" fmla="*/ 82 w 88"/>
              <a:gd name="T9" fmla="*/ 22 h 89"/>
              <a:gd name="T10" fmla="*/ 66 w 88"/>
              <a:gd name="T11" fmla="*/ 6 h 89"/>
              <a:gd name="T12" fmla="*/ 60 w 88"/>
              <a:gd name="T13" fmla="*/ 3 h 89"/>
              <a:gd name="T14" fmla="*/ 47 w 88"/>
              <a:gd name="T15" fmla="*/ 0 h 89"/>
              <a:gd name="T16" fmla="*/ 49 w 88"/>
              <a:gd name="T17" fmla="*/ 5 h 89"/>
              <a:gd name="T18" fmla="*/ 54 w 88"/>
              <a:gd name="T19" fmla="*/ 5 h 89"/>
              <a:gd name="T20" fmla="*/ 59 w 88"/>
              <a:gd name="T21" fmla="*/ 6 h 89"/>
              <a:gd name="T22" fmla="*/ 58 w 88"/>
              <a:gd name="T23" fmla="*/ 7 h 89"/>
              <a:gd name="T24" fmla="*/ 51 w 88"/>
              <a:gd name="T25" fmla="*/ 10 h 89"/>
              <a:gd name="T26" fmla="*/ 52 w 88"/>
              <a:gd name="T27" fmla="*/ 14 h 89"/>
              <a:gd name="T28" fmla="*/ 56 w 88"/>
              <a:gd name="T29" fmla="*/ 17 h 89"/>
              <a:gd name="T30" fmla="*/ 62 w 88"/>
              <a:gd name="T31" fmla="*/ 9 h 89"/>
              <a:gd name="T32" fmla="*/ 67 w 88"/>
              <a:gd name="T33" fmla="*/ 10 h 89"/>
              <a:gd name="T34" fmla="*/ 71 w 88"/>
              <a:gd name="T35" fmla="*/ 12 h 89"/>
              <a:gd name="T36" fmla="*/ 73 w 88"/>
              <a:gd name="T37" fmla="*/ 18 h 89"/>
              <a:gd name="T38" fmla="*/ 71 w 88"/>
              <a:gd name="T39" fmla="*/ 21 h 89"/>
              <a:gd name="T40" fmla="*/ 69 w 88"/>
              <a:gd name="T41" fmla="*/ 19 h 89"/>
              <a:gd name="T42" fmla="*/ 63 w 88"/>
              <a:gd name="T43" fmla="*/ 20 h 89"/>
              <a:gd name="T44" fmla="*/ 67 w 88"/>
              <a:gd name="T45" fmla="*/ 22 h 89"/>
              <a:gd name="T46" fmla="*/ 58 w 88"/>
              <a:gd name="T47" fmla="*/ 26 h 89"/>
              <a:gd name="T48" fmla="*/ 53 w 88"/>
              <a:gd name="T49" fmla="*/ 29 h 89"/>
              <a:gd name="T50" fmla="*/ 48 w 88"/>
              <a:gd name="T51" fmla="*/ 34 h 89"/>
              <a:gd name="T52" fmla="*/ 51 w 88"/>
              <a:gd name="T53" fmla="*/ 53 h 89"/>
              <a:gd name="T54" fmla="*/ 56 w 88"/>
              <a:gd name="T55" fmla="*/ 54 h 89"/>
              <a:gd name="T56" fmla="*/ 61 w 88"/>
              <a:gd name="T57" fmla="*/ 56 h 89"/>
              <a:gd name="T58" fmla="*/ 69 w 88"/>
              <a:gd name="T59" fmla="*/ 60 h 89"/>
              <a:gd name="T60" fmla="*/ 73 w 88"/>
              <a:gd name="T61" fmla="*/ 64 h 89"/>
              <a:gd name="T62" fmla="*/ 80 w 88"/>
              <a:gd name="T63" fmla="*/ 67 h 89"/>
              <a:gd name="T64" fmla="*/ 50 w 88"/>
              <a:gd name="T65" fmla="*/ 78 h 89"/>
              <a:gd name="T66" fmla="*/ 0 w 88"/>
              <a:gd name="T67" fmla="*/ 38 h 89"/>
              <a:gd name="T68" fmla="*/ 1 w 88"/>
              <a:gd name="T69" fmla="*/ 56 h 89"/>
              <a:gd name="T70" fmla="*/ 9 w 88"/>
              <a:gd name="T71" fmla="*/ 72 h 89"/>
              <a:gd name="T72" fmla="*/ 28 w 88"/>
              <a:gd name="T73" fmla="*/ 86 h 89"/>
              <a:gd name="T74" fmla="*/ 45 w 88"/>
              <a:gd name="T75" fmla="*/ 71 h 89"/>
              <a:gd name="T76" fmla="*/ 43 w 88"/>
              <a:gd name="T77" fmla="*/ 63 h 89"/>
              <a:gd name="T78" fmla="*/ 45 w 88"/>
              <a:gd name="T79" fmla="*/ 57 h 89"/>
              <a:gd name="T80" fmla="*/ 40 w 88"/>
              <a:gd name="T81" fmla="*/ 55 h 89"/>
              <a:gd name="T82" fmla="*/ 34 w 88"/>
              <a:gd name="T83" fmla="*/ 51 h 89"/>
              <a:gd name="T84" fmla="*/ 25 w 88"/>
              <a:gd name="T85" fmla="*/ 47 h 89"/>
              <a:gd name="T86" fmla="*/ 21 w 88"/>
              <a:gd name="T87" fmla="*/ 40 h 89"/>
              <a:gd name="T88" fmla="*/ 19 w 88"/>
              <a:gd name="T89" fmla="*/ 39 h 89"/>
              <a:gd name="T90" fmla="*/ 19 w 88"/>
              <a:gd name="T91" fmla="*/ 40 h 89"/>
              <a:gd name="T92" fmla="*/ 16 w 88"/>
              <a:gd name="T93" fmla="*/ 33 h 89"/>
              <a:gd name="T94" fmla="*/ 16 w 88"/>
              <a:gd name="T95" fmla="*/ 26 h 89"/>
              <a:gd name="T96" fmla="*/ 19 w 88"/>
              <a:gd name="T97" fmla="*/ 18 h 89"/>
              <a:gd name="T98" fmla="*/ 18 w 88"/>
              <a:gd name="T99" fmla="*/ 13 h 89"/>
              <a:gd name="T100" fmla="*/ 39 w 88"/>
              <a:gd name="T101" fmla="*/ 3 h 89"/>
              <a:gd name="T102" fmla="*/ 47 w 88"/>
              <a:gd name="T103" fmla="*/ 0 h 89"/>
              <a:gd name="T104" fmla="*/ 27 w 88"/>
              <a:gd name="T105" fmla="*/ 3 h 89"/>
              <a:gd name="T106" fmla="*/ 13 w 88"/>
              <a:gd name="T107" fmla="*/ 13 h 89"/>
              <a:gd name="T108" fmla="*/ 3 w 88"/>
              <a:gd name="T109" fmla="*/ 28 h 89"/>
              <a:gd name="T110" fmla="*/ 47 w 88"/>
              <a:gd name="T111" fmla="*/ 56 h 89"/>
              <a:gd name="T112" fmla="*/ 40 w 88"/>
              <a:gd name="T113" fmla="*/ 49 h 89"/>
              <a:gd name="T114" fmla="*/ 39 w 88"/>
              <a:gd name="T115" fmla="*/ 45 h 89"/>
              <a:gd name="T116" fmla="*/ 31 w 88"/>
              <a:gd name="T117" fmla="*/ 46 h 89"/>
              <a:gd name="T118" fmla="*/ 35 w 88"/>
              <a:gd name="T119" fmla="*/ 37 h 89"/>
              <a:gd name="T120" fmla="*/ 43 w 88"/>
              <a:gd name="T121" fmla="*/ 37 h 89"/>
              <a:gd name="T122" fmla="*/ 46 w 88"/>
              <a:gd name="T123" fmla="*/ 3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8" h="89">
                <a:moveTo>
                  <a:pt x="47" y="89"/>
                </a:moveTo>
                <a:cubicBezTo>
                  <a:pt x="49" y="89"/>
                  <a:pt x="52" y="88"/>
                  <a:pt x="54" y="88"/>
                </a:cubicBezTo>
                <a:cubicBezTo>
                  <a:pt x="55" y="87"/>
                  <a:pt x="57" y="87"/>
                  <a:pt x="58" y="86"/>
                </a:cubicBezTo>
                <a:cubicBezTo>
                  <a:pt x="59" y="86"/>
                  <a:pt x="59" y="86"/>
                  <a:pt x="60" y="86"/>
                </a:cubicBezTo>
                <a:cubicBezTo>
                  <a:pt x="61" y="85"/>
                  <a:pt x="63" y="85"/>
                  <a:pt x="64" y="84"/>
                </a:cubicBezTo>
                <a:cubicBezTo>
                  <a:pt x="65" y="84"/>
                  <a:pt x="65" y="83"/>
                  <a:pt x="66" y="83"/>
                </a:cubicBezTo>
                <a:cubicBezTo>
                  <a:pt x="69" y="81"/>
                  <a:pt x="71" y="79"/>
                  <a:pt x="74" y="77"/>
                </a:cubicBezTo>
                <a:cubicBezTo>
                  <a:pt x="74" y="77"/>
                  <a:pt x="75" y="76"/>
                  <a:pt x="75" y="76"/>
                </a:cubicBezTo>
                <a:cubicBezTo>
                  <a:pt x="76" y="75"/>
                  <a:pt x="76" y="75"/>
                  <a:pt x="77" y="74"/>
                </a:cubicBezTo>
                <a:cubicBezTo>
                  <a:pt x="77" y="73"/>
                  <a:pt x="78" y="73"/>
                  <a:pt x="79" y="72"/>
                </a:cubicBezTo>
                <a:cubicBezTo>
                  <a:pt x="80" y="71"/>
                  <a:pt x="81" y="69"/>
                  <a:pt x="82" y="68"/>
                </a:cubicBezTo>
                <a:cubicBezTo>
                  <a:pt x="82" y="67"/>
                  <a:pt x="82" y="67"/>
                  <a:pt x="82" y="67"/>
                </a:cubicBezTo>
                <a:cubicBezTo>
                  <a:pt x="83" y="66"/>
                  <a:pt x="83" y="65"/>
                  <a:pt x="83" y="65"/>
                </a:cubicBezTo>
                <a:cubicBezTo>
                  <a:pt x="84" y="64"/>
                  <a:pt x="84" y="64"/>
                  <a:pt x="84" y="64"/>
                </a:cubicBezTo>
                <a:cubicBezTo>
                  <a:pt x="84" y="63"/>
                  <a:pt x="84" y="62"/>
                  <a:pt x="85" y="62"/>
                </a:cubicBezTo>
                <a:cubicBezTo>
                  <a:pt x="85" y="61"/>
                  <a:pt x="85" y="60"/>
                  <a:pt x="86" y="60"/>
                </a:cubicBezTo>
                <a:cubicBezTo>
                  <a:pt x="86" y="58"/>
                  <a:pt x="86" y="57"/>
                  <a:pt x="87" y="56"/>
                </a:cubicBezTo>
                <a:cubicBezTo>
                  <a:pt x="87" y="55"/>
                  <a:pt x="87" y="54"/>
                  <a:pt x="87" y="53"/>
                </a:cubicBezTo>
                <a:cubicBezTo>
                  <a:pt x="87" y="53"/>
                  <a:pt x="88" y="52"/>
                  <a:pt x="88" y="51"/>
                </a:cubicBezTo>
                <a:cubicBezTo>
                  <a:pt x="88" y="50"/>
                  <a:pt x="88" y="50"/>
                  <a:pt x="88" y="49"/>
                </a:cubicBezTo>
                <a:cubicBezTo>
                  <a:pt x="88" y="47"/>
                  <a:pt x="88" y="46"/>
                  <a:pt x="88" y="44"/>
                </a:cubicBezTo>
                <a:cubicBezTo>
                  <a:pt x="88" y="43"/>
                  <a:pt x="88" y="41"/>
                  <a:pt x="88" y="40"/>
                </a:cubicBezTo>
                <a:cubicBezTo>
                  <a:pt x="88" y="39"/>
                  <a:pt x="88" y="38"/>
                  <a:pt x="88" y="38"/>
                </a:cubicBezTo>
                <a:cubicBezTo>
                  <a:pt x="88" y="37"/>
                  <a:pt x="87" y="36"/>
                  <a:pt x="87" y="36"/>
                </a:cubicBezTo>
                <a:cubicBezTo>
                  <a:pt x="87" y="35"/>
                  <a:pt x="87" y="34"/>
                  <a:pt x="87" y="33"/>
                </a:cubicBezTo>
                <a:cubicBezTo>
                  <a:pt x="86" y="32"/>
                  <a:pt x="86" y="31"/>
                  <a:pt x="86" y="29"/>
                </a:cubicBezTo>
                <a:cubicBezTo>
                  <a:pt x="85" y="29"/>
                  <a:pt x="85" y="29"/>
                  <a:pt x="85" y="28"/>
                </a:cubicBezTo>
                <a:cubicBezTo>
                  <a:pt x="85" y="27"/>
                  <a:pt x="84" y="26"/>
                  <a:pt x="84" y="25"/>
                </a:cubicBezTo>
                <a:cubicBezTo>
                  <a:pt x="84" y="25"/>
                  <a:pt x="84" y="25"/>
                  <a:pt x="83" y="24"/>
                </a:cubicBezTo>
                <a:cubicBezTo>
                  <a:pt x="83" y="24"/>
                  <a:pt x="83" y="23"/>
                  <a:pt x="82" y="22"/>
                </a:cubicBezTo>
                <a:cubicBezTo>
                  <a:pt x="81" y="21"/>
                  <a:pt x="80" y="19"/>
                  <a:pt x="79" y="17"/>
                </a:cubicBezTo>
                <a:cubicBezTo>
                  <a:pt x="78" y="16"/>
                  <a:pt x="77" y="15"/>
                  <a:pt x="77" y="15"/>
                </a:cubicBezTo>
                <a:cubicBezTo>
                  <a:pt x="76" y="14"/>
                  <a:pt x="76" y="14"/>
                  <a:pt x="75" y="13"/>
                </a:cubicBezTo>
                <a:cubicBezTo>
                  <a:pt x="75" y="13"/>
                  <a:pt x="74" y="12"/>
                  <a:pt x="74" y="12"/>
                </a:cubicBezTo>
                <a:cubicBezTo>
                  <a:pt x="73" y="11"/>
                  <a:pt x="72" y="10"/>
                  <a:pt x="71" y="9"/>
                </a:cubicBezTo>
                <a:cubicBezTo>
                  <a:pt x="69" y="8"/>
                  <a:pt x="68" y="7"/>
                  <a:pt x="66" y="6"/>
                </a:cubicBezTo>
                <a:cubicBezTo>
                  <a:pt x="65" y="6"/>
                  <a:pt x="65" y="5"/>
                  <a:pt x="64" y="5"/>
                </a:cubicBezTo>
                <a:cubicBezTo>
                  <a:pt x="64" y="5"/>
                  <a:pt x="64" y="5"/>
                  <a:pt x="63" y="5"/>
                </a:cubicBezTo>
                <a:cubicBezTo>
                  <a:pt x="63" y="4"/>
                  <a:pt x="63" y="4"/>
                  <a:pt x="62" y="4"/>
                </a:cubicBezTo>
                <a:cubicBezTo>
                  <a:pt x="62" y="4"/>
                  <a:pt x="62" y="4"/>
                  <a:pt x="62" y="4"/>
                </a:cubicBezTo>
                <a:cubicBezTo>
                  <a:pt x="61" y="4"/>
                  <a:pt x="61" y="3"/>
                  <a:pt x="60" y="3"/>
                </a:cubicBezTo>
                <a:cubicBezTo>
                  <a:pt x="60" y="3"/>
                  <a:pt x="60" y="3"/>
                  <a:pt x="60" y="3"/>
                </a:cubicBezTo>
                <a:cubicBezTo>
                  <a:pt x="60" y="3"/>
                  <a:pt x="59" y="3"/>
                  <a:pt x="58" y="3"/>
                </a:cubicBezTo>
                <a:cubicBezTo>
                  <a:pt x="58" y="3"/>
                  <a:pt x="58" y="2"/>
                  <a:pt x="58" y="2"/>
                </a:cubicBezTo>
                <a:cubicBezTo>
                  <a:pt x="57" y="2"/>
                  <a:pt x="55" y="2"/>
                  <a:pt x="54" y="1"/>
                </a:cubicBezTo>
                <a:cubicBezTo>
                  <a:pt x="54" y="1"/>
                  <a:pt x="53" y="1"/>
                  <a:pt x="53" y="1"/>
                </a:cubicBezTo>
                <a:cubicBezTo>
                  <a:pt x="53" y="1"/>
                  <a:pt x="52" y="1"/>
                  <a:pt x="52" y="1"/>
                </a:cubicBezTo>
                <a:cubicBezTo>
                  <a:pt x="50" y="1"/>
                  <a:pt x="49" y="0"/>
                  <a:pt x="47" y="0"/>
                </a:cubicBezTo>
                <a:cubicBezTo>
                  <a:pt x="47" y="3"/>
                  <a:pt x="47" y="3"/>
                  <a:pt x="47" y="3"/>
                </a:cubicBezTo>
                <a:cubicBezTo>
                  <a:pt x="49" y="3"/>
                  <a:pt x="51" y="3"/>
                  <a:pt x="52" y="3"/>
                </a:cubicBezTo>
                <a:cubicBezTo>
                  <a:pt x="52" y="4"/>
                  <a:pt x="52" y="3"/>
                  <a:pt x="51" y="4"/>
                </a:cubicBezTo>
                <a:cubicBezTo>
                  <a:pt x="51" y="4"/>
                  <a:pt x="51" y="4"/>
                  <a:pt x="51" y="4"/>
                </a:cubicBezTo>
                <a:cubicBezTo>
                  <a:pt x="50" y="4"/>
                  <a:pt x="49" y="4"/>
                  <a:pt x="48" y="4"/>
                </a:cubicBezTo>
                <a:cubicBezTo>
                  <a:pt x="48" y="4"/>
                  <a:pt x="49" y="4"/>
                  <a:pt x="49" y="5"/>
                </a:cubicBezTo>
                <a:cubicBezTo>
                  <a:pt x="50" y="5"/>
                  <a:pt x="50" y="5"/>
                  <a:pt x="51" y="5"/>
                </a:cubicBezTo>
                <a:cubicBezTo>
                  <a:pt x="52" y="5"/>
                  <a:pt x="52" y="5"/>
                  <a:pt x="53" y="5"/>
                </a:cubicBezTo>
                <a:cubicBezTo>
                  <a:pt x="53" y="4"/>
                  <a:pt x="53" y="4"/>
                  <a:pt x="53" y="4"/>
                </a:cubicBezTo>
                <a:cubicBezTo>
                  <a:pt x="53" y="4"/>
                  <a:pt x="53" y="4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4" y="4"/>
                  <a:pt x="54" y="5"/>
                </a:cubicBezTo>
                <a:cubicBezTo>
                  <a:pt x="55" y="5"/>
                  <a:pt x="55" y="5"/>
                  <a:pt x="56" y="4"/>
                </a:cubicBezTo>
                <a:cubicBezTo>
                  <a:pt x="56" y="4"/>
                  <a:pt x="56" y="4"/>
                  <a:pt x="56" y="4"/>
                </a:cubicBezTo>
                <a:cubicBezTo>
                  <a:pt x="57" y="4"/>
                  <a:pt x="57" y="5"/>
                  <a:pt x="58" y="5"/>
                </a:cubicBezTo>
                <a:cubicBezTo>
                  <a:pt x="59" y="5"/>
                  <a:pt x="60" y="6"/>
                  <a:pt x="61" y="6"/>
                </a:cubicBezTo>
                <a:cubicBezTo>
                  <a:pt x="61" y="6"/>
                  <a:pt x="60" y="6"/>
                  <a:pt x="60" y="6"/>
                </a:cubicBezTo>
                <a:cubicBezTo>
                  <a:pt x="60" y="6"/>
                  <a:pt x="60" y="6"/>
                  <a:pt x="59" y="6"/>
                </a:cubicBezTo>
                <a:cubicBezTo>
                  <a:pt x="59" y="6"/>
                  <a:pt x="60" y="7"/>
                  <a:pt x="60" y="7"/>
                </a:cubicBezTo>
                <a:cubicBezTo>
                  <a:pt x="61" y="7"/>
                  <a:pt x="61" y="7"/>
                  <a:pt x="61" y="8"/>
                </a:cubicBezTo>
                <a:cubicBezTo>
                  <a:pt x="61" y="9"/>
                  <a:pt x="60" y="8"/>
                  <a:pt x="60" y="8"/>
                </a:cubicBezTo>
                <a:cubicBezTo>
                  <a:pt x="59" y="8"/>
                  <a:pt x="58" y="9"/>
                  <a:pt x="57" y="8"/>
                </a:cubicBezTo>
                <a:cubicBezTo>
                  <a:pt x="57" y="7"/>
                  <a:pt x="58" y="7"/>
                  <a:pt x="58" y="7"/>
                </a:cubicBezTo>
                <a:cubicBezTo>
                  <a:pt x="58" y="7"/>
                  <a:pt x="58" y="7"/>
                  <a:pt x="58" y="7"/>
                </a:cubicBezTo>
                <a:cubicBezTo>
                  <a:pt x="58" y="7"/>
                  <a:pt x="57" y="7"/>
                  <a:pt x="57" y="7"/>
                </a:cubicBezTo>
                <a:cubicBezTo>
                  <a:pt x="57" y="7"/>
                  <a:pt x="57" y="8"/>
                  <a:pt x="56" y="8"/>
                </a:cubicBezTo>
                <a:cubicBezTo>
                  <a:pt x="56" y="8"/>
                  <a:pt x="56" y="8"/>
                  <a:pt x="55" y="8"/>
                </a:cubicBezTo>
                <a:cubicBezTo>
                  <a:pt x="55" y="8"/>
                  <a:pt x="54" y="8"/>
                  <a:pt x="54" y="9"/>
                </a:cubicBezTo>
                <a:cubicBezTo>
                  <a:pt x="53" y="9"/>
                  <a:pt x="53" y="9"/>
                  <a:pt x="53" y="9"/>
                </a:cubicBezTo>
                <a:cubicBezTo>
                  <a:pt x="52" y="9"/>
                  <a:pt x="52" y="9"/>
                  <a:pt x="51" y="10"/>
                </a:cubicBezTo>
                <a:cubicBezTo>
                  <a:pt x="50" y="10"/>
                  <a:pt x="50" y="10"/>
                  <a:pt x="49" y="11"/>
                </a:cubicBezTo>
                <a:cubicBezTo>
                  <a:pt x="49" y="11"/>
                  <a:pt x="49" y="11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3"/>
                  <a:pt x="49" y="13"/>
                  <a:pt x="49" y="13"/>
                </a:cubicBezTo>
                <a:cubicBezTo>
                  <a:pt x="49" y="13"/>
                  <a:pt x="50" y="13"/>
                  <a:pt x="50" y="13"/>
                </a:cubicBezTo>
                <a:cubicBezTo>
                  <a:pt x="51" y="13"/>
                  <a:pt x="51" y="14"/>
                  <a:pt x="52" y="14"/>
                </a:cubicBezTo>
                <a:cubicBezTo>
                  <a:pt x="52" y="14"/>
                  <a:pt x="53" y="15"/>
                  <a:pt x="53" y="15"/>
                </a:cubicBezTo>
                <a:cubicBezTo>
                  <a:pt x="54" y="15"/>
                  <a:pt x="55" y="15"/>
                  <a:pt x="55" y="15"/>
                </a:cubicBezTo>
                <a:cubicBezTo>
                  <a:pt x="55" y="16"/>
                  <a:pt x="54" y="16"/>
                  <a:pt x="54" y="16"/>
                </a:cubicBezTo>
                <a:cubicBezTo>
                  <a:pt x="55" y="17"/>
                  <a:pt x="54" y="17"/>
                  <a:pt x="54" y="17"/>
                </a:cubicBezTo>
                <a:cubicBezTo>
                  <a:pt x="54" y="18"/>
                  <a:pt x="54" y="18"/>
                  <a:pt x="55" y="18"/>
                </a:cubicBezTo>
                <a:cubicBezTo>
                  <a:pt x="55" y="18"/>
                  <a:pt x="56" y="18"/>
                  <a:pt x="56" y="17"/>
                </a:cubicBezTo>
                <a:cubicBezTo>
                  <a:pt x="56" y="17"/>
                  <a:pt x="56" y="16"/>
                  <a:pt x="57" y="15"/>
                </a:cubicBezTo>
                <a:cubicBezTo>
                  <a:pt x="59" y="15"/>
                  <a:pt x="61" y="14"/>
                  <a:pt x="61" y="12"/>
                </a:cubicBezTo>
                <a:cubicBezTo>
                  <a:pt x="61" y="12"/>
                  <a:pt x="61" y="12"/>
                  <a:pt x="61" y="11"/>
                </a:cubicBezTo>
                <a:cubicBezTo>
                  <a:pt x="61" y="11"/>
                  <a:pt x="61" y="11"/>
                  <a:pt x="61" y="10"/>
                </a:cubicBezTo>
                <a:cubicBezTo>
                  <a:pt x="61" y="10"/>
                  <a:pt x="62" y="10"/>
                  <a:pt x="62" y="10"/>
                </a:cubicBezTo>
                <a:cubicBezTo>
                  <a:pt x="62" y="9"/>
                  <a:pt x="62" y="9"/>
                  <a:pt x="62" y="9"/>
                </a:cubicBezTo>
                <a:cubicBezTo>
                  <a:pt x="62" y="9"/>
                  <a:pt x="62" y="9"/>
                  <a:pt x="62" y="9"/>
                </a:cubicBezTo>
                <a:cubicBezTo>
                  <a:pt x="63" y="9"/>
                  <a:pt x="63" y="9"/>
                  <a:pt x="63" y="9"/>
                </a:cubicBezTo>
                <a:cubicBezTo>
                  <a:pt x="63" y="9"/>
                  <a:pt x="64" y="9"/>
                  <a:pt x="64" y="9"/>
                </a:cubicBezTo>
                <a:cubicBezTo>
                  <a:pt x="65" y="9"/>
                  <a:pt x="65" y="9"/>
                  <a:pt x="65" y="9"/>
                </a:cubicBezTo>
                <a:cubicBezTo>
                  <a:pt x="66" y="9"/>
                  <a:pt x="66" y="10"/>
                  <a:pt x="66" y="10"/>
                </a:cubicBezTo>
                <a:cubicBezTo>
                  <a:pt x="66" y="10"/>
                  <a:pt x="67" y="10"/>
                  <a:pt x="67" y="10"/>
                </a:cubicBezTo>
                <a:cubicBezTo>
                  <a:pt x="67" y="11"/>
                  <a:pt x="66" y="11"/>
                  <a:pt x="66" y="11"/>
                </a:cubicBezTo>
                <a:cubicBezTo>
                  <a:pt x="66" y="11"/>
                  <a:pt x="66" y="11"/>
                  <a:pt x="66" y="11"/>
                </a:cubicBezTo>
                <a:cubicBezTo>
                  <a:pt x="66" y="12"/>
                  <a:pt x="67" y="12"/>
                  <a:pt x="67" y="12"/>
                </a:cubicBezTo>
                <a:cubicBezTo>
                  <a:pt x="68" y="12"/>
                  <a:pt x="68" y="12"/>
                  <a:pt x="68" y="12"/>
                </a:cubicBezTo>
                <a:cubicBezTo>
                  <a:pt x="69" y="12"/>
                  <a:pt x="69" y="11"/>
                  <a:pt x="69" y="11"/>
                </a:cubicBezTo>
                <a:cubicBezTo>
                  <a:pt x="70" y="11"/>
                  <a:pt x="70" y="12"/>
                  <a:pt x="71" y="12"/>
                </a:cubicBezTo>
                <a:cubicBezTo>
                  <a:pt x="71" y="12"/>
                  <a:pt x="71" y="13"/>
                  <a:pt x="71" y="13"/>
                </a:cubicBezTo>
                <a:cubicBezTo>
                  <a:pt x="71" y="13"/>
                  <a:pt x="71" y="14"/>
                  <a:pt x="71" y="14"/>
                </a:cubicBezTo>
                <a:cubicBezTo>
                  <a:pt x="71" y="15"/>
                  <a:pt x="72" y="15"/>
                  <a:pt x="72" y="15"/>
                </a:cubicBezTo>
                <a:cubicBezTo>
                  <a:pt x="73" y="15"/>
                  <a:pt x="73" y="16"/>
                  <a:pt x="73" y="16"/>
                </a:cubicBezTo>
                <a:cubicBezTo>
                  <a:pt x="73" y="16"/>
                  <a:pt x="73" y="16"/>
                  <a:pt x="73" y="17"/>
                </a:cubicBezTo>
                <a:cubicBezTo>
                  <a:pt x="73" y="17"/>
                  <a:pt x="73" y="17"/>
                  <a:pt x="73" y="18"/>
                </a:cubicBezTo>
                <a:cubicBezTo>
                  <a:pt x="72" y="19"/>
                  <a:pt x="72" y="19"/>
                  <a:pt x="72" y="19"/>
                </a:cubicBezTo>
                <a:cubicBezTo>
                  <a:pt x="72" y="20"/>
                  <a:pt x="73" y="19"/>
                  <a:pt x="73" y="20"/>
                </a:cubicBezTo>
                <a:cubicBezTo>
                  <a:pt x="74" y="20"/>
                  <a:pt x="73" y="20"/>
                  <a:pt x="73" y="21"/>
                </a:cubicBezTo>
                <a:cubicBezTo>
                  <a:pt x="74" y="21"/>
                  <a:pt x="74" y="22"/>
                  <a:pt x="73" y="22"/>
                </a:cubicBezTo>
                <a:cubicBezTo>
                  <a:pt x="73" y="22"/>
                  <a:pt x="73" y="22"/>
                  <a:pt x="72" y="22"/>
                </a:cubicBezTo>
                <a:cubicBezTo>
                  <a:pt x="72" y="22"/>
                  <a:pt x="72" y="22"/>
                  <a:pt x="71" y="21"/>
                </a:cubicBezTo>
                <a:cubicBezTo>
                  <a:pt x="71" y="21"/>
                  <a:pt x="71" y="21"/>
                  <a:pt x="71" y="21"/>
                </a:cubicBezTo>
                <a:cubicBezTo>
                  <a:pt x="70" y="21"/>
                  <a:pt x="69" y="21"/>
                  <a:pt x="69" y="21"/>
                </a:cubicBezTo>
                <a:cubicBezTo>
                  <a:pt x="70" y="20"/>
                  <a:pt x="70" y="20"/>
                  <a:pt x="71" y="19"/>
                </a:cubicBezTo>
                <a:cubicBezTo>
                  <a:pt x="71" y="19"/>
                  <a:pt x="72" y="19"/>
                  <a:pt x="72" y="18"/>
                </a:cubicBezTo>
                <a:cubicBezTo>
                  <a:pt x="71" y="18"/>
                  <a:pt x="71" y="18"/>
                  <a:pt x="70" y="18"/>
                </a:cubicBezTo>
                <a:cubicBezTo>
                  <a:pt x="70" y="19"/>
                  <a:pt x="69" y="19"/>
                  <a:pt x="69" y="19"/>
                </a:cubicBezTo>
                <a:cubicBezTo>
                  <a:pt x="68" y="19"/>
                  <a:pt x="67" y="19"/>
                  <a:pt x="67" y="19"/>
                </a:cubicBezTo>
                <a:cubicBezTo>
                  <a:pt x="66" y="20"/>
                  <a:pt x="67" y="19"/>
                  <a:pt x="67" y="20"/>
                </a:cubicBezTo>
                <a:cubicBezTo>
                  <a:pt x="67" y="20"/>
                  <a:pt x="67" y="20"/>
                  <a:pt x="66" y="20"/>
                </a:cubicBezTo>
                <a:cubicBezTo>
                  <a:pt x="66" y="20"/>
                  <a:pt x="66" y="19"/>
                  <a:pt x="66" y="19"/>
                </a:cubicBezTo>
                <a:cubicBezTo>
                  <a:pt x="66" y="19"/>
                  <a:pt x="65" y="19"/>
                  <a:pt x="64" y="19"/>
                </a:cubicBezTo>
                <a:cubicBezTo>
                  <a:pt x="64" y="19"/>
                  <a:pt x="64" y="19"/>
                  <a:pt x="63" y="20"/>
                </a:cubicBezTo>
                <a:cubicBezTo>
                  <a:pt x="64" y="20"/>
                  <a:pt x="65" y="20"/>
                  <a:pt x="65" y="20"/>
                </a:cubicBezTo>
                <a:cubicBezTo>
                  <a:pt x="65" y="21"/>
                  <a:pt x="64" y="21"/>
                  <a:pt x="64" y="22"/>
                </a:cubicBezTo>
                <a:cubicBezTo>
                  <a:pt x="64" y="22"/>
                  <a:pt x="65" y="23"/>
                  <a:pt x="65" y="23"/>
                </a:cubicBezTo>
                <a:cubicBezTo>
                  <a:pt x="65" y="23"/>
                  <a:pt x="65" y="23"/>
                  <a:pt x="66" y="23"/>
                </a:cubicBezTo>
                <a:cubicBezTo>
                  <a:pt x="66" y="23"/>
                  <a:pt x="66" y="23"/>
                  <a:pt x="66" y="23"/>
                </a:cubicBezTo>
                <a:cubicBezTo>
                  <a:pt x="67" y="23"/>
                  <a:pt x="67" y="22"/>
                  <a:pt x="67" y="22"/>
                </a:cubicBezTo>
                <a:cubicBezTo>
                  <a:pt x="68" y="23"/>
                  <a:pt x="67" y="23"/>
                  <a:pt x="66" y="23"/>
                </a:cubicBezTo>
                <a:cubicBezTo>
                  <a:pt x="65" y="24"/>
                  <a:pt x="64" y="24"/>
                  <a:pt x="64" y="24"/>
                </a:cubicBezTo>
                <a:cubicBezTo>
                  <a:pt x="64" y="24"/>
                  <a:pt x="62" y="25"/>
                  <a:pt x="62" y="25"/>
                </a:cubicBezTo>
                <a:cubicBezTo>
                  <a:pt x="62" y="24"/>
                  <a:pt x="63" y="24"/>
                  <a:pt x="63" y="24"/>
                </a:cubicBezTo>
                <a:cubicBezTo>
                  <a:pt x="62" y="23"/>
                  <a:pt x="61" y="24"/>
                  <a:pt x="61" y="24"/>
                </a:cubicBezTo>
                <a:cubicBezTo>
                  <a:pt x="60" y="24"/>
                  <a:pt x="58" y="25"/>
                  <a:pt x="58" y="26"/>
                </a:cubicBezTo>
                <a:cubicBezTo>
                  <a:pt x="58" y="26"/>
                  <a:pt x="58" y="26"/>
                  <a:pt x="58" y="27"/>
                </a:cubicBezTo>
                <a:cubicBezTo>
                  <a:pt x="58" y="27"/>
                  <a:pt x="57" y="27"/>
                  <a:pt x="57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5" y="27"/>
                  <a:pt x="55" y="27"/>
                </a:cubicBezTo>
                <a:cubicBezTo>
                  <a:pt x="55" y="28"/>
                  <a:pt x="55" y="28"/>
                  <a:pt x="54" y="28"/>
                </a:cubicBezTo>
                <a:cubicBezTo>
                  <a:pt x="54" y="29"/>
                  <a:pt x="54" y="29"/>
                  <a:pt x="53" y="29"/>
                </a:cubicBezTo>
                <a:cubicBezTo>
                  <a:pt x="53" y="29"/>
                  <a:pt x="53" y="30"/>
                  <a:pt x="53" y="30"/>
                </a:cubicBezTo>
                <a:cubicBezTo>
                  <a:pt x="52" y="30"/>
                  <a:pt x="52" y="30"/>
                  <a:pt x="52" y="30"/>
                </a:cubicBezTo>
                <a:cubicBezTo>
                  <a:pt x="52" y="30"/>
                  <a:pt x="52" y="31"/>
                  <a:pt x="52" y="32"/>
                </a:cubicBezTo>
                <a:cubicBezTo>
                  <a:pt x="51" y="32"/>
                  <a:pt x="51" y="33"/>
                  <a:pt x="50" y="33"/>
                </a:cubicBezTo>
                <a:cubicBezTo>
                  <a:pt x="50" y="33"/>
                  <a:pt x="49" y="33"/>
                  <a:pt x="49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7" y="34"/>
                  <a:pt x="47" y="35"/>
                  <a:pt x="47" y="35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55"/>
                  <a:pt x="47" y="55"/>
                  <a:pt x="48" y="55"/>
                </a:cubicBezTo>
                <a:cubicBezTo>
                  <a:pt x="48" y="54"/>
                  <a:pt x="48" y="54"/>
                  <a:pt x="48" y="54"/>
                </a:cubicBezTo>
                <a:cubicBezTo>
                  <a:pt x="49" y="53"/>
                  <a:pt x="49" y="53"/>
                  <a:pt x="50" y="53"/>
                </a:cubicBezTo>
                <a:cubicBezTo>
                  <a:pt x="50" y="53"/>
                  <a:pt x="50" y="53"/>
                  <a:pt x="51" y="53"/>
                </a:cubicBezTo>
                <a:cubicBezTo>
                  <a:pt x="51" y="53"/>
                  <a:pt x="51" y="52"/>
                  <a:pt x="51" y="52"/>
                </a:cubicBezTo>
                <a:cubicBezTo>
                  <a:pt x="52" y="53"/>
                  <a:pt x="51" y="53"/>
                  <a:pt x="51" y="53"/>
                </a:cubicBezTo>
                <a:cubicBezTo>
                  <a:pt x="52" y="54"/>
                  <a:pt x="52" y="53"/>
                  <a:pt x="53" y="53"/>
                </a:cubicBezTo>
                <a:cubicBezTo>
                  <a:pt x="53" y="53"/>
                  <a:pt x="53" y="53"/>
                  <a:pt x="54" y="53"/>
                </a:cubicBezTo>
                <a:cubicBezTo>
                  <a:pt x="54" y="53"/>
                  <a:pt x="54" y="54"/>
                  <a:pt x="55" y="54"/>
                </a:cubicBezTo>
                <a:cubicBezTo>
                  <a:pt x="55" y="54"/>
                  <a:pt x="55" y="54"/>
                  <a:pt x="56" y="54"/>
                </a:cubicBezTo>
                <a:cubicBezTo>
                  <a:pt x="56" y="54"/>
                  <a:pt x="56" y="54"/>
                  <a:pt x="57" y="54"/>
                </a:cubicBezTo>
                <a:cubicBezTo>
                  <a:pt x="57" y="54"/>
                  <a:pt x="58" y="54"/>
                  <a:pt x="58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60" y="54"/>
                  <a:pt x="60" y="54"/>
                  <a:pt x="60" y="54"/>
                </a:cubicBezTo>
                <a:cubicBezTo>
                  <a:pt x="60" y="55"/>
                  <a:pt x="60" y="55"/>
                  <a:pt x="60" y="55"/>
                </a:cubicBezTo>
                <a:cubicBezTo>
                  <a:pt x="61" y="55"/>
                  <a:pt x="61" y="55"/>
                  <a:pt x="61" y="56"/>
                </a:cubicBezTo>
                <a:cubicBezTo>
                  <a:pt x="61" y="56"/>
                  <a:pt x="61" y="56"/>
                  <a:pt x="62" y="56"/>
                </a:cubicBezTo>
                <a:cubicBezTo>
                  <a:pt x="62" y="56"/>
                  <a:pt x="62" y="57"/>
                  <a:pt x="63" y="57"/>
                </a:cubicBezTo>
                <a:cubicBezTo>
                  <a:pt x="63" y="58"/>
                  <a:pt x="64" y="58"/>
                  <a:pt x="64" y="58"/>
                </a:cubicBezTo>
                <a:cubicBezTo>
                  <a:pt x="65" y="58"/>
                  <a:pt x="65" y="58"/>
                  <a:pt x="66" y="58"/>
                </a:cubicBezTo>
                <a:cubicBezTo>
                  <a:pt x="67" y="58"/>
                  <a:pt x="67" y="59"/>
                  <a:pt x="68" y="59"/>
                </a:cubicBezTo>
                <a:cubicBezTo>
                  <a:pt x="68" y="59"/>
                  <a:pt x="69" y="60"/>
                  <a:pt x="69" y="60"/>
                </a:cubicBezTo>
                <a:cubicBezTo>
                  <a:pt x="69" y="60"/>
                  <a:pt x="69" y="61"/>
                  <a:pt x="69" y="61"/>
                </a:cubicBezTo>
                <a:cubicBezTo>
                  <a:pt x="69" y="61"/>
                  <a:pt x="70" y="62"/>
                  <a:pt x="70" y="63"/>
                </a:cubicBezTo>
                <a:cubicBezTo>
                  <a:pt x="70" y="63"/>
                  <a:pt x="70" y="63"/>
                  <a:pt x="71" y="63"/>
                </a:cubicBezTo>
                <a:cubicBezTo>
                  <a:pt x="71" y="63"/>
                  <a:pt x="71" y="64"/>
                  <a:pt x="71" y="64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4"/>
                  <a:pt x="73" y="64"/>
                  <a:pt x="73" y="64"/>
                </a:cubicBezTo>
                <a:cubicBezTo>
                  <a:pt x="74" y="64"/>
                  <a:pt x="74" y="64"/>
                  <a:pt x="74" y="65"/>
                </a:cubicBezTo>
                <a:cubicBezTo>
                  <a:pt x="74" y="65"/>
                  <a:pt x="74" y="65"/>
                  <a:pt x="75" y="65"/>
                </a:cubicBezTo>
                <a:cubicBezTo>
                  <a:pt x="75" y="66"/>
                  <a:pt x="75" y="65"/>
                  <a:pt x="76" y="65"/>
                </a:cubicBezTo>
                <a:cubicBezTo>
                  <a:pt x="76" y="65"/>
                  <a:pt x="77" y="66"/>
                  <a:pt x="77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79" y="66"/>
                  <a:pt x="79" y="66"/>
                  <a:pt x="80" y="67"/>
                </a:cubicBezTo>
                <a:cubicBezTo>
                  <a:pt x="74" y="76"/>
                  <a:pt x="65" y="83"/>
                  <a:pt x="54" y="85"/>
                </a:cubicBezTo>
                <a:cubicBezTo>
                  <a:pt x="54" y="85"/>
                  <a:pt x="54" y="84"/>
                  <a:pt x="54" y="84"/>
                </a:cubicBezTo>
                <a:cubicBezTo>
                  <a:pt x="54" y="83"/>
                  <a:pt x="54" y="82"/>
                  <a:pt x="54" y="82"/>
                </a:cubicBezTo>
                <a:cubicBezTo>
                  <a:pt x="53" y="81"/>
                  <a:pt x="53" y="80"/>
                  <a:pt x="53" y="80"/>
                </a:cubicBezTo>
                <a:cubicBezTo>
                  <a:pt x="53" y="79"/>
                  <a:pt x="52" y="78"/>
                  <a:pt x="51" y="78"/>
                </a:cubicBezTo>
                <a:cubicBezTo>
                  <a:pt x="51" y="78"/>
                  <a:pt x="51" y="78"/>
                  <a:pt x="50" y="78"/>
                </a:cubicBezTo>
                <a:cubicBezTo>
                  <a:pt x="49" y="77"/>
                  <a:pt x="48" y="77"/>
                  <a:pt x="48" y="76"/>
                </a:cubicBezTo>
                <a:cubicBezTo>
                  <a:pt x="47" y="76"/>
                  <a:pt x="47" y="75"/>
                  <a:pt x="47" y="75"/>
                </a:cubicBezTo>
                <a:cubicBezTo>
                  <a:pt x="47" y="75"/>
                  <a:pt x="47" y="75"/>
                  <a:pt x="47" y="74"/>
                </a:cubicBezTo>
                <a:lnTo>
                  <a:pt x="47" y="89"/>
                </a:lnTo>
                <a:close/>
                <a:moveTo>
                  <a:pt x="0" y="36"/>
                </a:moveTo>
                <a:cubicBezTo>
                  <a:pt x="0" y="36"/>
                  <a:pt x="0" y="37"/>
                  <a:pt x="0" y="38"/>
                </a:cubicBezTo>
                <a:cubicBezTo>
                  <a:pt x="0" y="38"/>
                  <a:pt x="0" y="39"/>
                  <a:pt x="0" y="40"/>
                </a:cubicBezTo>
                <a:cubicBezTo>
                  <a:pt x="0" y="41"/>
                  <a:pt x="0" y="43"/>
                  <a:pt x="0" y="44"/>
                </a:cubicBezTo>
                <a:cubicBezTo>
                  <a:pt x="0" y="46"/>
                  <a:pt x="0" y="47"/>
                  <a:pt x="0" y="49"/>
                </a:cubicBezTo>
                <a:cubicBezTo>
                  <a:pt x="0" y="50"/>
                  <a:pt x="0" y="50"/>
                  <a:pt x="0" y="51"/>
                </a:cubicBezTo>
                <a:cubicBezTo>
                  <a:pt x="0" y="52"/>
                  <a:pt x="0" y="53"/>
                  <a:pt x="0" y="53"/>
                </a:cubicBezTo>
                <a:cubicBezTo>
                  <a:pt x="1" y="54"/>
                  <a:pt x="1" y="55"/>
                  <a:pt x="1" y="56"/>
                </a:cubicBezTo>
                <a:cubicBezTo>
                  <a:pt x="1" y="57"/>
                  <a:pt x="2" y="58"/>
                  <a:pt x="2" y="60"/>
                </a:cubicBezTo>
                <a:cubicBezTo>
                  <a:pt x="2" y="60"/>
                  <a:pt x="3" y="61"/>
                  <a:pt x="3" y="62"/>
                </a:cubicBezTo>
                <a:cubicBezTo>
                  <a:pt x="3" y="62"/>
                  <a:pt x="4" y="63"/>
                  <a:pt x="4" y="64"/>
                </a:cubicBezTo>
                <a:cubicBezTo>
                  <a:pt x="4" y="64"/>
                  <a:pt x="4" y="64"/>
                  <a:pt x="4" y="65"/>
                </a:cubicBezTo>
                <a:cubicBezTo>
                  <a:pt x="5" y="65"/>
                  <a:pt x="5" y="66"/>
                  <a:pt x="5" y="67"/>
                </a:cubicBezTo>
                <a:cubicBezTo>
                  <a:pt x="6" y="68"/>
                  <a:pt x="8" y="70"/>
                  <a:pt x="9" y="72"/>
                </a:cubicBezTo>
                <a:cubicBezTo>
                  <a:pt x="10" y="73"/>
                  <a:pt x="10" y="73"/>
                  <a:pt x="11" y="74"/>
                </a:cubicBezTo>
                <a:cubicBezTo>
                  <a:pt x="12" y="75"/>
                  <a:pt x="12" y="75"/>
                  <a:pt x="13" y="76"/>
                </a:cubicBezTo>
                <a:cubicBezTo>
                  <a:pt x="13" y="76"/>
                  <a:pt x="14" y="77"/>
                  <a:pt x="14" y="77"/>
                </a:cubicBezTo>
                <a:cubicBezTo>
                  <a:pt x="16" y="79"/>
                  <a:pt x="19" y="81"/>
                  <a:pt x="22" y="83"/>
                </a:cubicBezTo>
                <a:cubicBezTo>
                  <a:pt x="22" y="83"/>
                  <a:pt x="23" y="84"/>
                  <a:pt x="24" y="84"/>
                </a:cubicBezTo>
                <a:cubicBezTo>
                  <a:pt x="25" y="85"/>
                  <a:pt x="26" y="85"/>
                  <a:pt x="28" y="86"/>
                </a:cubicBezTo>
                <a:cubicBezTo>
                  <a:pt x="28" y="86"/>
                  <a:pt x="29" y="86"/>
                  <a:pt x="30" y="86"/>
                </a:cubicBezTo>
                <a:cubicBezTo>
                  <a:pt x="34" y="88"/>
                  <a:pt x="39" y="89"/>
                  <a:pt x="44" y="89"/>
                </a:cubicBezTo>
                <a:cubicBezTo>
                  <a:pt x="45" y="89"/>
                  <a:pt x="46" y="89"/>
                  <a:pt x="47" y="89"/>
                </a:cubicBezTo>
                <a:cubicBezTo>
                  <a:pt x="47" y="74"/>
                  <a:pt x="47" y="74"/>
                  <a:pt x="47" y="74"/>
                </a:cubicBezTo>
                <a:cubicBezTo>
                  <a:pt x="47" y="74"/>
                  <a:pt x="47" y="74"/>
                  <a:pt x="46" y="74"/>
                </a:cubicBezTo>
                <a:cubicBezTo>
                  <a:pt x="46" y="73"/>
                  <a:pt x="45" y="72"/>
                  <a:pt x="45" y="71"/>
                </a:cubicBezTo>
                <a:cubicBezTo>
                  <a:pt x="44" y="70"/>
                  <a:pt x="44" y="70"/>
                  <a:pt x="44" y="69"/>
                </a:cubicBezTo>
                <a:cubicBezTo>
                  <a:pt x="44" y="69"/>
                  <a:pt x="43" y="69"/>
                  <a:pt x="43" y="69"/>
                </a:cubicBezTo>
                <a:cubicBezTo>
                  <a:pt x="43" y="68"/>
                  <a:pt x="43" y="68"/>
                  <a:pt x="43" y="67"/>
                </a:cubicBezTo>
                <a:cubicBezTo>
                  <a:pt x="43" y="67"/>
                  <a:pt x="44" y="66"/>
                  <a:pt x="44" y="66"/>
                </a:cubicBezTo>
                <a:cubicBezTo>
                  <a:pt x="44" y="66"/>
                  <a:pt x="43" y="65"/>
                  <a:pt x="43" y="65"/>
                </a:cubicBezTo>
                <a:cubicBezTo>
                  <a:pt x="43" y="64"/>
                  <a:pt x="43" y="64"/>
                  <a:pt x="43" y="63"/>
                </a:cubicBezTo>
                <a:cubicBezTo>
                  <a:pt x="43" y="63"/>
                  <a:pt x="44" y="63"/>
                  <a:pt x="44" y="63"/>
                </a:cubicBezTo>
                <a:cubicBezTo>
                  <a:pt x="44" y="62"/>
                  <a:pt x="44" y="62"/>
                  <a:pt x="44" y="62"/>
                </a:cubicBezTo>
                <a:cubicBezTo>
                  <a:pt x="45" y="62"/>
                  <a:pt x="45" y="62"/>
                  <a:pt x="45" y="61"/>
                </a:cubicBezTo>
                <a:cubicBezTo>
                  <a:pt x="45" y="61"/>
                  <a:pt x="46" y="61"/>
                  <a:pt x="46" y="60"/>
                </a:cubicBezTo>
                <a:cubicBezTo>
                  <a:pt x="46" y="60"/>
                  <a:pt x="46" y="58"/>
                  <a:pt x="46" y="58"/>
                </a:cubicBezTo>
                <a:cubicBezTo>
                  <a:pt x="46" y="57"/>
                  <a:pt x="46" y="57"/>
                  <a:pt x="45" y="57"/>
                </a:cubicBezTo>
                <a:cubicBezTo>
                  <a:pt x="45" y="56"/>
                  <a:pt x="45" y="55"/>
                  <a:pt x="45" y="55"/>
                </a:cubicBezTo>
                <a:cubicBezTo>
                  <a:pt x="44" y="55"/>
                  <a:pt x="44" y="56"/>
                  <a:pt x="44" y="56"/>
                </a:cubicBezTo>
                <a:cubicBezTo>
                  <a:pt x="44" y="56"/>
                  <a:pt x="44" y="57"/>
                  <a:pt x="43" y="57"/>
                </a:cubicBezTo>
                <a:cubicBezTo>
                  <a:pt x="43" y="57"/>
                  <a:pt x="43" y="56"/>
                  <a:pt x="42" y="56"/>
                </a:cubicBezTo>
                <a:cubicBezTo>
                  <a:pt x="42" y="56"/>
                  <a:pt x="41" y="56"/>
                  <a:pt x="41" y="56"/>
                </a:cubicBezTo>
                <a:cubicBezTo>
                  <a:pt x="41" y="56"/>
                  <a:pt x="41" y="55"/>
                  <a:pt x="40" y="55"/>
                </a:cubicBezTo>
                <a:cubicBezTo>
                  <a:pt x="40" y="55"/>
                  <a:pt x="39" y="55"/>
                  <a:pt x="39" y="54"/>
                </a:cubicBezTo>
                <a:cubicBezTo>
                  <a:pt x="39" y="54"/>
                  <a:pt x="39" y="54"/>
                  <a:pt x="39" y="53"/>
                </a:cubicBezTo>
                <a:cubicBezTo>
                  <a:pt x="38" y="53"/>
                  <a:pt x="38" y="52"/>
                  <a:pt x="37" y="52"/>
                </a:cubicBezTo>
                <a:cubicBezTo>
                  <a:pt x="37" y="51"/>
                  <a:pt x="36" y="52"/>
                  <a:pt x="36" y="51"/>
                </a:cubicBezTo>
                <a:cubicBezTo>
                  <a:pt x="36" y="51"/>
                  <a:pt x="35" y="51"/>
                  <a:pt x="35" y="51"/>
                </a:cubicBezTo>
                <a:cubicBezTo>
                  <a:pt x="35" y="51"/>
                  <a:pt x="35" y="51"/>
                  <a:pt x="34" y="51"/>
                </a:cubicBezTo>
                <a:cubicBezTo>
                  <a:pt x="33" y="50"/>
                  <a:pt x="33" y="49"/>
                  <a:pt x="32" y="49"/>
                </a:cubicBezTo>
                <a:cubicBezTo>
                  <a:pt x="31" y="49"/>
                  <a:pt x="31" y="49"/>
                  <a:pt x="30" y="49"/>
                </a:cubicBezTo>
                <a:cubicBezTo>
                  <a:pt x="30" y="49"/>
                  <a:pt x="29" y="49"/>
                  <a:pt x="29" y="49"/>
                </a:cubicBezTo>
                <a:cubicBezTo>
                  <a:pt x="28" y="49"/>
                  <a:pt x="27" y="48"/>
                  <a:pt x="27" y="48"/>
                </a:cubicBezTo>
                <a:cubicBezTo>
                  <a:pt x="26" y="48"/>
                  <a:pt x="26" y="48"/>
                  <a:pt x="26" y="47"/>
                </a:cubicBezTo>
                <a:cubicBezTo>
                  <a:pt x="26" y="47"/>
                  <a:pt x="25" y="47"/>
                  <a:pt x="25" y="47"/>
                </a:cubicBezTo>
                <a:cubicBezTo>
                  <a:pt x="25" y="47"/>
                  <a:pt x="24" y="47"/>
                  <a:pt x="24" y="46"/>
                </a:cubicBezTo>
                <a:cubicBezTo>
                  <a:pt x="24" y="46"/>
                  <a:pt x="23" y="46"/>
                  <a:pt x="23" y="46"/>
                </a:cubicBezTo>
                <a:cubicBezTo>
                  <a:pt x="23" y="45"/>
                  <a:pt x="24" y="45"/>
                  <a:pt x="24" y="44"/>
                </a:cubicBezTo>
                <a:cubicBezTo>
                  <a:pt x="24" y="43"/>
                  <a:pt x="23" y="43"/>
                  <a:pt x="22" y="42"/>
                </a:cubicBezTo>
                <a:cubicBezTo>
                  <a:pt x="22" y="41"/>
                  <a:pt x="22" y="41"/>
                  <a:pt x="2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40"/>
                  <a:pt x="21" y="39"/>
                  <a:pt x="20" y="39"/>
                </a:cubicBezTo>
                <a:cubicBezTo>
                  <a:pt x="20" y="38"/>
                  <a:pt x="19" y="38"/>
                  <a:pt x="19" y="37"/>
                </a:cubicBezTo>
                <a:cubicBezTo>
                  <a:pt x="19" y="37"/>
                  <a:pt x="20" y="36"/>
                  <a:pt x="19" y="36"/>
                </a:cubicBezTo>
                <a:cubicBezTo>
                  <a:pt x="19" y="35"/>
                  <a:pt x="18" y="35"/>
                  <a:pt x="18" y="37"/>
                </a:cubicBezTo>
                <a:cubicBezTo>
                  <a:pt x="18" y="37"/>
                  <a:pt x="18" y="37"/>
                  <a:pt x="19" y="38"/>
                </a:cubicBezTo>
                <a:cubicBezTo>
                  <a:pt x="19" y="38"/>
                  <a:pt x="19" y="38"/>
                  <a:pt x="19" y="39"/>
                </a:cubicBezTo>
                <a:cubicBezTo>
                  <a:pt x="19" y="39"/>
                  <a:pt x="19" y="39"/>
                  <a:pt x="19" y="40"/>
                </a:cubicBezTo>
                <a:cubicBezTo>
                  <a:pt x="20" y="40"/>
                  <a:pt x="20" y="41"/>
                  <a:pt x="20" y="42"/>
                </a:cubicBezTo>
                <a:cubicBezTo>
                  <a:pt x="20" y="42"/>
                  <a:pt x="21" y="42"/>
                  <a:pt x="20" y="43"/>
                </a:cubicBezTo>
                <a:cubicBezTo>
                  <a:pt x="20" y="43"/>
                  <a:pt x="20" y="42"/>
                  <a:pt x="19" y="42"/>
                </a:cubicBezTo>
                <a:cubicBezTo>
                  <a:pt x="19" y="42"/>
                  <a:pt x="19" y="42"/>
                  <a:pt x="19" y="41"/>
                </a:cubicBezTo>
                <a:cubicBezTo>
                  <a:pt x="18" y="41"/>
                  <a:pt x="19" y="41"/>
                  <a:pt x="19" y="40"/>
                </a:cubicBezTo>
                <a:cubicBezTo>
                  <a:pt x="18" y="40"/>
                  <a:pt x="17" y="40"/>
                  <a:pt x="17" y="39"/>
                </a:cubicBezTo>
                <a:cubicBezTo>
                  <a:pt x="17" y="39"/>
                  <a:pt x="18" y="38"/>
                  <a:pt x="18" y="38"/>
                </a:cubicBezTo>
                <a:cubicBezTo>
                  <a:pt x="18" y="38"/>
                  <a:pt x="17" y="37"/>
                  <a:pt x="17" y="37"/>
                </a:cubicBezTo>
                <a:cubicBezTo>
                  <a:pt x="17" y="36"/>
                  <a:pt x="17" y="36"/>
                  <a:pt x="17" y="35"/>
                </a:cubicBezTo>
                <a:cubicBezTo>
                  <a:pt x="17" y="35"/>
                  <a:pt x="17" y="34"/>
                  <a:pt x="17" y="34"/>
                </a:cubicBezTo>
                <a:cubicBezTo>
                  <a:pt x="17" y="34"/>
                  <a:pt x="16" y="33"/>
                  <a:pt x="16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2"/>
                  <a:pt x="14" y="32"/>
                  <a:pt x="14" y="31"/>
                </a:cubicBezTo>
                <a:cubicBezTo>
                  <a:pt x="14" y="31"/>
                  <a:pt x="14" y="30"/>
                  <a:pt x="14" y="30"/>
                </a:cubicBezTo>
                <a:cubicBezTo>
                  <a:pt x="14" y="29"/>
                  <a:pt x="14" y="28"/>
                  <a:pt x="14" y="28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6"/>
                  <a:pt x="16" y="26"/>
                  <a:pt x="16" y="26"/>
                </a:cubicBezTo>
                <a:cubicBezTo>
                  <a:pt x="16" y="25"/>
                  <a:pt x="17" y="24"/>
                  <a:pt x="17" y="24"/>
                </a:cubicBezTo>
                <a:cubicBezTo>
                  <a:pt x="18" y="23"/>
                  <a:pt x="18" y="22"/>
                  <a:pt x="19" y="22"/>
                </a:cubicBezTo>
                <a:cubicBezTo>
                  <a:pt x="19" y="21"/>
                  <a:pt x="19" y="21"/>
                  <a:pt x="19" y="20"/>
                </a:cubicBezTo>
                <a:cubicBezTo>
                  <a:pt x="19" y="20"/>
                  <a:pt x="18" y="20"/>
                  <a:pt x="18" y="19"/>
                </a:cubicBezTo>
                <a:cubicBezTo>
                  <a:pt x="18" y="19"/>
                  <a:pt x="19" y="19"/>
                  <a:pt x="19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7"/>
                  <a:pt x="19" y="17"/>
                  <a:pt x="19" y="16"/>
                </a:cubicBezTo>
                <a:cubicBezTo>
                  <a:pt x="19" y="16"/>
                  <a:pt x="20" y="16"/>
                  <a:pt x="19" y="15"/>
                </a:cubicBezTo>
                <a:cubicBezTo>
                  <a:pt x="19" y="15"/>
                  <a:pt x="18" y="15"/>
                  <a:pt x="18" y="15"/>
                </a:cubicBezTo>
                <a:cubicBezTo>
                  <a:pt x="18" y="15"/>
                  <a:pt x="18" y="14"/>
                  <a:pt x="18" y="14"/>
                </a:cubicBezTo>
                <a:cubicBezTo>
                  <a:pt x="18" y="14"/>
                  <a:pt x="18" y="14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2"/>
                  <a:pt x="18" y="12"/>
                  <a:pt x="18" y="12"/>
                </a:cubicBezTo>
                <a:cubicBezTo>
                  <a:pt x="23" y="7"/>
                  <a:pt x="29" y="4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7" y="3"/>
                  <a:pt x="37" y="4"/>
                </a:cubicBezTo>
                <a:cubicBezTo>
                  <a:pt x="37" y="3"/>
                  <a:pt x="38" y="4"/>
                  <a:pt x="38" y="4"/>
                </a:cubicBezTo>
                <a:cubicBezTo>
                  <a:pt x="38" y="4"/>
                  <a:pt x="39" y="3"/>
                  <a:pt x="39" y="3"/>
                </a:cubicBezTo>
                <a:cubicBezTo>
                  <a:pt x="40" y="4"/>
                  <a:pt x="41" y="4"/>
                  <a:pt x="42" y="4"/>
                </a:cubicBezTo>
                <a:cubicBezTo>
                  <a:pt x="42" y="4"/>
                  <a:pt x="42" y="4"/>
                  <a:pt x="42" y="3"/>
                </a:cubicBezTo>
                <a:cubicBezTo>
                  <a:pt x="43" y="3"/>
                  <a:pt x="43" y="3"/>
                  <a:pt x="43" y="2"/>
                </a:cubicBezTo>
                <a:cubicBezTo>
                  <a:pt x="43" y="2"/>
                  <a:pt x="44" y="2"/>
                  <a:pt x="44" y="2"/>
                </a:cubicBezTo>
                <a:cubicBezTo>
                  <a:pt x="45" y="2"/>
                  <a:pt x="46" y="3"/>
                  <a:pt x="47" y="3"/>
                </a:cubicBezTo>
                <a:cubicBezTo>
                  <a:pt x="47" y="0"/>
                  <a:pt x="47" y="0"/>
                  <a:pt x="47" y="0"/>
                </a:cubicBezTo>
                <a:cubicBezTo>
                  <a:pt x="46" y="0"/>
                  <a:pt x="45" y="0"/>
                  <a:pt x="45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38" y="0"/>
                  <a:pt x="34" y="1"/>
                  <a:pt x="30" y="2"/>
                </a:cubicBezTo>
                <a:cubicBezTo>
                  <a:pt x="29" y="3"/>
                  <a:pt x="28" y="3"/>
                  <a:pt x="28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4"/>
                  <a:pt x="26" y="4"/>
                  <a:pt x="26" y="4"/>
                </a:cubicBezTo>
                <a:cubicBezTo>
                  <a:pt x="25" y="4"/>
                  <a:pt x="24" y="5"/>
                  <a:pt x="24" y="5"/>
                </a:cubicBezTo>
                <a:cubicBezTo>
                  <a:pt x="23" y="5"/>
                  <a:pt x="22" y="6"/>
                  <a:pt x="22" y="6"/>
                </a:cubicBezTo>
                <a:cubicBezTo>
                  <a:pt x="19" y="7"/>
                  <a:pt x="17" y="9"/>
                  <a:pt x="15" y="11"/>
                </a:cubicBezTo>
                <a:cubicBezTo>
                  <a:pt x="15" y="11"/>
                  <a:pt x="14" y="11"/>
                  <a:pt x="14" y="12"/>
                </a:cubicBezTo>
                <a:cubicBezTo>
                  <a:pt x="14" y="12"/>
                  <a:pt x="13" y="13"/>
                  <a:pt x="13" y="13"/>
                </a:cubicBezTo>
                <a:cubicBezTo>
                  <a:pt x="12" y="14"/>
                  <a:pt x="12" y="14"/>
                  <a:pt x="11" y="15"/>
                </a:cubicBezTo>
                <a:cubicBezTo>
                  <a:pt x="10" y="15"/>
                  <a:pt x="10" y="16"/>
                  <a:pt x="9" y="17"/>
                </a:cubicBezTo>
                <a:cubicBezTo>
                  <a:pt x="8" y="19"/>
                  <a:pt x="6" y="21"/>
                  <a:pt x="5" y="22"/>
                </a:cubicBezTo>
                <a:cubicBezTo>
                  <a:pt x="5" y="23"/>
                  <a:pt x="5" y="24"/>
                  <a:pt x="4" y="24"/>
                </a:cubicBezTo>
                <a:cubicBezTo>
                  <a:pt x="4" y="25"/>
                  <a:pt x="4" y="25"/>
                  <a:pt x="4" y="25"/>
                </a:cubicBezTo>
                <a:cubicBezTo>
                  <a:pt x="3" y="26"/>
                  <a:pt x="3" y="27"/>
                  <a:pt x="3" y="28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31"/>
                  <a:pt x="1" y="32"/>
                  <a:pt x="1" y="33"/>
                </a:cubicBezTo>
                <a:cubicBezTo>
                  <a:pt x="1" y="34"/>
                  <a:pt x="1" y="35"/>
                  <a:pt x="0" y="36"/>
                </a:cubicBezTo>
                <a:close/>
                <a:moveTo>
                  <a:pt x="47" y="35"/>
                </a:moveTo>
                <a:cubicBezTo>
                  <a:pt x="47" y="55"/>
                  <a:pt x="47" y="55"/>
                  <a:pt x="47" y="55"/>
                </a:cubicBezTo>
                <a:cubicBezTo>
                  <a:pt x="47" y="56"/>
                  <a:pt x="47" y="56"/>
                  <a:pt x="47" y="56"/>
                </a:cubicBezTo>
                <a:cubicBezTo>
                  <a:pt x="46" y="56"/>
                  <a:pt x="46" y="55"/>
                  <a:pt x="45" y="55"/>
                </a:cubicBezTo>
                <a:cubicBezTo>
                  <a:pt x="44" y="55"/>
                  <a:pt x="44" y="55"/>
                  <a:pt x="43" y="55"/>
                </a:cubicBezTo>
                <a:cubicBezTo>
                  <a:pt x="42" y="55"/>
                  <a:pt x="41" y="54"/>
                  <a:pt x="41" y="53"/>
                </a:cubicBezTo>
                <a:cubicBezTo>
                  <a:pt x="41" y="53"/>
                  <a:pt x="41" y="52"/>
                  <a:pt x="41" y="51"/>
                </a:cubicBezTo>
                <a:cubicBezTo>
                  <a:pt x="41" y="51"/>
                  <a:pt x="42" y="51"/>
                  <a:pt x="42" y="50"/>
                </a:cubicBezTo>
                <a:cubicBezTo>
                  <a:pt x="42" y="50"/>
                  <a:pt x="41" y="49"/>
                  <a:pt x="40" y="49"/>
                </a:cubicBezTo>
                <a:cubicBezTo>
                  <a:pt x="40" y="49"/>
                  <a:pt x="38" y="50"/>
                  <a:pt x="37" y="49"/>
                </a:cubicBezTo>
                <a:cubicBezTo>
                  <a:pt x="37" y="49"/>
                  <a:pt x="38" y="49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8" y="46"/>
                  <a:pt x="39" y="46"/>
                </a:cubicBezTo>
                <a:cubicBezTo>
                  <a:pt x="39" y="46"/>
                  <a:pt x="39" y="45"/>
                  <a:pt x="39" y="45"/>
                </a:cubicBezTo>
                <a:cubicBezTo>
                  <a:pt x="39" y="45"/>
                  <a:pt x="39" y="44"/>
                  <a:pt x="39" y="44"/>
                </a:cubicBezTo>
                <a:cubicBezTo>
                  <a:pt x="38" y="44"/>
                  <a:pt x="37" y="44"/>
                  <a:pt x="37" y="44"/>
                </a:cubicBezTo>
                <a:cubicBezTo>
                  <a:pt x="36" y="45"/>
                  <a:pt x="36" y="46"/>
                  <a:pt x="35" y="47"/>
                </a:cubicBezTo>
                <a:cubicBezTo>
                  <a:pt x="35" y="47"/>
                  <a:pt x="34" y="47"/>
                  <a:pt x="34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32" y="47"/>
                  <a:pt x="31" y="47"/>
                  <a:pt x="31" y="46"/>
                </a:cubicBezTo>
                <a:cubicBezTo>
                  <a:pt x="31" y="46"/>
                  <a:pt x="30" y="45"/>
                  <a:pt x="30" y="45"/>
                </a:cubicBezTo>
                <a:cubicBezTo>
                  <a:pt x="30" y="43"/>
                  <a:pt x="30" y="42"/>
                  <a:pt x="31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31" y="40"/>
                  <a:pt x="31" y="40"/>
                  <a:pt x="32" y="39"/>
                </a:cubicBezTo>
                <a:cubicBezTo>
                  <a:pt x="32" y="39"/>
                  <a:pt x="33" y="38"/>
                  <a:pt x="33" y="38"/>
                </a:cubicBezTo>
                <a:cubicBezTo>
                  <a:pt x="34" y="38"/>
                  <a:pt x="34" y="37"/>
                  <a:pt x="35" y="37"/>
                </a:cubicBezTo>
                <a:cubicBezTo>
                  <a:pt x="36" y="37"/>
                  <a:pt x="36" y="37"/>
                  <a:pt x="37" y="37"/>
                </a:cubicBezTo>
                <a:cubicBezTo>
                  <a:pt x="37" y="37"/>
                  <a:pt x="37" y="37"/>
                  <a:pt x="38" y="37"/>
                </a:cubicBezTo>
                <a:cubicBezTo>
                  <a:pt x="38" y="38"/>
                  <a:pt x="39" y="37"/>
                  <a:pt x="39" y="36"/>
                </a:cubicBezTo>
                <a:cubicBezTo>
                  <a:pt x="40" y="37"/>
                  <a:pt x="41" y="36"/>
                  <a:pt x="41" y="36"/>
                </a:cubicBezTo>
                <a:cubicBezTo>
                  <a:pt x="42" y="36"/>
                  <a:pt x="42" y="37"/>
                  <a:pt x="42" y="37"/>
                </a:cubicBezTo>
                <a:cubicBezTo>
                  <a:pt x="43" y="37"/>
                  <a:pt x="43" y="37"/>
                  <a:pt x="43" y="37"/>
                </a:cubicBezTo>
                <a:cubicBezTo>
                  <a:pt x="44" y="37"/>
                  <a:pt x="44" y="37"/>
                  <a:pt x="44" y="38"/>
                </a:cubicBezTo>
                <a:cubicBezTo>
                  <a:pt x="44" y="38"/>
                  <a:pt x="44" y="39"/>
                  <a:pt x="44" y="39"/>
                </a:cubicBezTo>
                <a:cubicBezTo>
                  <a:pt x="44" y="40"/>
                  <a:pt x="45" y="40"/>
                  <a:pt x="46" y="40"/>
                </a:cubicBezTo>
                <a:cubicBezTo>
                  <a:pt x="46" y="40"/>
                  <a:pt x="46" y="39"/>
                  <a:pt x="46" y="38"/>
                </a:cubicBezTo>
                <a:cubicBezTo>
                  <a:pt x="46" y="38"/>
                  <a:pt x="46" y="38"/>
                  <a:pt x="46" y="38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6"/>
                  <a:pt x="46" y="35"/>
                  <a:pt x="47" y="3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Freeform 41">
            <a:extLst>
              <a:ext uri="{FF2B5EF4-FFF2-40B4-BE49-F238E27FC236}">
                <a16:creationId xmlns:a16="http://schemas.microsoft.com/office/drawing/2014/main" id="{C407B9BA-0695-4719-81D9-9108D2DC2FBE}"/>
              </a:ext>
            </a:extLst>
          </p:cNvPr>
          <p:cNvSpPr>
            <a:spLocks/>
          </p:cNvSpPr>
          <p:nvPr/>
        </p:nvSpPr>
        <p:spPr bwMode="auto">
          <a:xfrm>
            <a:off x="6490474" y="3416346"/>
            <a:ext cx="1181536" cy="492932"/>
          </a:xfrm>
          <a:custGeom>
            <a:avLst/>
            <a:gdLst>
              <a:gd name="T0" fmla="*/ 537 w 733"/>
              <a:gd name="T1" fmla="*/ 173 h 306"/>
              <a:gd name="T2" fmla="*/ 543 w 733"/>
              <a:gd name="T3" fmla="*/ 306 h 306"/>
              <a:gd name="T4" fmla="*/ 338 w 733"/>
              <a:gd name="T5" fmla="*/ 173 h 306"/>
              <a:gd name="T6" fmla="*/ 39 w 733"/>
              <a:gd name="T7" fmla="*/ 89 h 306"/>
              <a:gd name="T8" fmla="*/ 300 w 733"/>
              <a:gd name="T9" fmla="*/ 0 h 306"/>
              <a:gd name="T10" fmla="*/ 702 w 733"/>
              <a:gd name="T11" fmla="*/ 89 h 306"/>
              <a:gd name="T12" fmla="*/ 537 w 733"/>
              <a:gd name="T13" fmla="*/ 173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33" h="306">
                <a:moveTo>
                  <a:pt x="537" y="173"/>
                </a:moveTo>
                <a:cubicBezTo>
                  <a:pt x="543" y="306"/>
                  <a:pt x="543" y="306"/>
                  <a:pt x="543" y="306"/>
                </a:cubicBezTo>
                <a:cubicBezTo>
                  <a:pt x="338" y="173"/>
                  <a:pt x="338" y="173"/>
                  <a:pt x="338" y="173"/>
                </a:cubicBezTo>
                <a:cubicBezTo>
                  <a:pt x="195" y="162"/>
                  <a:pt x="70" y="128"/>
                  <a:pt x="39" y="89"/>
                </a:cubicBezTo>
                <a:cubicBezTo>
                  <a:pt x="0" y="40"/>
                  <a:pt x="117" y="0"/>
                  <a:pt x="300" y="0"/>
                </a:cubicBezTo>
                <a:cubicBezTo>
                  <a:pt x="483" y="0"/>
                  <a:pt x="663" y="40"/>
                  <a:pt x="702" y="89"/>
                </a:cubicBezTo>
                <a:cubicBezTo>
                  <a:pt x="733" y="128"/>
                  <a:pt x="662" y="162"/>
                  <a:pt x="537" y="173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9" name="Group 21">
            <a:extLst>
              <a:ext uri="{FF2B5EF4-FFF2-40B4-BE49-F238E27FC236}">
                <a16:creationId xmlns:a16="http://schemas.microsoft.com/office/drawing/2014/main" id="{5AFC0443-CB24-4710-8B41-AD2DBBCDE976}"/>
              </a:ext>
            </a:extLst>
          </p:cNvPr>
          <p:cNvGrpSpPr/>
          <p:nvPr/>
        </p:nvGrpSpPr>
        <p:grpSpPr>
          <a:xfrm>
            <a:off x="6141139" y="3608451"/>
            <a:ext cx="150182" cy="120034"/>
            <a:chOff x="10496305" y="4420184"/>
            <a:chExt cx="236358" cy="18891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0" name="Freeform 45">
              <a:extLst>
                <a:ext uri="{FF2B5EF4-FFF2-40B4-BE49-F238E27FC236}">
                  <a16:creationId xmlns:a16="http://schemas.microsoft.com/office/drawing/2014/main" id="{434B6F45-FDFD-4DFE-AB3C-6FD4DB30F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6305" y="4420184"/>
              <a:ext cx="201212" cy="188911"/>
            </a:xfrm>
            <a:custGeom>
              <a:avLst/>
              <a:gdLst>
                <a:gd name="T0" fmla="*/ 58 w 97"/>
                <a:gd name="T1" fmla="*/ 45 h 91"/>
                <a:gd name="T2" fmla="*/ 74 w 97"/>
                <a:gd name="T3" fmla="*/ 32 h 91"/>
                <a:gd name="T4" fmla="*/ 78 w 97"/>
                <a:gd name="T5" fmla="*/ 32 h 91"/>
                <a:gd name="T6" fmla="*/ 89 w 97"/>
                <a:gd name="T7" fmla="*/ 40 h 91"/>
                <a:gd name="T8" fmla="*/ 96 w 97"/>
                <a:gd name="T9" fmla="*/ 37 h 91"/>
                <a:gd name="T10" fmla="*/ 96 w 97"/>
                <a:gd name="T11" fmla="*/ 22 h 91"/>
                <a:gd name="T12" fmla="*/ 65 w 97"/>
                <a:gd name="T13" fmla="*/ 3 h 91"/>
                <a:gd name="T14" fmla="*/ 47 w 97"/>
                <a:gd name="T15" fmla="*/ 20 h 91"/>
                <a:gd name="T16" fmla="*/ 22 w 97"/>
                <a:gd name="T17" fmla="*/ 13 h 91"/>
                <a:gd name="T18" fmla="*/ 3 w 97"/>
                <a:gd name="T19" fmla="*/ 43 h 91"/>
                <a:gd name="T20" fmla="*/ 62 w 97"/>
                <a:gd name="T21" fmla="*/ 91 h 91"/>
                <a:gd name="T22" fmla="*/ 72 w 97"/>
                <a:gd name="T23" fmla="*/ 82 h 91"/>
                <a:gd name="T24" fmla="*/ 58 w 97"/>
                <a:gd name="T2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91">
                  <a:moveTo>
                    <a:pt x="58" y="45"/>
                  </a:moveTo>
                  <a:cubicBezTo>
                    <a:pt x="60" y="37"/>
                    <a:pt x="66" y="32"/>
                    <a:pt x="74" y="32"/>
                  </a:cubicBezTo>
                  <a:cubicBezTo>
                    <a:pt x="76" y="32"/>
                    <a:pt x="77" y="32"/>
                    <a:pt x="78" y="32"/>
                  </a:cubicBezTo>
                  <a:cubicBezTo>
                    <a:pt x="83" y="33"/>
                    <a:pt x="87" y="36"/>
                    <a:pt x="89" y="40"/>
                  </a:cubicBezTo>
                  <a:cubicBezTo>
                    <a:pt x="91" y="39"/>
                    <a:pt x="94" y="38"/>
                    <a:pt x="96" y="37"/>
                  </a:cubicBezTo>
                  <a:cubicBezTo>
                    <a:pt x="97" y="28"/>
                    <a:pt x="96" y="22"/>
                    <a:pt x="96" y="22"/>
                  </a:cubicBezTo>
                  <a:cubicBezTo>
                    <a:pt x="93" y="9"/>
                    <a:pt x="79" y="0"/>
                    <a:pt x="65" y="3"/>
                  </a:cubicBezTo>
                  <a:cubicBezTo>
                    <a:pt x="56" y="5"/>
                    <a:pt x="49" y="12"/>
                    <a:pt x="47" y="20"/>
                  </a:cubicBezTo>
                  <a:cubicBezTo>
                    <a:pt x="41" y="14"/>
                    <a:pt x="31" y="10"/>
                    <a:pt x="22" y="13"/>
                  </a:cubicBezTo>
                  <a:cubicBezTo>
                    <a:pt x="8" y="16"/>
                    <a:pt x="0" y="29"/>
                    <a:pt x="3" y="43"/>
                  </a:cubicBezTo>
                  <a:cubicBezTo>
                    <a:pt x="3" y="43"/>
                    <a:pt x="8" y="77"/>
                    <a:pt x="62" y="91"/>
                  </a:cubicBezTo>
                  <a:cubicBezTo>
                    <a:pt x="66" y="88"/>
                    <a:pt x="69" y="85"/>
                    <a:pt x="72" y="82"/>
                  </a:cubicBezTo>
                  <a:cubicBezTo>
                    <a:pt x="54" y="63"/>
                    <a:pt x="57" y="47"/>
                    <a:pt x="58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" name="Freeform 46">
              <a:extLst>
                <a:ext uri="{FF2B5EF4-FFF2-40B4-BE49-F238E27FC236}">
                  <a16:creationId xmlns:a16="http://schemas.microsoft.com/office/drawing/2014/main" id="{98FA5B8D-1C6C-4177-B203-E241B879E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2287" y="4493113"/>
              <a:ext cx="120376" cy="101924"/>
            </a:xfrm>
            <a:custGeom>
              <a:avLst/>
              <a:gdLst>
                <a:gd name="T0" fmla="*/ 46 w 58"/>
                <a:gd name="T1" fmla="*/ 6 h 49"/>
                <a:gd name="T2" fmla="*/ 42 w 58"/>
                <a:gd name="T3" fmla="*/ 5 h 49"/>
                <a:gd name="T4" fmla="*/ 40 w 58"/>
                <a:gd name="T5" fmla="*/ 5 h 49"/>
                <a:gd name="T6" fmla="*/ 32 w 58"/>
                <a:gd name="T7" fmla="*/ 10 h 49"/>
                <a:gd name="T8" fmla="*/ 22 w 58"/>
                <a:gd name="T9" fmla="*/ 0 h 49"/>
                <a:gd name="T10" fmla="*/ 18 w 58"/>
                <a:gd name="T11" fmla="*/ 0 h 49"/>
                <a:gd name="T12" fmla="*/ 5 w 58"/>
                <a:gd name="T13" fmla="*/ 11 h 49"/>
                <a:gd name="T14" fmla="*/ 18 w 58"/>
                <a:gd name="T15" fmla="*/ 45 h 49"/>
                <a:gd name="T16" fmla="*/ 23 w 58"/>
                <a:gd name="T17" fmla="*/ 49 h 49"/>
                <a:gd name="T18" fmla="*/ 56 w 58"/>
                <a:gd name="T19" fmla="*/ 23 h 49"/>
                <a:gd name="T20" fmla="*/ 46 w 58"/>
                <a:gd name="T21" fmla="*/ 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49">
                  <a:moveTo>
                    <a:pt x="46" y="6"/>
                  </a:moveTo>
                  <a:cubicBezTo>
                    <a:pt x="45" y="5"/>
                    <a:pt x="43" y="5"/>
                    <a:pt x="42" y="5"/>
                  </a:cubicBezTo>
                  <a:cubicBezTo>
                    <a:pt x="42" y="5"/>
                    <a:pt x="41" y="5"/>
                    <a:pt x="40" y="5"/>
                  </a:cubicBezTo>
                  <a:cubicBezTo>
                    <a:pt x="37" y="6"/>
                    <a:pt x="34" y="8"/>
                    <a:pt x="32" y="10"/>
                  </a:cubicBezTo>
                  <a:cubicBezTo>
                    <a:pt x="31" y="5"/>
                    <a:pt x="27" y="1"/>
                    <a:pt x="22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2" y="0"/>
                    <a:pt x="6" y="4"/>
                    <a:pt x="5" y="11"/>
                  </a:cubicBezTo>
                  <a:cubicBezTo>
                    <a:pt x="5" y="11"/>
                    <a:pt x="0" y="27"/>
                    <a:pt x="18" y="45"/>
                  </a:cubicBezTo>
                  <a:cubicBezTo>
                    <a:pt x="20" y="46"/>
                    <a:pt x="21" y="48"/>
                    <a:pt x="23" y="49"/>
                  </a:cubicBezTo>
                  <a:cubicBezTo>
                    <a:pt x="53" y="41"/>
                    <a:pt x="56" y="23"/>
                    <a:pt x="56" y="23"/>
                  </a:cubicBezTo>
                  <a:cubicBezTo>
                    <a:pt x="58" y="15"/>
                    <a:pt x="53" y="7"/>
                    <a:pt x="4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2" name="Freeform 47">
            <a:extLst>
              <a:ext uri="{FF2B5EF4-FFF2-40B4-BE49-F238E27FC236}">
                <a16:creationId xmlns:a16="http://schemas.microsoft.com/office/drawing/2014/main" id="{954E4071-B71B-4907-AC84-7715C8096552}"/>
              </a:ext>
            </a:extLst>
          </p:cNvPr>
          <p:cNvSpPr>
            <a:spLocks noEditPoints="1"/>
          </p:cNvSpPr>
          <p:nvPr/>
        </p:nvSpPr>
        <p:spPr bwMode="auto">
          <a:xfrm>
            <a:off x="7491923" y="3716693"/>
            <a:ext cx="189926" cy="148903"/>
          </a:xfrm>
          <a:custGeom>
            <a:avLst/>
            <a:gdLst>
              <a:gd name="T0" fmla="*/ 95 w 106"/>
              <a:gd name="T1" fmla="*/ 19 h 83"/>
              <a:gd name="T2" fmla="*/ 86 w 106"/>
              <a:gd name="T3" fmla="*/ 19 h 83"/>
              <a:gd name="T4" fmla="*/ 86 w 106"/>
              <a:gd name="T5" fmla="*/ 24 h 83"/>
              <a:gd name="T6" fmla="*/ 96 w 106"/>
              <a:gd name="T7" fmla="*/ 47 h 83"/>
              <a:gd name="T8" fmla="*/ 96 w 106"/>
              <a:gd name="T9" fmla="*/ 58 h 83"/>
              <a:gd name="T10" fmla="*/ 86 w 106"/>
              <a:gd name="T11" fmla="*/ 83 h 83"/>
              <a:gd name="T12" fmla="*/ 106 w 106"/>
              <a:gd name="T13" fmla="*/ 79 h 83"/>
              <a:gd name="T14" fmla="*/ 106 w 106"/>
              <a:gd name="T15" fmla="*/ 30 h 83"/>
              <a:gd name="T16" fmla="*/ 85 w 106"/>
              <a:gd name="T17" fmla="*/ 0 h 83"/>
              <a:gd name="T18" fmla="*/ 53 w 106"/>
              <a:gd name="T19" fmla="*/ 7 h 83"/>
              <a:gd name="T20" fmla="*/ 86 w 106"/>
              <a:gd name="T21" fmla="*/ 19 h 83"/>
              <a:gd name="T22" fmla="*/ 53 w 106"/>
              <a:gd name="T23" fmla="*/ 67 h 83"/>
              <a:gd name="T24" fmla="*/ 81 w 106"/>
              <a:gd name="T25" fmla="*/ 79 h 83"/>
              <a:gd name="T26" fmla="*/ 86 w 106"/>
              <a:gd name="T27" fmla="*/ 83 h 83"/>
              <a:gd name="T28" fmla="*/ 75 w 106"/>
              <a:gd name="T29" fmla="*/ 58 h 83"/>
              <a:gd name="T30" fmla="*/ 86 w 106"/>
              <a:gd name="T31" fmla="*/ 47 h 83"/>
              <a:gd name="T32" fmla="*/ 53 w 106"/>
              <a:gd name="T33" fmla="*/ 24 h 83"/>
              <a:gd name="T34" fmla="*/ 53 w 106"/>
              <a:gd name="T35" fmla="*/ 0 h 83"/>
              <a:gd name="T36" fmla="*/ 20 w 106"/>
              <a:gd name="T37" fmla="*/ 1 h 83"/>
              <a:gd name="T38" fmla="*/ 27 w 106"/>
              <a:gd name="T39" fmla="*/ 7 h 83"/>
              <a:gd name="T40" fmla="*/ 53 w 106"/>
              <a:gd name="T41" fmla="*/ 7 h 83"/>
              <a:gd name="T42" fmla="*/ 20 w 106"/>
              <a:gd name="T43" fmla="*/ 83 h 83"/>
              <a:gd name="T44" fmla="*/ 25 w 106"/>
              <a:gd name="T45" fmla="*/ 79 h 83"/>
              <a:gd name="T46" fmla="*/ 53 w 106"/>
              <a:gd name="T47" fmla="*/ 67 h 83"/>
              <a:gd name="T48" fmla="*/ 20 w 106"/>
              <a:gd name="T49" fmla="*/ 24 h 83"/>
              <a:gd name="T50" fmla="*/ 31 w 106"/>
              <a:gd name="T51" fmla="*/ 47 h 83"/>
              <a:gd name="T52" fmla="*/ 31 w 106"/>
              <a:gd name="T53" fmla="*/ 58 h 83"/>
              <a:gd name="T54" fmla="*/ 20 w 106"/>
              <a:gd name="T55" fmla="*/ 83 h 83"/>
              <a:gd name="T56" fmla="*/ 11 w 106"/>
              <a:gd name="T57" fmla="*/ 19 h 83"/>
              <a:gd name="T58" fmla="*/ 0 w 106"/>
              <a:gd name="T59" fmla="*/ 64 h 83"/>
              <a:gd name="T60" fmla="*/ 0 w 106"/>
              <a:gd name="T61" fmla="*/ 79 h 83"/>
              <a:gd name="T62" fmla="*/ 20 w 106"/>
              <a:gd name="T63" fmla="*/ 83 h 83"/>
              <a:gd name="T64" fmla="*/ 10 w 106"/>
              <a:gd name="T65" fmla="*/ 58 h 83"/>
              <a:gd name="T66" fmla="*/ 20 w 106"/>
              <a:gd name="T67" fmla="*/ 47 h 83"/>
              <a:gd name="T68" fmla="*/ 18 w 106"/>
              <a:gd name="T69" fmla="*/ 24 h 83"/>
              <a:gd name="T70" fmla="*/ 20 w 106"/>
              <a:gd name="T71" fmla="*/ 1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6" h="83">
                <a:moveTo>
                  <a:pt x="106" y="30"/>
                </a:moveTo>
                <a:cubicBezTo>
                  <a:pt x="95" y="19"/>
                  <a:pt x="95" y="19"/>
                  <a:pt x="95" y="19"/>
                </a:cubicBezTo>
                <a:cubicBezTo>
                  <a:pt x="86" y="1"/>
                  <a:pt x="86" y="1"/>
                  <a:pt x="86" y="1"/>
                </a:cubicBezTo>
                <a:cubicBezTo>
                  <a:pt x="86" y="19"/>
                  <a:pt x="86" y="19"/>
                  <a:pt x="86" y="19"/>
                </a:cubicBezTo>
                <a:cubicBezTo>
                  <a:pt x="88" y="24"/>
                  <a:pt x="88" y="24"/>
                  <a:pt x="88" y="24"/>
                </a:cubicBezTo>
                <a:cubicBezTo>
                  <a:pt x="86" y="24"/>
                  <a:pt x="86" y="24"/>
                  <a:pt x="86" y="24"/>
                </a:cubicBezTo>
                <a:cubicBezTo>
                  <a:pt x="86" y="47"/>
                  <a:pt x="86" y="47"/>
                  <a:pt x="86" y="47"/>
                </a:cubicBezTo>
                <a:cubicBezTo>
                  <a:pt x="96" y="47"/>
                  <a:pt x="96" y="47"/>
                  <a:pt x="96" y="47"/>
                </a:cubicBezTo>
                <a:cubicBezTo>
                  <a:pt x="96" y="58"/>
                  <a:pt x="96" y="58"/>
                  <a:pt x="96" y="58"/>
                </a:cubicBezTo>
                <a:cubicBezTo>
                  <a:pt x="96" y="58"/>
                  <a:pt x="96" y="58"/>
                  <a:pt x="96" y="58"/>
                </a:cubicBezTo>
                <a:cubicBezTo>
                  <a:pt x="86" y="58"/>
                  <a:pt x="86" y="58"/>
                  <a:pt x="86" y="58"/>
                </a:cubicBezTo>
                <a:cubicBezTo>
                  <a:pt x="86" y="83"/>
                  <a:pt x="86" y="83"/>
                  <a:pt x="86" y="83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3" y="83"/>
                  <a:pt x="106" y="81"/>
                  <a:pt x="106" y="79"/>
                </a:cubicBezTo>
                <a:cubicBezTo>
                  <a:pt x="106" y="67"/>
                  <a:pt x="106" y="67"/>
                  <a:pt x="106" y="67"/>
                </a:cubicBezTo>
                <a:lnTo>
                  <a:pt x="106" y="30"/>
                </a:lnTo>
                <a:close/>
                <a:moveTo>
                  <a:pt x="86" y="1"/>
                </a:moveTo>
                <a:cubicBezTo>
                  <a:pt x="85" y="0"/>
                  <a:pt x="85" y="0"/>
                  <a:pt x="85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7"/>
                  <a:pt x="53" y="7"/>
                  <a:pt x="53" y="7"/>
                </a:cubicBezTo>
                <a:cubicBezTo>
                  <a:pt x="79" y="7"/>
                  <a:pt x="79" y="7"/>
                  <a:pt x="79" y="7"/>
                </a:cubicBezTo>
                <a:cubicBezTo>
                  <a:pt x="86" y="19"/>
                  <a:pt x="86" y="19"/>
                  <a:pt x="86" y="19"/>
                </a:cubicBezTo>
                <a:cubicBezTo>
                  <a:pt x="86" y="1"/>
                  <a:pt x="86" y="1"/>
                  <a:pt x="86" y="1"/>
                </a:cubicBezTo>
                <a:close/>
                <a:moveTo>
                  <a:pt x="53" y="67"/>
                </a:moveTo>
                <a:cubicBezTo>
                  <a:pt x="81" y="67"/>
                  <a:pt x="81" y="67"/>
                  <a:pt x="81" y="67"/>
                </a:cubicBezTo>
                <a:cubicBezTo>
                  <a:pt x="81" y="79"/>
                  <a:pt x="81" y="79"/>
                  <a:pt x="81" y="79"/>
                </a:cubicBezTo>
                <a:cubicBezTo>
                  <a:pt x="81" y="81"/>
                  <a:pt x="83" y="83"/>
                  <a:pt x="85" y="83"/>
                </a:cubicBezTo>
                <a:cubicBezTo>
                  <a:pt x="86" y="83"/>
                  <a:pt x="86" y="83"/>
                  <a:pt x="86" y="83"/>
                </a:cubicBezTo>
                <a:cubicBezTo>
                  <a:pt x="86" y="58"/>
                  <a:pt x="86" y="58"/>
                  <a:pt x="86" y="58"/>
                </a:cubicBezTo>
                <a:cubicBezTo>
                  <a:pt x="75" y="58"/>
                  <a:pt x="75" y="58"/>
                  <a:pt x="75" y="58"/>
                </a:cubicBezTo>
                <a:cubicBezTo>
                  <a:pt x="75" y="47"/>
                  <a:pt x="75" y="47"/>
                  <a:pt x="75" y="47"/>
                </a:cubicBezTo>
                <a:cubicBezTo>
                  <a:pt x="86" y="47"/>
                  <a:pt x="86" y="47"/>
                  <a:pt x="86" y="47"/>
                </a:cubicBezTo>
                <a:cubicBezTo>
                  <a:pt x="86" y="24"/>
                  <a:pt x="86" y="24"/>
                  <a:pt x="86" y="24"/>
                </a:cubicBezTo>
                <a:cubicBezTo>
                  <a:pt x="53" y="24"/>
                  <a:pt x="53" y="24"/>
                  <a:pt x="53" y="24"/>
                </a:cubicBezTo>
                <a:lnTo>
                  <a:pt x="53" y="67"/>
                </a:lnTo>
                <a:close/>
                <a:moveTo>
                  <a:pt x="53" y="0"/>
                </a:moveTo>
                <a:cubicBezTo>
                  <a:pt x="21" y="0"/>
                  <a:pt x="21" y="0"/>
                  <a:pt x="21" y="0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19"/>
                  <a:pt x="20" y="19"/>
                  <a:pt x="20" y="19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53" y="7"/>
                  <a:pt x="53" y="7"/>
                  <a:pt x="53" y="7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20" y="83"/>
                </a:moveTo>
                <a:cubicBezTo>
                  <a:pt x="20" y="83"/>
                  <a:pt x="20" y="83"/>
                  <a:pt x="20" y="83"/>
                </a:cubicBezTo>
                <a:cubicBezTo>
                  <a:pt x="23" y="83"/>
                  <a:pt x="25" y="81"/>
                  <a:pt x="25" y="79"/>
                </a:cubicBezTo>
                <a:cubicBezTo>
                  <a:pt x="25" y="67"/>
                  <a:pt x="25" y="67"/>
                  <a:pt x="25" y="67"/>
                </a:cubicBezTo>
                <a:cubicBezTo>
                  <a:pt x="53" y="67"/>
                  <a:pt x="53" y="67"/>
                  <a:pt x="53" y="67"/>
                </a:cubicBezTo>
                <a:cubicBezTo>
                  <a:pt x="53" y="24"/>
                  <a:pt x="53" y="24"/>
                  <a:pt x="53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47"/>
                  <a:pt x="20" y="47"/>
                  <a:pt x="20" y="47"/>
                </a:cubicBezTo>
                <a:cubicBezTo>
                  <a:pt x="31" y="47"/>
                  <a:pt x="31" y="47"/>
                  <a:pt x="31" y="47"/>
                </a:cubicBezTo>
                <a:cubicBezTo>
                  <a:pt x="31" y="58"/>
                  <a:pt x="31" y="58"/>
                  <a:pt x="31" y="58"/>
                </a:cubicBezTo>
                <a:cubicBezTo>
                  <a:pt x="31" y="58"/>
                  <a:pt x="31" y="58"/>
                  <a:pt x="31" y="58"/>
                </a:cubicBezTo>
                <a:cubicBezTo>
                  <a:pt x="20" y="58"/>
                  <a:pt x="20" y="58"/>
                  <a:pt x="20" y="58"/>
                </a:cubicBezTo>
                <a:lnTo>
                  <a:pt x="20" y="83"/>
                </a:lnTo>
                <a:close/>
                <a:moveTo>
                  <a:pt x="20" y="1"/>
                </a:moveTo>
                <a:cubicBezTo>
                  <a:pt x="11" y="19"/>
                  <a:pt x="11" y="19"/>
                  <a:pt x="11" y="19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1"/>
                  <a:pt x="2" y="83"/>
                  <a:pt x="5" y="83"/>
                </a:cubicBezTo>
                <a:cubicBezTo>
                  <a:pt x="20" y="83"/>
                  <a:pt x="20" y="83"/>
                  <a:pt x="20" y="83"/>
                </a:cubicBezTo>
                <a:cubicBezTo>
                  <a:pt x="20" y="58"/>
                  <a:pt x="20" y="58"/>
                  <a:pt x="20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47"/>
                  <a:pt x="10" y="47"/>
                  <a:pt x="10" y="47"/>
                </a:cubicBezTo>
                <a:cubicBezTo>
                  <a:pt x="20" y="47"/>
                  <a:pt x="20" y="47"/>
                  <a:pt x="20" y="47"/>
                </a:cubicBezTo>
                <a:cubicBezTo>
                  <a:pt x="20" y="24"/>
                  <a:pt x="20" y="24"/>
                  <a:pt x="20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20" y="19"/>
                  <a:pt x="20" y="19"/>
                  <a:pt x="20" y="19"/>
                </a:cubicBezTo>
                <a:lnTo>
                  <a:pt x="20" y="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Freeform 48">
            <a:extLst>
              <a:ext uri="{FF2B5EF4-FFF2-40B4-BE49-F238E27FC236}">
                <a16:creationId xmlns:a16="http://schemas.microsoft.com/office/drawing/2014/main" id="{2AC3165F-5B07-4DC1-9A7F-993F4A2F2EC5}"/>
              </a:ext>
            </a:extLst>
          </p:cNvPr>
          <p:cNvSpPr>
            <a:spLocks/>
          </p:cNvSpPr>
          <p:nvPr/>
        </p:nvSpPr>
        <p:spPr bwMode="auto">
          <a:xfrm>
            <a:off x="5204084" y="3353767"/>
            <a:ext cx="993364" cy="379074"/>
          </a:xfrm>
          <a:custGeom>
            <a:avLst/>
            <a:gdLst>
              <a:gd name="T0" fmla="*/ 493 w 616"/>
              <a:gd name="T1" fmla="*/ 235 h 235"/>
              <a:gd name="T2" fmla="*/ 300 w 616"/>
              <a:gd name="T3" fmla="*/ 133 h 235"/>
              <a:gd name="T4" fmla="*/ 40 w 616"/>
              <a:gd name="T5" fmla="*/ 68 h 235"/>
              <a:gd name="T6" fmla="*/ 238 w 616"/>
              <a:gd name="T7" fmla="*/ 0 h 235"/>
              <a:gd name="T8" fmla="*/ 583 w 616"/>
              <a:gd name="T9" fmla="*/ 68 h 235"/>
              <a:gd name="T10" fmla="*/ 463 w 616"/>
              <a:gd name="T11" fmla="*/ 133 h 235"/>
              <a:gd name="T12" fmla="*/ 493 w 616"/>
              <a:gd name="T13" fmla="*/ 235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6" h="235">
                <a:moveTo>
                  <a:pt x="493" y="235"/>
                </a:moveTo>
                <a:cubicBezTo>
                  <a:pt x="300" y="133"/>
                  <a:pt x="300" y="133"/>
                  <a:pt x="300" y="133"/>
                </a:cubicBezTo>
                <a:cubicBezTo>
                  <a:pt x="181" y="124"/>
                  <a:pt x="73" y="99"/>
                  <a:pt x="40" y="68"/>
                </a:cubicBezTo>
                <a:cubicBezTo>
                  <a:pt x="0" y="31"/>
                  <a:pt x="88" y="0"/>
                  <a:pt x="238" y="0"/>
                </a:cubicBezTo>
                <a:cubicBezTo>
                  <a:pt x="388" y="0"/>
                  <a:pt x="542" y="31"/>
                  <a:pt x="583" y="68"/>
                </a:cubicBezTo>
                <a:cubicBezTo>
                  <a:pt x="616" y="99"/>
                  <a:pt x="564" y="124"/>
                  <a:pt x="463" y="133"/>
                </a:cubicBezTo>
                <a:lnTo>
                  <a:pt x="493" y="23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4" name="Group 26">
            <a:extLst>
              <a:ext uri="{FF2B5EF4-FFF2-40B4-BE49-F238E27FC236}">
                <a16:creationId xmlns:a16="http://schemas.microsoft.com/office/drawing/2014/main" id="{1C2BD286-9CF9-4BF2-8EA9-7F24D580795F}"/>
              </a:ext>
            </a:extLst>
          </p:cNvPr>
          <p:cNvGrpSpPr/>
          <p:nvPr/>
        </p:nvGrpSpPr>
        <p:grpSpPr>
          <a:xfrm>
            <a:off x="5337662" y="466708"/>
            <a:ext cx="676111" cy="1169841"/>
            <a:chOff x="8774141" y="586610"/>
            <a:chExt cx="589578" cy="1020118"/>
          </a:xfrm>
        </p:grpSpPr>
        <p:sp>
          <p:nvSpPr>
            <p:cNvPr id="35" name="Oval 27">
              <a:extLst>
                <a:ext uri="{FF2B5EF4-FFF2-40B4-BE49-F238E27FC236}">
                  <a16:creationId xmlns:a16="http://schemas.microsoft.com/office/drawing/2014/main" id="{86483950-9993-4F4B-8446-27FA80828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4141" y="586610"/>
              <a:ext cx="589578" cy="58957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A1617BB9-844D-4AA9-A994-4AB976B86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9203" y="1008364"/>
              <a:ext cx="199454" cy="598364"/>
            </a:xfrm>
            <a:custGeom>
              <a:avLst/>
              <a:gdLst>
                <a:gd name="T0" fmla="*/ 113 w 227"/>
                <a:gd name="T1" fmla="*/ 681 h 681"/>
                <a:gd name="T2" fmla="*/ 0 w 227"/>
                <a:gd name="T3" fmla="*/ 113 h 681"/>
                <a:gd name="T4" fmla="*/ 94 w 227"/>
                <a:gd name="T5" fmla="*/ 0 h 681"/>
                <a:gd name="T6" fmla="*/ 227 w 227"/>
                <a:gd name="T7" fmla="*/ 113 h 681"/>
                <a:gd name="T8" fmla="*/ 113 w 227"/>
                <a:gd name="T9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681">
                  <a:moveTo>
                    <a:pt x="113" y="681"/>
                  </a:moveTo>
                  <a:lnTo>
                    <a:pt x="0" y="113"/>
                  </a:lnTo>
                  <a:lnTo>
                    <a:pt x="94" y="0"/>
                  </a:lnTo>
                  <a:lnTo>
                    <a:pt x="227" y="113"/>
                  </a:lnTo>
                  <a:lnTo>
                    <a:pt x="113" y="68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Oval 28">
              <a:extLst>
                <a:ext uri="{FF2B5EF4-FFF2-40B4-BE49-F238E27FC236}">
                  <a16:creationId xmlns:a16="http://schemas.microsoft.com/office/drawing/2014/main" id="{78F789D4-DE82-402D-89F0-F2F2CAB0D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6526" y="650752"/>
              <a:ext cx="464808" cy="46305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TextBox 30">
              <a:extLst>
                <a:ext uri="{FF2B5EF4-FFF2-40B4-BE49-F238E27FC236}">
                  <a16:creationId xmlns:a16="http://schemas.microsoft.com/office/drawing/2014/main" id="{F8CF6729-49B2-405E-9381-74D195705A56}"/>
                </a:ext>
              </a:extLst>
            </p:cNvPr>
            <p:cNvSpPr txBox="1"/>
            <p:nvPr/>
          </p:nvSpPr>
          <p:spPr>
            <a:xfrm>
              <a:off x="8816673" y="680110"/>
              <a:ext cx="471352" cy="402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02</a:t>
              </a:r>
            </a:p>
          </p:txBody>
        </p:sp>
      </p:grpSp>
      <p:grpSp>
        <p:nvGrpSpPr>
          <p:cNvPr id="39" name="Group 31">
            <a:extLst>
              <a:ext uri="{FF2B5EF4-FFF2-40B4-BE49-F238E27FC236}">
                <a16:creationId xmlns:a16="http://schemas.microsoft.com/office/drawing/2014/main" id="{4F54D048-092B-44A0-A88F-46F601C53736}"/>
              </a:ext>
            </a:extLst>
          </p:cNvPr>
          <p:cNvGrpSpPr/>
          <p:nvPr/>
        </p:nvGrpSpPr>
        <p:grpSpPr>
          <a:xfrm>
            <a:off x="6409887" y="141552"/>
            <a:ext cx="536484" cy="929320"/>
            <a:chOff x="7699546" y="806274"/>
            <a:chExt cx="803970" cy="1392669"/>
          </a:xfrm>
        </p:grpSpPr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1AC822E9-3E1C-4192-9890-96AF25014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5778" y="1380036"/>
              <a:ext cx="271504" cy="818907"/>
            </a:xfrm>
            <a:custGeom>
              <a:avLst/>
              <a:gdLst>
                <a:gd name="T0" fmla="*/ 153 w 309"/>
                <a:gd name="T1" fmla="*/ 932 h 932"/>
                <a:gd name="T2" fmla="*/ 0 w 309"/>
                <a:gd name="T3" fmla="*/ 156 h 932"/>
                <a:gd name="T4" fmla="*/ 127 w 309"/>
                <a:gd name="T5" fmla="*/ 0 h 932"/>
                <a:gd name="T6" fmla="*/ 309 w 309"/>
                <a:gd name="T7" fmla="*/ 156 h 932"/>
                <a:gd name="T8" fmla="*/ 153 w 309"/>
                <a:gd name="T9" fmla="*/ 932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932">
                  <a:moveTo>
                    <a:pt x="153" y="932"/>
                  </a:moveTo>
                  <a:lnTo>
                    <a:pt x="0" y="156"/>
                  </a:lnTo>
                  <a:lnTo>
                    <a:pt x="127" y="0"/>
                  </a:lnTo>
                  <a:lnTo>
                    <a:pt x="309" y="156"/>
                  </a:lnTo>
                  <a:lnTo>
                    <a:pt x="153" y="93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1" name="Oval 34">
              <a:extLst>
                <a:ext uri="{FF2B5EF4-FFF2-40B4-BE49-F238E27FC236}">
                  <a16:creationId xmlns:a16="http://schemas.microsoft.com/office/drawing/2014/main" id="{1F3CFC26-E56E-4FD1-9163-3C3FE5457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9546" y="806274"/>
              <a:ext cx="803970" cy="80484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2" name="Oval 35">
              <a:extLst>
                <a:ext uri="{FF2B5EF4-FFF2-40B4-BE49-F238E27FC236}">
                  <a16:creationId xmlns:a16="http://schemas.microsoft.com/office/drawing/2014/main" id="{D3044A1E-713F-4811-A4B8-B41B94FA6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4775" y="891503"/>
              <a:ext cx="633511" cy="6343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" name="TextBox 35">
              <a:extLst>
                <a:ext uri="{FF2B5EF4-FFF2-40B4-BE49-F238E27FC236}">
                  <a16:creationId xmlns:a16="http://schemas.microsoft.com/office/drawing/2014/main" id="{5ED87AA4-6C4F-4640-8A55-6AA9BA93E772}"/>
                </a:ext>
              </a:extLst>
            </p:cNvPr>
            <p:cNvSpPr txBox="1"/>
            <p:nvPr/>
          </p:nvSpPr>
          <p:spPr>
            <a:xfrm>
              <a:off x="7763774" y="927538"/>
              <a:ext cx="675512" cy="553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F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01</a:t>
              </a:r>
            </a:p>
          </p:txBody>
        </p:sp>
      </p:grpSp>
      <p:grpSp>
        <p:nvGrpSpPr>
          <p:cNvPr id="44" name="Group 36">
            <a:extLst>
              <a:ext uri="{FF2B5EF4-FFF2-40B4-BE49-F238E27FC236}">
                <a16:creationId xmlns:a16="http://schemas.microsoft.com/office/drawing/2014/main" id="{90D791C4-283B-465C-8B1D-39D1DF93C5CA}"/>
              </a:ext>
            </a:extLst>
          </p:cNvPr>
          <p:cNvGrpSpPr/>
          <p:nvPr/>
        </p:nvGrpSpPr>
        <p:grpSpPr>
          <a:xfrm>
            <a:off x="4149042" y="1062167"/>
            <a:ext cx="760873" cy="1317212"/>
            <a:chOff x="6452734" y="1251752"/>
            <a:chExt cx="980579" cy="1697563"/>
          </a:xfrm>
        </p:grpSpPr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C7387A03-FDE8-4052-99C3-250E46C85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594" y="1952041"/>
              <a:ext cx="329496" cy="997274"/>
            </a:xfrm>
            <a:custGeom>
              <a:avLst/>
              <a:gdLst>
                <a:gd name="T0" fmla="*/ 186 w 375"/>
                <a:gd name="T1" fmla="*/ 1135 h 1135"/>
                <a:gd name="T2" fmla="*/ 0 w 375"/>
                <a:gd name="T3" fmla="*/ 189 h 1135"/>
                <a:gd name="T4" fmla="*/ 156 w 375"/>
                <a:gd name="T5" fmla="*/ 0 h 1135"/>
                <a:gd name="T6" fmla="*/ 375 w 375"/>
                <a:gd name="T7" fmla="*/ 189 h 1135"/>
                <a:gd name="T8" fmla="*/ 186 w 375"/>
                <a:gd name="T9" fmla="*/ 1135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1135">
                  <a:moveTo>
                    <a:pt x="186" y="1135"/>
                  </a:moveTo>
                  <a:lnTo>
                    <a:pt x="0" y="189"/>
                  </a:lnTo>
                  <a:lnTo>
                    <a:pt x="156" y="0"/>
                  </a:lnTo>
                  <a:lnTo>
                    <a:pt x="375" y="189"/>
                  </a:lnTo>
                  <a:lnTo>
                    <a:pt x="186" y="1135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6" name="Oval 38">
              <a:extLst>
                <a:ext uri="{FF2B5EF4-FFF2-40B4-BE49-F238E27FC236}">
                  <a16:creationId xmlns:a16="http://schemas.microsoft.com/office/drawing/2014/main" id="{2319A143-D99F-489E-B4C1-30CB523AB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2734" y="1251752"/>
              <a:ext cx="980579" cy="98233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7" name="Oval 39">
              <a:extLst>
                <a:ext uri="{FF2B5EF4-FFF2-40B4-BE49-F238E27FC236}">
                  <a16:creationId xmlns:a16="http://schemas.microsoft.com/office/drawing/2014/main" id="{FC5A07F6-EEB3-4559-9754-F50622FE1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415" y="1357191"/>
              <a:ext cx="773217" cy="7714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8" name="TextBox 40">
              <a:extLst>
                <a:ext uri="{FF2B5EF4-FFF2-40B4-BE49-F238E27FC236}">
                  <a16:creationId xmlns:a16="http://schemas.microsoft.com/office/drawing/2014/main" id="{43F9A0E7-59AA-4E83-84D0-1FCC09E1D7C9}"/>
                </a:ext>
              </a:extLst>
            </p:cNvPr>
            <p:cNvSpPr txBox="1"/>
            <p:nvPr/>
          </p:nvSpPr>
          <p:spPr>
            <a:xfrm>
              <a:off x="6513187" y="1398870"/>
              <a:ext cx="849489" cy="753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92D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03</a:t>
              </a:r>
            </a:p>
          </p:txBody>
        </p:sp>
      </p:grpSp>
      <p:grpSp>
        <p:nvGrpSpPr>
          <p:cNvPr id="49" name="Group 41">
            <a:extLst>
              <a:ext uri="{FF2B5EF4-FFF2-40B4-BE49-F238E27FC236}">
                <a16:creationId xmlns:a16="http://schemas.microsoft.com/office/drawing/2014/main" id="{081DC4B2-C61A-413B-BAF3-F8F47064F87D}"/>
              </a:ext>
            </a:extLst>
          </p:cNvPr>
          <p:cNvGrpSpPr/>
          <p:nvPr/>
        </p:nvGrpSpPr>
        <p:grpSpPr>
          <a:xfrm>
            <a:off x="6888375" y="2268059"/>
            <a:ext cx="975461" cy="1687303"/>
            <a:chOff x="8092305" y="3319229"/>
            <a:chExt cx="1128194" cy="1951494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7F019879-DEB1-41FC-99B1-2E3B1F516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6612" y="4123199"/>
              <a:ext cx="379579" cy="1147524"/>
            </a:xfrm>
            <a:custGeom>
              <a:avLst/>
              <a:gdLst>
                <a:gd name="T0" fmla="*/ 217 w 432"/>
                <a:gd name="T1" fmla="*/ 1306 h 1306"/>
                <a:gd name="T2" fmla="*/ 0 w 432"/>
                <a:gd name="T3" fmla="*/ 218 h 1306"/>
                <a:gd name="T4" fmla="*/ 179 w 432"/>
                <a:gd name="T5" fmla="*/ 0 h 1306"/>
                <a:gd name="T6" fmla="*/ 432 w 432"/>
                <a:gd name="T7" fmla="*/ 218 h 1306"/>
                <a:gd name="T8" fmla="*/ 217 w 432"/>
                <a:gd name="T9" fmla="*/ 1306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1306">
                  <a:moveTo>
                    <a:pt x="217" y="1306"/>
                  </a:moveTo>
                  <a:lnTo>
                    <a:pt x="0" y="218"/>
                  </a:lnTo>
                  <a:lnTo>
                    <a:pt x="179" y="0"/>
                  </a:lnTo>
                  <a:lnTo>
                    <a:pt x="432" y="218"/>
                  </a:lnTo>
                  <a:lnTo>
                    <a:pt x="217" y="1306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93EF288-AD6B-434B-9D3C-F654F09C6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2305" y="3319229"/>
              <a:ext cx="1128194" cy="1128194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3D558C0-EDAE-4594-AFA6-825B78534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680" y="3439605"/>
              <a:ext cx="887442" cy="8874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3" name="TextBox 45">
              <a:extLst>
                <a:ext uri="{FF2B5EF4-FFF2-40B4-BE49-F238E27FC236}">
                  <a16:creationId xmlns:a16="http://schemas.microsoft.com/office/drawing/2014/main" id="{C32B2A98-73EA-4710-9C7C-9CBCFA5DF143}"/>
                </a:ext>
              </a:extLst>
            </p:cNvPr>
            <p:cNvSpPr txBox="1"/>
            <p:nvPr/>
          </p:nvSpPr>
          <p:spPr>
            <a:xfrm>
              <a:off x="8167892" y="3418424"/>
              <a:ext cx="970009" cy="889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solidFill>
                    <a:srgbClr val="7030A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05</a:t>
              </a:r>
            </a:p>
          </p:txBody>
        </p:sp>
      </p:grpSp>
      <p:grpSp>
        <p:nvGrpSpPr>
          <p:cNvPr id="54" name="Group 46">
            <a:extLst>
              <a:ext uri="{FF2B5EF4-FFF2-40B4-BE49-F238E27FC236}">
                <a16:creationId xmlns:a16="http://schemas.microsoft.com/office/drawing/2014/main" id="{E1974D7C-2677-49E0-A824-2CCD5F943328}"/>
              </a:ext>
            </a:extLst>
          </p:cNvPr>
          <p:cNvGrpSpPr/>
          <p:nvPr/>
        </p:nvGrpSpPr>
        <p:grpSpPr>
          <a:xfrm>
            <a:off x="5575345" y="2290399"/>
            <a:ext cx="875414" cy="1514111"/>
            <a:chOff x="9521877" y="2943164"/>
            <a:chExt cx="1377731" cy="2382914"/>
          </a:xfrm>
        </p:grpSpPr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CA992DCE-2673-4F88-8A95-AE6150F17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7020" y="3925501"/>
              <a:ext cx="464808" cy="1400577"/>
            </a:xfrm>
            <a:custGeom>
              <a:avLst/>
              <a:gdLst>
                <a:gd name="T0" fmla="*/ 265 w 529"/>
                <a:gd name="T1" fmla="*/ 1594 h 1594"/>
                <a:gd name="T2" fmla="*/ 0 w 529"/>
                <a:gd name="T3" fmla="*/ 265 h 1594"/>
                <a:gd name="T4" fmla="*/ 220 w 529"/>
                <a:gd name="T5" fmla="*/ 0 h 1594"/>
                <a:gd name="T6" fmla="*/ 529 w 529"/>
                <a:gd name="T7" fmla="*/ 265 h 1594"/>
                <a:gd name="T8" fmla="*/ 265 w 529"/>
                <a:gd name="T9" fmla="*/ 1594 h 1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594">
                  <a:moveTo>
                    <a:pt x="265" y="1594"/>
                  </a:moveTo>
                  <a:lnTo>
                    <a:pt x="0" y="265"/>
                  </a:lnTo>
                  <a:lnTo>
                    <a:pt x="220" y="0"/>
                  </a:lnTo>
                  <a:lnTo>
                    <a:pt x="529" y="265"/>
                  </a:lnTo>
                  <a:lnTo>
                    <a:pt x="265" y="1594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6" name="Oval 43">
              <a:extLst>
                <a:ext uri="{FF2B5EF4-FFF2-40B4-BE49-F238E27FC236}">
                  <a16:creationId xmlns:a16="http://schemas.microsoft.com/office/drawing/2014/main" id="{F8077405-ED50-4EBE-B9AC-8A5214BCD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1877" y="2943164"/>
              <a:ext cx="1377731" cy="13777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7" name="Oval 44">
              <a:extLst>
                <a:ext uri="{FF2B5EF4-FFF2-40B4-BE49-F238E27FC236}">
                  <a16:creationId xmlns:a16="http://schemas.microsoft.com/office/drawing/2014/main" id="{2DDD8E18-84F7-4171-9374-354D3115A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6855" y="3088142"/>
              <a:ext cx="1085139" cy="10851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8" name="TextBox 50">
              <a:extLst>
                <a:ext uri="{FF2B5EF4-FFF2-40B4-BE49-F238E27FC236}">
                  <a16:creationId xmlns:a16="http://schemas.microsoft.com/office/drawing/2014/main" id="{A69A58DB-3C25-4814-BBE0-309061C6A4E9}"/>
                </a:ext>
              </a:extLst>
            </p:cNvPr>
            <p:cNvSpPr txBox="1"/>
            <p:nvPr/>
          </p:nvSpPr>
          <p:spPr>
            <a:xfrm>
              <a:off x="9616641" y="3143994"/>
              <a:ext cx="1133250" cy="1017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04</a:t>
              </a:r>
            </a:p>
          </p:txBody>
        </p:sp>
      </p:grpSp>
      <p:grpSp>
        <p:nvGrpSpPr>
          <p:cNvPr id="59" name="Group 51">
            <a:extLst>
              <a:ext uri="{FF2B5EF4-FFF2-40B4-BE49-F238E27FC236}">
                <a16:creationId xmlns:a16="http://schemas.microsoft.com/office/drawing/2014/main" id="{A3DD6A86-D427-44C4-8D5E-69AC30BAE4C6}"/>
              </a:ext>
            </a:extLst>
          </p:cNvPr>
          <p:cNvGrpSpPr/>
          <p:nvPr/>
        </p:nvGrpSpPr>
        <p:grpSpPr>
          <a:xfrm>
            <a:off x="1486336" y="2173983"/>
            <a:ext cx="2717567" cy="555281"/>
            <a:chOff x="1803360" y="1877191"/>
            <a:chExt cx="3502277" cy="715621"/>
          </a:xfrm>
        </p:grpSpPr>
        <p:sp>
          <p:nvSpPr>
            <p:cNvPr id="60" name="TextBox 52">
              <a:extLst>
                <a:ext uri="{FF2B5EF4-FFF2-40B4-BE49-F238E27FC236}">
                  <a16:creationId xmlns:a16="http://schemas.microsoft.com/office/drawing/2014/main" id="{7BFF92B7-5A6E-4FB6-924E-ED0D2AB8DAB0}"/>
                </a:ext>
              </a:extLst>
            </p:cNvPr>
            <p:cNvSpPr txBox="1"/>
            <p:nvPr/>
          </p:nvSpPr>
          <p:spPr>
            <a:xfrm>
              <a:off x="1809307" y="1877191"/>
              <a:ext cx="1098318" cy="436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商城</a:t>
              </a:r>
              <a:endParaRPr 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1" name="TextBox 53">
              <a:extLst>
                <a:ext uri="{FF2B5EF4-FFF2-40B4-BE49-F238E27FC236}">
                  <a16:creationId xmlns:a16="http://schemas.microsoft.com/office/drawing/2014/main" id="{E8E72155-79B8-4667-B00E-5C08406FBE0F}"/>
                </a:ext>
              </a:extLst>
            </p:cNvPr>
            <p:cNvSpPr txBox="1"/>
            <p:nvPr/>
          </p:nvSpPr>
          <p:spPr>
            <a:xfrm>
              <a:off x="1803360" y="2214095"/>
              <a:ext cx="3502277" cy="378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員工管理、使用者管理</a:t>
              </a:r>
              <a:endParaRPr 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62" name="Group 54">
            <a:extLst>
              <a:ext uri="{FF2B5EF4-FFF2-40B4-BE49-F238E27FC236}">
                <a16:creationId xmlns:a16="http://schemas.microsoft.com/office/drawing/2014/main" id="{B1097417-7CAD-4C6E-8B49-1C7A9DA655F3}"/>
              </a:ext>
            </a:extLst>
          </p:cNvPr>
          <p:cNvGrpSpPr/>
          <p:nvPr/>
        </p:nvGrpSpPr>
        <p:grpSpPr>
          <a:xfrm>
            <a:off x="1478686" y="1262974"/>
            <a:ext cx="2740111" cy="785663"/>
            <a:chOff x="1783338" y="2738693"/>
            <a:chExt cx="3531329" cy="1012527"/>
          </a:xfrm>
        </p:grpSpPr>
        <p:sp>
          <p:nvSpPr>
            <p:cNvPr id="63" name="TextBox 55">
              <a:extLst>
                <a:ext uri="{FF2B5EF4-FFF2-40B4-BE49-F238E27FC236}">
                  <a16:creationId xmlns:a16="http://schemas.microsoft.com/office/drawing/2014/main" id="{A03BA2B8-C89D-4ECF-878B-51E1C64323C0}"/>
                </a:ext>
              </a:extLst>
            </p:cNvPr>
            <p:cNvSpPr txBox="1"/>
            <p:nvPr/>
          </p:nvSpPr>
          <p:spPr>
            <a:xfrm>
              <a:off x="1783338" y="2738693"/>
              <a:ext cx="1295717" cy="436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會員系統</a:t>
              </a:r>
              <a:endParaRPr 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" name="TextBox 56">
              <a:extLst>
                <a:ext uri="{FF2B5EF4-FFF2-40B4-BE49-F238E27FC236}">
                  <a16:creationId xmlns:a16="http://schemas.microsoft.com/office/drawing/2014/main" id="{B9C054D7-6231-46BD-A723-DFD6C99A7379}"/>
                </a:ext>
              </a:extLst>
            </p:cNvPr>
            <p:cNvSpPr txBox="1"/>
            <p:nvPr/>
          </p:nvSpPr>
          <p:spPr>
            <a:xfrm>
              <a:off x="1812389" y="3061052"/>
              <a:ext cx="3502278" cy="690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資料管理、會員等級、</a:t>
              </a:r>
              <a:endPara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20000"/>
                </a:lnSpc>
              </a:pPr>
              <a:r>
                <a:rPr lang="zh-TW" altLang="en-US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訊息、通知、帳號</a:t>
              </a:r>
              <a:endParaRPr 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65" name="Group 57">
            <a:extLst>
              <a:ext uri="{FF2B5EF4-FFF2-40B4-BE49-F238E27FC236}">
                <a16:creationId xmlns:a16="http://schemas.microsoft.com/office/drawing/2014/main" id="{972E45B1-FB5D-48AA-93BF-DECCFF3CA162}"/>
              </a:ext>
            </a:extLst>
          </p:cNvPr>
          <p:cNvGrpSpPr/>
          <p:nvPr/>
        </p:nvGrpSpPr>
        <p:grpSpPr>
          <a:xfrm>
            <a:off x="1502459" y="3029421"/>
            <a:ext cx="2717568" cy="782969"/>
            <a:chOff x="1811642" y="3565411"/>
            <a:chExt cx="3502278" cy="1009056"/>
          </a:xfrm>
        </p:grpSpPr>
        <p:sp>
          <p:nvSpPr>
            <p:cNvPr id="66" name="TextBox 58">
              <a:extLst>
                <a:ext uri="{FF2B5EF4-FFF2-40B4-BE49-F238E27FC236}">
                  <a16:creationId xmlns:a16="http://schemas.microsoft.com/office/drawing/2014/main" id="{EDE79A63-154B-4812-B632-339328B32951}"/>
                </a:ext>
              </a:extLst>
            </p:cNvPr>
            <p:cNvSpPr txBox="1"/>
            <p:nvPr/>
          </p:nvSpPr>
          <p:spPr>
            <a:xfrm>
              <a:off x="1811642" y="3565411"/>
              <a:ext cx="766854" cy="436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社交</a:t>
              </a:r>
              <a:endParaRPr 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7" name="TextBox 59">
              <a:extLst>
                <a:ext uri="{FF2B5EF4-FFF2-40B4-BE49-F238E27FC236}">
                  <a16:creationId xmlns:a16="http://schemas.microsoft.com/office/drawing/2014/main" id="{67621CA4-2AF5-4A83-8A92-72D171A002B6}"/>
                </a:ext>
              </a:extLst>
            </p:cNvPr>
            <p:cNvSpPr txBox="1"/>
            <p:nvPr/>
          </p:nvSpPr>
          <p:spPr>
            <a:xfrm>
              <a:off x="1811642" y="3884298"/>
              <a:ext cx="3502278" cy="690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顯示關注、會員查詢、</a:t>
              </a:r>
              <a:endPara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20000"/>
                </a:lnSpc>
              </a:pPr>
              <a:r>
                <a:rPr lang="zh-TW" altLang="en-US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個人紀錄、瀏覽直播</a:t>
              </a:r>
              <a:endParaRPr 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68" name="Group 60">
            <a:extLst>
              <a:ext uri="{FF2B5EF4-FFF2-40B4-BE49-F238E27FC236}">
                <a16:creationId xmlns:a16="http://schemas.microsoft.com/office/drawing/2014/main" id="{AD724C59-3265-4589-B54D-6CDC9572BA67}"/>
              </a:ext>
            </a:extLst>
          </p:cNvPr>
          <p:cNvGrpSpPr/>
          <p:nvPr/>
        </p:nvGrpSpPr>
        <p:grpSpPr>
          <a:xfrm>
            <a:off x="1505710" y="4864603"/>
            <a:ext cx="2717568" cy="803003"/>
            <a:chOff x="1811642" y="4370751"/>
            <a:chExt cx="3502278" cy="1034874"/>
          </a:xfrm>
        </p:grpSpPr>
        <p:sp>
          <p:nvSpPr>
            <p:cNvPr id="69" name="TextBox 61">
              <a:extLst>
                <a:ext uri="{FF2B5EF4-FFF2-40B4-BE49-F238E27FC236}">
                  <a16:creationId xmlns:a16="http://schemas.microsoft.com/office/drawing/2014/main" id="{E8F00B74-AD29-497E-BDAD-AC8B45033042}"/>
                </a:ext>
              </a:extLst>
            </p:cNvPr>
            <p:cNvSpPr txBox="1"/>
            <p:nvPr/>
          </p:nvSpPr>
          <p:spPr>
            <a:xfrm>
              <a:off x="1811642" y="4370751"/>
              <a:ext cx="1295718" cy="436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準備出發</a:t>
              </a:r>
              <a:endParaRPr 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0" name="TextBox 62">
              <a:extLst>
                <a:ext uri="{FF2B5EF4-FFF2-40B4-BE49-F238E27FC236}">
                  <a16:creationId xmlns:a16="http://schemas.microsoft.com/office/drawing/2014/main" id="{F8B06BDF-3376-4BBA-B1EC-9743646FB47C}"/>
                </a:ext>
              </a:extLst>
            </p:cNvPr>
            <p:cNvSpPr txBox="1"/>
            <p:nvPr/>
          </p:nvSpPr>
          <p:spPr>
            <a:xfrm>
              <a:off x="1811642" y="4741321"/>
              <a:ext cx="3502278" cy="664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地點查詢、地點新增、</a:t>
              </a:r>
              <a:endPara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20000"/>
                </a:lnSpc>
              </a:pPr>
              <a:r>
                <a:rPr lang="zh-TW" altLang="en-US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天氣查詢</a:t>
              </a:r>
              <a:endParaRPr 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71" name="Group 63">
            <a:extLst>
              <a:ext uri="{FF2B5EF4-FFF2-40B4-BE49-F238E27FC236}">
                <a16:creationId xmlns:a16="http://schemas.microsoft.com/office/drawing/2014/main" id="{E4BB4971-62A5-4EC2-B85B-FC06E6F1A6A2}"/>
              </a:ext>
            </a:extLst>
          </p:cNvPr>
          <p:cNvGrpSpPr/>
          <p:nvPr/>
        </p:nvGrpSpPr>
        <p:grpSpPr>
          <a:xfrm>
            <a:off x="1482982" y="3938122"/>
            <a:ext cx="2737045" cy="809603"/>
            <a:chOff x="1786541" y="5245130"/>
            <a:chExt cx="3527379" cy="1043380"/>
          </a:xfrm>
        </p:grpSpPr>
        <p:sp>
          <p:nvSpPr>
            <p:cNvPr id="72" name="TextBox 64">
              <a:extLst>
                <a:ext uri="{FF2B5EF4-FFF2-40B4-BE49-F238E27FC236}">
                  <a16:creationId xmlns:a16="http://schemas.microsoft.com/office/drawing/2014/main" id="{1494B3B3-3CA4-4502-ADB9-52F571A2B7CA}"/>
                </a:ext>
              </a:extLst>
            </p:cNvPr>
            <p:cNvSpPr txBox="1"/>
            <p:nvPr/>
          </p:nvSpPr>
          <p:spPr>
            <a:xfrm>
              <a:off x="1786541" y="5245130"/>
              <a:ext cx="766854" cy="436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揪團</a:t>
              </a:r>
              <a:endParaRPr 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3" name="TextBox 65">
              <a:extLst>
                <a:ext uri="{FF2B5EF4-FFF2-40B4-BE49-F238E27FC236}">
                  <a16:creationId xmlns:a16="http://schemas.microsoft.com/office/drawing/2014/main" id="{D637E18A-7A4A-4665-B520-A67F998B2129}"/>
                </a:ext>
              </a:extLst>
            </p:cNvPr>
            <p:cNvSpPr txBox="1"/>
            <p:nvPr/>
          </p:nvSpPr>
          <p:spPr>
            <a:xfrm>
              <a:off x="1811642" y="5598342"/>
              <a:ext cx="3502278" cy="690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揪團瀏覽、發起揪團、</a:t>
              </a:r>
              <a:endPara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20000"/>
                </a:lnSpc>
              </a:pPr>
              <a:r>
                <a:rPr lang="zh-TW" altLang="en-US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管理揪團</a:t>
              </a:r>
              <a:endParaRPr 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74" name="Group 66">
            <a:extLst>
              <a:ext uri="{FF2B5EF4-FFF2-40B4-BE49-F238E27FC236}">
                <a16:creationId xmlns:a16="http://schemas.microsoft.com/office/drawing/2014/main" id="{09BD38F7-5D1D-40A9-91EC-82FD87B316DA}"/>
              </a:ext>
            </a:extLst>
          </p:cNvPr>
          <p:cNvGrpSpPr/>
          <p:nvPr/>
        </p:nvGrpSpPr>
        <p:grpSpPr>
          <a:xfrm>
            <a:off x="781863" y="2249834"/>
            <a:ext cx="483139" cy="483139"/>
            <a:chOff x="1100743" y="1959819"/>
            <a:chExt cx="622647" cy="622647"/>
          </a:xfrm>
        </p:grpSpPr>
        <p:sp>
          <p:nvSpPr>
            <p:cNvPr id="75" name="Oval 67">
              <a:extLst>
                <a:ext uri="{FF2B5EF4-FFF2-40B4-BE49-F238E27FC236}">
                  <a16:creationId xmlns:a16="http://schemas.microsoft.com/office/drawing/2014/main" id="{F52A1CB9-7FF3-4305-9808-0345D6FA7A5B}"/>
                </a:ext>
              </a:extLst>
            </p:cNvPr>
            <p:cNvSpPr/>
            <p:nvPr/>
          </p:nvSpPr>
          <p:spPr>
            <a:xfrm>
              <a:off x="1100743" y="1959819"/>
              <a:ext cx="622647" cy="622647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76" name="Group 68">
              <a:extLst>
                <a:ext uri="{FF2B5EF4-FFF2-40B4-BE49-F238E27FC236}">
                  <a16:creationId xmlns:a16="http://schemas.microsoft.com/office/drawing/2014/main" id="{1AAECEA1-C7A5-4D7C-A705-75EAC1FCC63C}"/>
                </a:ext>
              </a:extLst>
            </p:cNvPr>
            <p:cNvGrpSpPr/>
            <p:nvPr/>
          </p:nvGrpSpPr>
          <p:grpSpPr>
            <a:xfrm>
              <a:off x="1236606" y="2119219"/>
              <a:ext cx="350920" cy="303846"/>
              <a:chOff x="9322422" y="1072507"/>
              <a:chExt cx="216149" cy="187154"/>
            </a:xfrm>
            <a:solidFill>
              <a:schemeClr val="bg1"/>
            </a:solidFill>
          </p:grpSpPr>
          <p:sp>
            <p:nvSpPr>
              <p:cNvPr id="77" name="Freeform 22">
                <a:extLst>
                  <a:ext uri="{FF2B5EF4-FFF2-40B4-BE49-F238E27FC236}">
                    <a16:creationId xmlns:a16="http://schemas.microsoft.com/office/drawing/2014/main" id="{4500BEA8-4B24-4589-A1BE-8518468C86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67400" y="1081293"/>
                <a:ext cx="36024" cy="43054"/>
              </a:xfrm>
              <a:custGeom>
                <a:avLst/>
                <a:gdLst>
                  <a:gd name="T0" fmla="*/ 41 w 41"/>
                  <a:gd name="T1" fmla="*/ 0 h 49"/>
                  <a:gd name="T2" fmla="*/ 0 w 41"/>
                  <a:gd name="T3" fmla="*/ 0 h 49"/>
                  <a:gd name="T4" fmla="*/ 0 w 41"/>
                  <a:gd name="T5" fmla="*/ 16 h 49"/>
                  <a:gd name="T6" fmla="*/ 41 w 41"/>
                  <a:gd name="T7" fmla="*/ 49 h 49"/>
                  <a:gd name="T8" fmla="*/ 41 w 41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9">
                    <a:moveTo>
                      <a:pt x="41" y="0"/>
                    </a:moveTo>
                    <a:lnTo>
                      <a:pt x="0" y="0"/>
                    </a:lnTo>
                    <a:lnTo>
                      <a:pt x="0" y="16"/>
                    </a:lnTo>
                    <a:lnTo>
                      <a:pt x="41" y="49"/>
                    </a:lnTo>
                    <a:lnTo>
                      <a:pt x="4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8" name="Freeform 23">
                <a:extLst>
                  <a:ext uri="{FF2B5EF4-FFF2-40B4-BE49-F238E27FC236}">
                    <a16:creationId xmlns:a16="http://schemas.microsoft.com/office/drawing/2014/main" id="{B70CB0E9-C334-429E-BCF9-ADF966D56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7568" y="1118197"/>
                <a:ext cx="145857" cy="141464"/>
              </a:xfrm>
              <a:custGeom>
                <a:avLst/>
                <a:gdLst>
                  <a:gd name="T0" fmla="*/ 166 w 166"/>
                  <a:gd name="T1" fmla="*/ 85 h 161"/>
                  <a:gd name="T2" fmla="*/ 166 w 166"/>
                  <a:gd name="T3" fmla="*/ 69 h 161"/>
                  <a:gd name="T4" fmla="*/ 125 w 166"/>
                  <a:gd name="T5" fmla="*/ 36 h 161"/>
                  <a:gd name="T6" fmla="*/ 83 w 166"/>
                  <a:gd name="T7" fmla="*/ 0 h 161"/>
                  <a:gd name="T8" fmla="*/ 0 w 166"/>
                  <a:gd name="T9" fmla="*/ 69 h 161"/>
                  <a:gd name="T10" fmla="*/ 0 w 166"/>
                  <a:gd name="T11" fmla="*/ 161 h 161"/>
                  <a:gd name="T12" fmla="*/ 52 w 166"/>
                  <a:gd name="T13" fmla="*/ 161 h 161"/>
                  <a:gd name="T14" fmla="*/ 52 w 166"/>
                  <a:gd name="T15" fmla="*/ 69 h 161"/>
                  <a:gd name="T16" fmla="*/ 114 w 166"/>
                  <a:gd name="T17" fmla="*/ 69 h 161"/>
                  <a:gd name="T18" fmla="*/ 114 w 166"/>
                  <a:gd name="T19" fmla="*/ 161 h 161"/>
                  <a:gd name="T20" fmla="*/ 166 w 166"/>
                  <a:gd name="T21" fmla="*/ 161 h 161"/>
                  <a:gd name="T22" fmla="*/ 166 w 166"/>
                  <a:gd name="T23" fmla="*/ 8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6" h="161">
                    <a:moveTo>
                      <a:pt x="166" y="85"/>
                    </a:moveTo>
                    <a:lnTo>
                      <a:pt x="166" y="69"/>
                    </a:lnTo>
                    <a:lnTo>
                      <a:pt x="125" y="36"/>
                    </a:lnTo>
                    <a:lnTo>
                      <a:pt x="83" y="0"/>
                    </a:lnTo>
                    <a:lnTo>
                      <a:pt x="0" y="69"/>
                    </a:lnTo>
                    <a:lnTo>
                      <a:pt x="0" y="161"/>
                    </a:lnTo>
                    <a:lnTo>
                      <a:pt x="52" y="161"/>
                    </a:lnTo>
                    <a:lnTo>
                      <a:pt x="52" y="69"/>
                    </a:lnTo>
                    <a:lnTo>
                      <a:pt x="114" y="69"/>
                    </a:lnTo>
                    <a:lnTo>
                      <a:pt x="114" y="161"/>
                    </a:lnTo>
                    <a:lnTo>
                      <a:pt x="166" y="161"/>
                    </a:lnTo>
                    <a:lnTo>
                      <a:pt x="166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9" name="Freeform 24">
                <a:extLst>
                  <a:ext uri="{FF2B5EF4-FFF2-40B4-BE49-F238E27FC236}">
                    <a16:creationId xmlns:a16="http://schemas.microsoft.com/office/drawing/2014/main" id="{EF7CE233-BAA1-49D0-931C-94D66958D8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2422" y="1072507"/>
                <a:ext cx="216149" cy="109832"/>
              </a:xfrm>
              <a:custGeom>
                <a:avLst/>
                <a:gdLst>
                  <a:gd name="T0" fmla="*/ 40 w 246"/>
                  <a:gd name="T1" fmla="*/ 111 h 125"/>
                  <a:gd name="T2" fmla="*/ 123 w 246"/>
                  <a:gd name="T3" fmla="*/ 45 h 125"/>
                  <a:gd name="T4" fmla="*/ 165 w 246"/>
                  <a:gd name="T5" fmla="*/ 78 h 125"/>
                  <a:gd name="T6" fmla="*/ 206 w 246"/>
                  <a:gd name="T7" fmla="*/ 111 h 125"/>
                  <a:gd name="T8" fmla="*/ 224 w 246"/>
                  <a:gd name="T9" fmla="*/ 125 h 125"/>
                  <a:gd name="T10" fmla="*/ 246 w 246"/>
                  <a:gd name="T11" fmla="*/ 102 h 125"/>
                  <a:gd name="T12" fmla="*/ 206 w 246"/>
                  <a:gd name="T13" fmla="*/ 69 h 125"/>
                  <a:gd name="T14" fmla="*/ 165 w 246"/>
                  <a:gd name="T15" fmla="*/ 36 h 125"/>
                  <a:gd name="T16" fmla="*/ 123 w 246"/>
                  <a:gd name="T17" fmla="*/ 0 h 125"/>
                  <a:gd name="T18" fmla="*/ 0 w 246"/>
                  <a:gd name="T19" fmla="*/ 102 h 125"/>
                  <a:gd name="T20" fmla="*/ 21 w 246"/>
                  <a:gd name="T21" fmla="*/ 125 h 125"/>
                  <a:gd name="T22" fmla="*/ 40 w 246"/>
                  <a:gd name="T23" fmla="*/ 111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6" h="125">
                    <a:moveTo>
                      <a:pt x="40" y="111"/>
                    </a:moveTo>
                    <a:lnTo>
                      <a:pt x="123" y="45"/>
                    </a:lnTo>
                    <a:lnTo>
                      <a:pt x="165" y="78"/>
                    </a:lnTo>
                    <a:lnTo>
                      <a:pt x="206" y="111"/>
                    </a:lnTo>
                    <a:lnTo>
                      <a:pt x="224" y="125"/>
                    </a:lnTo>
                    <a:lnTo>
                      <a:pt x="246" y="102"/>
                    </a:lnTo>
                    <a:lnTo>
                      <a:pt x="206" y="69"/>
                    </a:lnTo>
                    <a:lnTo>
                      <a:pt x="165" y="36"/>
                    </a:lnTo>
                    <a:lnTo>
                      <a:pt x="123" y="0"/>
                    </a:lnTo>
                    <a:lnTo>
                      <a:pt x="0" y="102"/>
                    </a:lnTo>
                    <a:lnTo>
                      <a:pt x="21" y="125"/>
                    </a:lnTo>
                    <a:lnTo>
                      <a:pt x="40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80" name="Group 72">
            <a:extLst>
              <a:ext uri="{FF2B5EF4-FFF2-40B4-BE49-F238E27FC236}">
                <a16:creationId xmlns:a16="http://schemas.microsoft.com/office/drawing/2014/main" id="{81BBE82E-E104-46CC-8797-A7A84DE9BFED}"/>
              </a:ext>
            </a:extLst>
          </p:cNvPr>
          <p:cNvGrpSpPr/>
          <p:nvPr/>
        </p:nvGrpSpPr>
        <p:grpSpPr>
          <a:xfrm>
            <a:off x="789749" y="1335349"/>
            <a:ext cx="483139" cy="483139"/>
            <a:chOff x="1100743" y="2816840"/>
            <a:chExt cx="622647" cy="622647"/>
          </a:xfrm>
        </p:grpSpPr>
        <p:sp>
          <p:nvSpPr>
            <p:cNvPr id="81" name="Oval 73">
              <a:extLst>
                <a:ext uri="{FF2B5EF4-FFF2-40B4-BE49-F238E27FC236}">
                  <a16:creationId xmlns:a16="http://schemas.microsoft.com/office/drawing/2014/main" id="{4A01EB88-EF18-4284-B65F-368D7A443348}"/>
                </a:ext>
              </a:extLst>
            </p:cNvPr>
            <p:cNvSpPr/>
            <p:nvPr/>
          </p:nvSpPr>
          <p:spPr>
            <a:xfrm>
              <a:off x="1100743" y="2816840"/>
              <a:ext cx="622647" cy="622647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82" name="Group 74">
              <a:extLst>
                <a:ext uri="{FF2B5EF4-FFF2-40B4-BE49-F238E27FC236}">
                  <a16:creationId xmlns:a16="http://schemas.microsoft.com/office/drawing/2014/main" id="{CA9291B9-9912-414F-9CF9-CE8BF25D9B52}"/>
                </a:ext>
              </a:extLst>
            </p:cNvPr>
            <p:cNvGrpSpPr/>
            <p:nvPr/>
          </p:nvGrpSpPr>
          <p:grpSpPr>
            <a:xfrm>
              <a:off x="1248731" y="2973203"/>
              <a:ext cx="326670" cy="273892"/>
              <a:chOff x="8297910" y="1608486"/>
              <a:chExt cx="201212" cy="168703"/>
            </a:xfrm>
            <a:solidFill>
              <a:schemeClr val="bg1"/>
            </a:solidFill>
          </p:grpSpPr>
          <p:sp>
            <p:nvSpPr>
              <p:cNvPr id="83" name="Freeform 29">
                <a:extLst>
                  <a:ext uri="{FF2B5EF4-FFF2-40B4-BE49-F238E27FC236}">
                    <a16:creationId xmlns:a16="http://schemas.microsoft.com/office/drawing/2014/main" id="{77D57F8E-0711-4629-9004-D1DDEC018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7910" y="1725348"/>
                <a:ext cx="201212" cy="51841"/>
              </a:xfrm>
              <a:custGeom>
                <a:avLst/>
                <a:gdLst>
                  <a:gd name="T0" fmla="*/ 149 w 229"/>
                  <a:gd name="T1" fmla="*/ 31 h 59"/>
                  <a:gd name="T2" fmla="*/ 78 w 229"/>
                  <a:gd name="T3" fmla="*/ 31 h 59"/>
                  <a:gd name="T4" fmla="*/ 78 w 229"/>
                  <a:gd name="T5" fmla="*/ 0 h 59"/>
                  <a:gd name="T6" fmla="*/ 0 w 229"/>
                  <a:gd name="T7" fmla="*/ 0 h 59"/>
                  <a:gd name="T8" fmla="*/ 0 w 229"/>
                  <a:gd name="T9" fmla="*/ 59 h 59"/>
                  <a:gd name="T10" fmla="*/ 229 w 229"/>
                  <a:gd name="T11" fmla="*/ 59 h 59"/>
                  <a:gd name="T12" fmla="*/ 229 w 229"/>
                  <a:gd name="T13" fmla="*/ 0 h 59"/>
                  <a:gd name="T14" fmla="*/ 149 w 229"/>
                  <a:gd name="T15" fmla="*/ 0 h 59"/>
                  <a:gd name="T16" fmla="*/ 149 w 229"/>
                  <a:gd name="T17" fmla="*/ 3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9" h="59">
                    <a:moveTo>
                      <a:pt x="149" y="31"/>
                    </a:moveTo>
                    <a:lnTo>
                      <a:pt x="78" y="31"/>
                    </a:lnTo>
                    <a:lnTo>
                      <a:pt x="78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229" y="59"/>
                    </a:lnTo>
                    <a:lnTo>
                      <a:pt x="229" y="0"/>
                    </a:lnTo>
                    <a:lnTo>
                      <a:pt x="149" y="0"/>
                    </a:lnTo>
                    <a:lnTo>
                      <a:pt x="149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4" name="Rectangle 30">
                <a:extLst>
                  <a:ext uri="{FF2B5EF4-FFF2-40B4-BE49-F238E27FC236}">
                    <a16:creationId xmlns:a16="http://schemas.microsoft.com/office/drawing/2014/main" id="{20929421-9FC4-43B9-83A5-76F1082AF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78746" y="1725348"/>
                <a:ext cx="37782" cy="1669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5" name="Freeform 31">
                <a:extLst>
                  <a:ext uri="{FF2B5EF4-FFF2-40B4-BE49-F238E27FC236}">
                    <a16:creationId xmlns:a16="http://schemas.microsoft.com/office/drawing/2014/main" id="{BB2CED4C-BDC4-4E34-ABF1-1C6E8848AB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97910" y="1608486"/>
                <a:ext cx="201212" cy="106317"/>
              </a:xfrm>
              <a:custGeom>
                <a:avLst/>
                <a:gdLst>
                  <a:gd name="T0" fmla="*/ 170 w 229"/>
                  <a:gd name="T1" fmla="*/ 0 h 121"/>
                  <a:gd name="T2" fmla="*/ 114 w 229"/>
                  <a:gd name="T3" fmla="*/ 0 h 121"/>
                  <a:gd name="T4" fmla="*/ 114 w 229"/>
                  <a:gd name="T5" fmla="*/ 19 h 121"/>
                  <a:gd name="T6" fmla="*/ 151 w 229"/>
                  <a:gd name="T7" fmla="*/ 19 h 121"/>
                  <a:gd name="T8" fmla="*/ 151 w 229"/>
                  <a:gd name="T9" fmla="*/ 43 h 121"/>
                  <a:gd name="T10" fmla="*/ 114 w 229"/>
                  <a:gd name="T11" fmla="*/ 43 h 121"/>
                  <a:gd name="T12" fmla="*/ 114 w 229"/>
                  <a:gd name="T13" fmla="*/ 121 h 121"/>
                  <a:gd name="T14" fmla="*/ 149 w 229"/>
                  <a:gd name="T15" fmla="*/ 121 h 121"/>
                  <a:gd name="T16" fmla="*/ 229 w 229"/>
                  <a:gd name="T17" fmla="*/ 121 h 121"/>
                  <a:gd name="T18" fmla="*/ 229 w 229"/>
                  <a:gd name="T19" fmla="*/ 43 h 121"/>
                  <a:gd name="T20" fmla="*/ 170 w 229"/>
                  <a:gd name="T21" fmla="*/ 43 h 121"/>
                  <a:gd name="T22" fmla="*/ 170 w 229"/>
                  <a:gd name="T23" fmla="*/ 0 h 121"/>
                  <a:gd name="T24" fmla="*/ 114 w 229"/>
                  <a:gd name="T25" fmla="*/ 0 h 121"/>
                  <a:gd name="T26" fmla="*/ 57 w 229"/>
                  <a:gd name="T27" fmla="*/ 0 h 121"/>
                  <a:gd name="T28" fmla="*/ 57 w 229"/>
                  <a:gd name="T29" fmla="*/ 43 h 121"/>
                  <a:gd name="T30" fmla="*/ 0 w 229"/>
                  <a:gd name="T31" fmla="*/ 43 h 121"/>
                  <a:gd name="T32" fmla="*/ 0 w 229"/>
                  <a:gd name="T33" fmla="*/ 121 h 121"/>
                  <a:gd name="T34" fmla="*/ 78 w 229"/>
                  <a:gd name="T35" fmla="*/ 121 h 121"/>
                  <a:gd name="T36" fmla="*/ 114 w 229"/>
                  <a:gd name="T37" fmla="*/ 121 h 121"/>
                  <a:gd name="T38" fmla="*/ 114 w 229"/>
                  <a:gd name="T39" fmla="*/ 43 h 121"/>
                  <a:gd name="T40" fmla="*/ 78 w 229"/>
                  <a:gd name="T41" fmla="*/ 43 h 121"/>
                  <a:gd name="T42" fmla="*/ 78 w 229"/>
                  <a:gd name="T43" fmla="*/ 43 h 121"/>
                  <a:gd name="T44" fmla="*/ 78 w 229"/>
                  <a:gd name="T45" fmla="*/ 19 h 121"/>
                  <a:gd name="T46" fmla="*/ 114 w 229"/>
                  <a:gd name="T47" fmla="*/ 19 h 121"/>
                  <a:gd name="T48" fmla="*/ 114 w 229"/>
                  <a:gd name="T49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9" h="121">
                    <a:moveTo>
                      <a:pt x="170" y="0"/>
                    </a:moveTo>
                    <a:lnTo>
                      <a:pt x="114" y="0"/>
                    </a:lnTo>
                    <a:lnTo>
                      <a:pt x="114" y="19"/>
                    </a:lnTo>
                    <a:lnTo>
                      <a:pt x="151" y="19"/>
                    </a:lnTo>
                    <a:lnTo>
                      <a:pt x="151" y="43"/>
                    </a:lnTo>
                    <a:lnTo>
                      <a:pt x="114" y="43"/>
                    </a:lnTo>
                    <a:lnTo>
                      <a:pt x="114" y="121"/>
                    </a:lnTo>
                    <a:lnTo>
                      <a:pt x="149" y="121"/>
                    </a:lnTo>
                    <a:lnTo>
                      <a:pt x="229" y="121"/>
                    </a:lnTo>
                    <a:lnTo>
                      <a:pt x="229" y="43"/>
                    </a:lnTo>
                    <a:lnTo>
                      <a:pt x="170" y="43"/>
                    </a:lnTo>
                    <a:lnTo>
                      <a:pt x="170" y="0"/>
                    </a:lnTo>
                    <a:close/>
                    <a:moveTo>
                      <a:pt x="114" y="0"/>
                    </a:moveTo>
                    <a:lnTo>
                      <a:pt x="57" y="0"/>
                    </a:lnTo>
                    <a:lnTo>
                      <a:pt x="57" y="43"/>
                    </a:lnTo>
                    <a:lnTo>
                      <a:pt x="0" y="43"/>
                    </a:lnTo>
                    <a:lnTo>
                      <a:pt x="0" y="121"/>
                    </a:lnTo>
                    <a:lnTo>
                      <a:pt x="78" y="121"/>
                    </a:lnTo>
                    <a:lnTo>
                      <a:pt x="114" y="121"/>
                    </a:lnTo>
                    <a:lnTo>
                      <a:pt x="114" y="43"/>
                    </a:lnTo>
                    <a:lnTo>
                      <a:pt x="78" y="43"/>
                    </a:lnTo>
                    <a:lnTo>
                      <a:pt x="78" y="43"/>
                    </a:lnTo>
                    <a:lnTo>
                      <a:pt x="78" y="19"/>
                    </a:lnTo>
                    <a:lnTo>
                      <a:pt x="114" y="19"/>
                    </a:lnTo>
                    <a:lnTo>
                      <a:pt x="11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86" name="Group 78">
            <a:extLst>
              <a:ext uri="{FF2B5EF4-FFF2-40B4-BE49-F238E27FC236}">
                <a16:creationId xmlns:a16="http://schemas.microsoft.com/office/drawing/2014/main" id="{7B3EE32C-6D39-41EA-9910-3A6F4006AE9D}"/>
              </a:ext>
            </a:extLst>
          </p:cNvPr>
          <p:cNvGrpSpPr/>
          <p:nvPr/>
        </p:nvGrpSpPr>
        <p:grpSpPr>
          <a:xfrm>
            <a:off x="791560" y="3125312"/>
            <a:ext cx="483139" cy="483139"/>
            <a:chOff x="1100743" y="3673861"/>
            <a:chExt cx="622647" cy="622647"/>
          </a:xfrm>
        </p:grpSpPr>
        <p:sp>
          <p:nvSpPr>
            <p:cNvPr id="87" name="Oval 79">
              <a:extLst>
                <a:ext uri="{FF2B5EF4-FFF2-40B4-BE49-F238E27FC236}">
                  <a16:creationId xmlns:a16="http://schemas.microsoft.com/office/drawing/2014/main" id="{F26F0BE1-9244-46C7-8ACB-3DD532D4A9AA}"/>
                </a:ext>
              </a:extLst>
            </p:cNvPr>
            <p:cNvSpPr/>
            <p:nvPr/>
          </p:nvSpPr>
          <p:spPr>
            <a:xfrm>
              <a:off x="1100743" y="3673861"/>
              <a:ext cx="622647" cy="622647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8" name="Freeform 40">
              <a:extLst>
                <a:ext uri="{FF2B5EF4-FFF2-40B4-BE49-F238E27FC236}">
                  <a16:creationId xmlns:a16="http://schemas.microsoft.com/office/drawing/2014/main" id="{D298A976-165A-4B8E-8486-DFC934A61D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3710" y="3835401"/>
              <a:ext cx="296713" cy="299566"/>
            </a:xfrm>
            <a:custGeom>
              <a:avLst/>
              <a:gdLst>
                <a:gd name="T0" fmla="*/ 66 w 88"/>
                <a:gd name="T1" fmla="*/ 83 h 89"/>
                <a:gd name="T2" fmla="*/ 82 w 88"/>
                <a:gd name="T3" fmla="*/ 67 h 89"/>
                <a:gd name="T4" fmla="*/ 87 w 88"/>
                <a:gd name="T5" fmla="*/ 53 h 89"/>
                <a:gd name="T6" fmla="*/ 87 w 88"/>
                <a:gd name="T7" fmla="*/ 36 h 89"/>
                <a:gd name="T8" fmla="*/ 82 w 88"/>
                <a:gd name="T9" fmla="*/ 22 h 89"/>
                <a:gd name="T10" fmla="*/ 66 w 88"/>
                <a:gd name="T11" fmla="*/ 6 h 89"/>
                <a:gd name="T12" fmla="*/ 60 w 88"/>
                <a:gd name="T13" fmla="*/ 3 h 89"/>
                <a:gd name="T14" fmla="*/ 47 w 88"/>
                <a:gd name="T15" fmla="*/ 0 h 89"/>
                <a:gd name="T16" fmla="*/ 49 w 88"/>
                <a:gd name="T17" fmla="*/ 5 h 89"/>
                <a:gd name="T18" fmla="*/ 54 w 88"/>
                <a:gd name="T19" fmla="*/ 5 h 89"/>
                <a:gd name="T20" fmla="*/ 59 w 88"/>
                <a:gd name="T21" fmla="*/ 6 h 89"/>
                <a:gd name="T22" fmla="*/ 58 w 88"/>
                <a:gd name="T23" fmla="*/ 7 h 89"/>
                <a:gd name="T24" fmla="*/ 51 w 88"/>
                <a:gd name="T25" fmla="*/ 10 h 89"/>
                <a:gd name="T26" fmla="*/ 52 w 88"/>
                <a:gd name="T27" fmla="*/ 14 h 89"/>
                <a:gd name="T28" fmla="*/ 56 w 88"/>
                <a:gd name="T29" fmla="*/ 17 h 89"/>
                <a:gd name="T30" fmla="*/ 62 w 88"/>
                <a:gd name="T31" fmla="*/ 9 h 89"/>
                <a:gd name="T32" fmla="*/ 67 w 88"/>
                <a:gd name="T33" fmla="*/ 10 h 89"/>
                <a:gd name="T34" fmla="*/ 71 w 88"/>
                <a:gd name="T35" fmla="*/ 12 h 89"/>
                <a:gd name="T36" fmla="*/ 73 w 88"/>
                <a:gd name="T37" fmla="*/ 18 h 89"/>
                <a:gd name="T38" fmla="*/ 71 w 88"/>
                <a:gd name="T39" fmla="*/ 21 h 89"/>
                <a:gd name="T40" fmla="*/ 69 w 88"/>
                <a:gd name="T41" fmla="*/ 19 h 89"/>
                <a:gd name="T42" fmla="*/ 63 w 88"/>
                <a:gd name="T43" fmla="*/ 20 h 89"/>
                <a:gd name="T44" fmla="*/ 67 w 88"/>
                <a:gd name="T45" fmla="*/ 22 h 89"/>
                <a:gd name="T46" fmla="*/ 58 w 88"/>
                <a:gd name="T47" fmla="*/ 26 h 89"/>
                <a:gd name="T48" fmla="*/ 53 w 88"/>
                <a:gd name="T49" fmla="*/ 29 h 89"/>
                <a:gd name="T50" fmla="*/ 48 w 88"/>
                <a:gd name="T51" fmla="*/ 34 h 89"/>
                <a:gd name="T52" fmla="*/ 51 w 88"/>
                <a:gd name="T53" fmla="*/ 53 h 89"/>
                <a:gd name="T54" fmla="*/ 56 w 88"/>
                <a:gd name="T55" fmla="*/ 54 h 89"/>
                <a:gd name="T56" fmla="*/ 61 w 88"/>
                <a:gd name="T57" fmla="*/ 56 h 89"/>
                <a:gd name="T58" fmla="*/ 69 w 88"/>
                <a:gd name="T59" fmla="*/ 60 h 89"/>
                <a:gd name="T60" fmla="*/ 73 w 88"/>
                <a:gd name="T61" fmla="*/ 64 h 89"/>
                <a:gd name="T62" fmla="*/ 80 w 88"/>
                <a:gd name="T63" fmla="*/ 67 h 89"/>
                <a:gd name="T64" fmla="*/ 50 w 88"/>
                <a:gd name="T65" fmla="*/ 78 h 89"/>
                <a:gd name="T66" fmla="*/ 0 w 88"/>
                <a:gd name="T67" fmla="*/ 38 h 89"/>
                <a:gd name="T68" fmla="*/ 1 w 88"/>
                <a:gd name="T69" fmla="*/ 56 h 89"/>
                <a:gd name="T70" fmla="*/ 9 w 88"/>
                <a:gd name="T71" fmla="*/ 72 h 89"/>
                <a:gd name="T72" fmla="*/ 28 w 88"/>
                <a:gd name="T73" fmla="*/ 86 h 89"/>
                <a:gd name="T74" fmla="*/ 45 w 88"/>
                <a:gd name="T75" fmla="*/ 71 h 89"/>
                <a:gd name="T76" fmla="*/ 43 w 88"/>
                <a:gd name="T77" fmla="*/ 63 h 89"/>
                <a:gd name="T78" fmla="*/ 45 w 88"/>
                <a:gd name="T79" fmla="*/ 57 h 89"/>
                <a:gd name="T80" fmla="*/ 40 w 88"/>
                <a:gd name="T81" fmla="*/ 55 h 89"/>
                <a:gd name="T82" fmla="*/ 34 w 88"/>
                <a:gd name="T83" fmla="*/ 51 h 89"/>
                <a:gd name="T84" fmla="*/ 25 w 88"/>
                <a:gd name="T85" fmla="*/ 47 h 89"/>
                <a:gd name="T86" fmla="*/ 21 w 88"/>
                <a:gd name="T87" fmla="*/ 40 h 89"/>
                <a:gd name="T88" fmla="*/ 19 w 88"/>
                <a:gd name="T89" fmla="*/ 39 h 89"/>
                <a:gd name="T90" fmla="*/ 19 w 88"/>
                <a:gd name="T91" fmla="*/ 40 h 89"/>
                <a:gd name="T92" fmla="*/ 16 w 88"/>
                <a:gd name="T93" fmla="*/ 33 h 89"/>
                <a:gd name="T94" fmla="*/ 16 w 88"/>
                <a:gd name="T95" fmla="*/ 26 h 89"/>
                <a:gd name="T96" fmla="*/ 19 w 88"/>
                <a:gd name="T97" fmla="*/ 18 h 89"/>
                <a:gd name="T98" fmla="*/ 18 w 88"/>
                <a:gd name="T99" fmla="*/ 13 h 89"/>
                <a:gd name="T100" fmla="*/ 39 w 88"/>
                <a:gd name="T101" fmla="*/ 3 h 89"/>
                <a:gd name="T102" fmla="*/ 47 w 88"/>
                <a:gd name="T103" fmla="*/ 0 h 89"/>
                <a:gd name="T104" fmla="*/ 27 w 88"/>
                <a:gd name="T105" fmla="*/ 3 h 89"/>
                <a:gd name="T106" fmla="*/ 13 w 88"/>
                <a:gd name="T107" fmla="*/ 13 h 89"/>
                <a:gd name="T108" fmla="*/ 3 w 88"/>
                <a:gd name="T109" fmla="*/ 28 h 89"/>
                <a:gd name="T110" fmla="*/ 47 w 88"/>
                <a:gd name="T111" fmla="*/ 56 h 89"/>
                <a:gd name="T112" fmla="*/ 40 w 88"/>
                <a:gd name="T113" fmla="*/ 49 h 89"/>
                <a:gd name="T114" fmla="*/ 39 w 88"/>
                <a:gd name="T115" fmla="*/ 45 h 89"/>
                <a:gd name="T116" fmla="*/ 31 w 88"/>
                <a:gd name="T117" fmla="*/ 46 h 89"/>
                <a:gd name="T118" fmla="*/ 35 w 88"/>
                <a:gd name="T119" fmla="*/ 37 h 89"/>
                <a:gd name="T120" fmla="*/ 43 w 88"/>
                <a:gd name="T121" fmla="*/ 37 h 89"/>
                <a:gd name="T122" fmla="*/ 46 w 88"/>
                <a:gd name="T123" fmla="*/ 3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" h="89">
                  <a:moveTo>
                    <a:pt x="47" y="89"/>
                  </a:moveTo>
                  <a:cubicBezTo>
                    <a:pt x="49" y="89"/>
                    <a:pt x="52" y="88"/>
                    <a:pt x="54" y="88"/>
                  </a:cubicBezTo>
                  <a:cubicBezTo>
                    <a:pt x="55" y="87"/>
                    <a:pt x="57" y="87"/>
                    <a:pt x="58" y="86"/>
                  </a:cubicBezTo>
                  <a:cubicBezTo>
                    <a:pt x="59" y="86"/>
                    <a:pt x="59" y="86"/>
                    <a:pt x="60" y="86"/>
                  </a:cubicBezTo>
                  <a:cubicBezTo>
                    <a:pt x="61" y="85"/>
                    <a:pt x="63" y="85"/>
                    <a:pt x="64" y="84"/>
                  </a:cubicBezTo>
                  <a:cubicBezTo>
                    <a:pt x="65" y="84"/>
                    <a:pt x="65" y="83"/>
                    <a:pt x="66" y="83"/>
                  </a:cubicBezTo>
                  <a:cubicBezTo>
                    <a:pt x="69" y="81"/>
                    <a:pt x="71" y="79"/>
                    <a:pt x="74" y="77"/>
                  </a:cubicBezTo>
                  <a:cubicBezTo>
                    <a:pt x="74" y="77"/>
                    <a:pt x="75" y="76"/>
                    <a:pt x="75" y="76"/>
                  </a:cubicBezTo>
                  <a:cubicBezTo>
                    <a:pt x="76" y="75"/>
                    <a:pt x="76" y="75"/>
                    <a:pt x="77" y="74"/>
                  </a:cubicBezTo>
                  <a:cubicBezTo>
                    <a:pt x="77" y="73"/>
                    <a:pt x="78" y="73"/>
                    <a:pt x="79" y="72"/>
                  </a:cubicBezTo>
                  <a:cubicBezTo>
                    <a:pt x="80" y="71"/>
                    <a:pt x="81" y="69"/>
                    <a:pt x="82" y="68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83" y="66"/>
                    <a:pt x="83" y="65"/>
                    <a:pt x="83" y="65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84" y="63"/>
                    <a:pt x="84" y="62"/>
                    <a:pt x="85" y="62"/>
                  </a:cubicBezTo>
                  <a:cubicBezTo>
                    <a:pt x="85" y="61"/>
                    <a:pt x="85" y="60"/>
                    <a:pt x="86" y="60"/>
                  </a:cubicBezTo>
                  <a:cubicBezTo>
                    <a:pt x="86" y="58"/>
                    <a:pt x="86" y="57"/>
                    <a:pt x="87" y="56"/>
                  </a:cubicBezTo>
                  <a:cubicBezTo>
                    <a:pt x="87" y="55"/>
                    <a:pt x="87" y="54"/>
                    <a:pt x="87" y="53"/>
                  </a:cubicBezTo>
                  <a:cubicBezTo>
                    <a:pt x="87" y="53"/>
                    <a:pt x="88" y="52"/>
                    <a:pt x="88" y="51"/>
                  </a:cubicBezTo>
                  <a:cubicBezTo>
                    <a:pt x="88" y="50"/>
                    <a:pt x="88" y="50"/>
                    <a:pt x="88" y="49"/>
                  </a:cubicBezTo>
                  <a:cubicBezTo>
                    <a:pt x="88" y="47"/>
                    <a:pt x="88" y="46"/>
                    <a:pt x="88" y="44"/>
                  </a:cubicBezTo>
                  <a:cubicBezTo>
                    <a:pt x="88" y="43"/>
                    <a:pt x="88" y="41"/>
                    <a:pt x="88" y="40"/>
                  </a:cubicBezTo>
                  <a:cubicBezTo>
                    <a:pt x="88" y="39"/>
                    <a:pt x="88" y="38"/>
                    <a:pt x="88" y="38"/>
                  </a:cubicBezTo>
                  <a:cubicBezTo>
                    <a:pt x="88" y="37"/>
                    <a:pt x="87" y="36"/>
                    <a:pt x="87" y="36"/>
                  </a:cubicBezTo>
                  <a:cubicBezTo>
                    <a:pt x="87" y="35"/>
                    <a:pt x="87" y="34"/>
                    <a:pt x="87" y="33"/>
                  </a:cubicBezTo>
                  <a:cubicBezTo>
                    <a:pt x="86" y="32"/>
                    <a:pt x="86" y="31"/>
                    <a:pt x="86" y="29"/>
                  </a:cubicBezTo>
                  <a:cubicBezTo>
                    <a:pt x="85" y="29"/>
                    <a:pt x="85" y="29"/>
                    <a:pt x="85" y="28"/>
                  </a:cubicBezTo>
                  <a:cubicBezTo>
                    <a:pt x="85" y="27"/>
                    <a:pt x="84" y="26"/>
                    <a:pt x="84" y="25"/>
                  </a:cubicBezTo>
                  <a:cubicBezTo>
                    <a:pt x="84" y="25"/>
                    <a:pt x="84" y="25"/>
                    <a:pt x="83" y="24"/>
                  </a:cubicBezTo>
                  <a:cubicBezTo>
                    <a:pt x="83" y="24"/>
                    <a:pt x="83" y="23"/>
                    <a:pt x="82" y="22"/>
                  </a:cubicBezTo>
                  <a:cubicBezTo>
                    <a:pt x="81" y="21"/>
                    <a:pt x="80" y="19"/>
                    <a:pt x="79" y="17"/>
                  </a:cubicBezTo>
                  <a:cubicBezTo>
                    <a:pt x="78" y="16"/>
                    <a:pt x="77" y="15"/>
                    <a:pt x="77" y="15"/>
                  </a:cubicBezTo>
                  <a:cubicBezTo>
                    <a:pt x="76" y="14"/>
                    <a:pt x="76" y="14"/>
                    <a:pt x="75" y="13"/>
                  </a:cubicBezTo>
                  <a:cubicBezTo>
                    <a:pt x="75" y="13"/>
                    <a:pt x="74" y="12"/>
                    <a:pt x="74" y="12"/>
                  </a:cubicBezTo>
                  <a:cubicBezTo>
                    <a:pt x="73" y="11"/>
                    <a:pt x="72" y="10"/>
                    <a:pt x="71" y="9"/>
                  </a:cubicBezTo>
                  <a:cubicBezTo>
                    <a:pt x="69" y="8"/>
                    <a:pt x="68" y="7"/>
                    <a:pt x="66" y="6"/>
                  </a:cubicBezTo>
                  <a:cubicBezTo>
                    <a:pt x="65" y="6"/>
                    <a:pt x="65" y="5"/>
                    <a:pt x="64" y="5"/>
                  </a:cubicBezTo>
                  <a:cubicBezTo>
                    <a:pt x="64" y="5"/>
                    <a:pt x="64" y="5"/>
                    <a:pt x="63" y="5"/>
                  </a:cubicBezTo>
                  <a:cubicBezTo>
                    <a:pt x="63" y="4"/>
                    <a:pt x="63" y="4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1" y="4"/>
                    <a:pt x="61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59" y="3"/>
                    <a:pt x="58" y="3"/>
                  </a:cubicBezTo>
                  <a:cubicBezTo>
                    <a:pt x="58" y="3"/>
                    <a:pt x="58" y="2"/>
                    <a:pt x="58" y="2"/>
                  </a:cubicBezTo>
                  <a:cubicBezTo>
                    <a:pt x="57" y="2"/>
                    <a:pt x="55" y="2"/>
                    <a:pt x="54" y="1"/>
                  </a:cubicBezTo>
                  <a:cubicBezTo>
                    <a:pt x="54" y="1"/>
                    <a:pt x="53" y="1"/>
                    <a:pt x="53" y="1"/>
                  </a:cubicBezTo>
                  <a:cubicBezTo>
                    <a:pt x="53" y="1"/>
                    <a:pt x="52" y="1"/>
                    <a:pt x="52" y="1"/>
                  </a:cubicBezTo>
                  <a:cubicBezTo>
                    <a:pt x="50" y="1"/>
                    <a:pt x="49" y="0"/>
                    <a:pt x="47" y="0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9" y="3"/>
                    <a:pt x="51" y="3"/>
                    <a:pt x="52" y="3"/>
                  </a:cubicBezTo>
                  <a:cubicBezTo>
                    <a:pt x="52" y="4"/>
                    <a:pt x="52" y="3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0" y="4"/>
                    <a:pt x="49" y="4"/>
                    <a:pt x="48" y="4"/>
                  </a:cubicBezTo>
                  <a:cubicBezTo>
                    <a:pt x="48" y="4"/>
                    <a:pt x="49" y="4"/>
                    <a:pt x="49" y="5"/>
                  </a:cubicBezTo>
                  <a:cubicBezTo>
                    <a:pt x="50" y="5"/>
                    <a:pt x="50" y="5"/>
                    <a:pt x="51" y="5"/>
                  </a:cubicBezTo>
                  <a:cubicBezTo>
                    <a:pt x="52" y="5"/>
                    <a:pt x="52" y="5"/>
                    <a:pt x="53" y="5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4" y="4"/>
                  </a:cubicBezTo>
                  <a:cubicBezTo>
                    <a:pt x="54" y="4"/>
                    <a:pt x="54" y="4"/>
                    <a:pt x="55" y="4"/>
                  </a:cubicBezTo>
                  <a:cubicBezTo>
                    <a:pt x="55" y="4"/>
                    <a:pt x="54" y="4"/>
                    <a:pt x="54" y="5"/>
                  </a:cubicBezTo>
                  <a:cubicBezTo>
                    <a:pt x="55" y="5"/>
                    <a:pt x="55" y="5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7" y="4"/>
                    <a:pt x="57" y="5"/>
                    <a:pt x="58" y="5"/>
                  </a:cubicBezTo>
                  <a:cubicBezTo>
                    <a:pt x="59" y="5"/>
                    <a:pt x="60" y="6"/>
                    <a:pt x="61" y="6"/>
                  </a:cubicBezTo>
                  <a:cubicBezTo>
                    <a:pt x="61" y="6"/>
                    <a:pt x="60" y="6"/>
                    <a:pt x="60" y="6"/>
                  </a:cubicBezTo>
                  <a:cubicBezTo>
                    <a:pt x="60" y="6"/>
                    <a:pt x="60" y="6"/>
                    <a:pt x="59" y="6"/>
                  </a:cubicBezTo>
                  <a:cubicBezTo>
                    <a:pt x="59" y="6"/>
                    <a:pt x="60" y="7"/>
                    <a:pt x="60" y="7"/>
                  </a:cubicBezTo>
                  <a:cubicBezTo>
                    <a:pt x="61" y="7"/>
                    <a:pt x="61" y="7"/>
                    <a:pt x="61" y="8"/>
                  </a:cubicBezTo>
                  <a:cubicBezTo>
                    <a:pt x="61" y="9"/>
                    <a:pt x="60" y="8"/>
                    <a:pt x="60" y="8"/>
                  </a:cubicBezTo>
                  <a:cubicBezTo>
                    <a:pt x="59" y="8"/>
                    <a:pt x="58" y="9"/>
                    <a:pt x="57" y="8"/>
                  </a:cubicBezTo>
                  <a:cubicBezTo>
                    <a:pt x="57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7" y="7"/>
                    <a:pt x="57" y="7"/>
                  </a:cubicBezTo>
                  <a:cubicBezTo>
                    <a:pt x="57" y="7"/>
                    <a:pt x="57" y="8"/>
                    <a:pt x="56" y="8"/>
                  </a:cubicBezTo>
                  <a:cubicBezTo>
                    <a:pt x="56" y="8"/>
                    <a:pt x="56" y="8"/>
                    <a:pt x="55" y="8"/>
                  </a:cubicBezTo>
                  <a:cubicBezTo>
                    <a:pt x="55" y="8"/>
                    <a:pt x="54" y="8"/>
                    <a:pt x="54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2" y="9"/>
                    <a:pt x="51" y="10"/>
                  </a:cubicBezTo>
                  <a:cubicBezTo>
                    <a:pt x="50" y="10"/>
                    <a:pt x="50" y="10"/>
                    <a:pt x="49" y="11"/>
                  </a:cubicBezTo>
                  <a:cubicBezTo>
                    <a:pt x="49" y="11"/>
                    <a:pt x="49" y="11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3"/>
                    <a:pt x="50" y="13"/>
                    <a:pt x="50" y="13"/>
                  </a:cubicBezTo>
                  <a:cubicBezTo>
                    <a:pt x="51" y="13"/>
                    <a:pt x="51" y="14"/>
                    <a:pt x="52" y="14"/>
                  </a:cubicBezTo>
                  <a:cubicBezTo>
                    <a:pt x="52" y="14"/>
                    <a:pt x="53" y="15"/>
                    <a:pt x="53" y="15"/>
                  </a:cubicBezTo>
                  <a:cubicBezTo>
                    <a:pt x="54" y="15"/>
                    <a:pt x="55" y="15"/>
                    <a:pt x="55" y="15"/>
                  </a:cubicBezTo>
                  <a:cubicBezTo>
                    <a:pt x="55" y="16"/>
                    <a:pt x="54" y="16"/>
                    <a:pt x="54" y="16"/>
                  </a:cubicBezTo>
                  <a:cubicBezTo>
                    <a:pt x="55" y="17"/>
                    <a:pt x="54" y="17"/>
                    <a:pt x="54" y="17"/>
                  </a:cubicBezTo>
                  <a:cubicBezTo>
                    <a:pt x="54" y="18"/>
                    <a:pt x="54" y="18"/>
                    <a:pt x="55" y="18"/>
                  </a:cubicBezTo>
                  <a:cubicBezTo>
                    <a:pt x="55" y="18"/>
                    <a:pt x="56" y="18"/>
                    <a:pt x="56" y="17"/>
                  </a:cubicBezTo>
                  <a:cubicBezTo>
                    <a:pt x="56" y="17"/>
                    <a:pt x="56" y="16"/>
                    <a:pt x="57" y="15"/>
                  </a:cubicBezTo>
                  <a:cubicBezTo>
                    <a:pt x="59" y="15"/>
                    <a:pt x="61" y="14"/>
                    <a:pt x="61" y="12"/>
                  </a:cubicBezTo>
                  <a:cubicBezTo>
                    <a:pt x="61" y="12"/>
                    <a:pt x="61" y="12"/>
                    <a:pt x="61" y="11"/>
                  </a:cubicBezTo>
                  <a:cubicBezTo>
                    <a:pt x="61" y="11"/>
                    <a:pt x="61" y="11"/>
                    <a:pt x="61" y="10"/>
                  </a:cubicBezTo>
                  <a:cubicBezTo>
                    <a:pt x="61" y="10"/>
                    <a:pt x="62" y="10"/>
                    <a:pt x="62" y="10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4" y="9"/>
                    <a:pt x="64" y="9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6" y="9"/>
                    <a:pt x="66" y="10"/>
                    <a:pt x="66" y="10"/>
                  </a:cubicBezTo>
                  <a:cubicBezTo>
                    <a:pt x="66" y="10"/>
                    <a:pt x="67" y="10"/>
                    <a:pt x="67" y="10"/>
                  </a:cubicBezTo>
                  <a:cubicBezTo>
                    <a:pt x="67" y="11"/>
                    <a:pt x="66" y="11"/>
                    <a:pt x="66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6" y="12"/>
                    <a:pt x="67" y="12"/>
                    <a:pt x="67" y="12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9" y="12"/>
                    <a:pt x="69" y="11"/>
                    <a:pt x="69" y="11"/>
                  </a:cubicBezTo>
                  <a:cubicBezTo>
                    <a:pt x="70" y="11"/>
                    <a:pt x="70" y="12"/>
                    <a:pt x="71" y="12"/>
                  </a:cubicBezTo>
                  <a:cubicBezTo>
                    <a:pt x="71" y="12"/>
                    <a:pt x="71" y="13"/>
                    <a:pt x="71" y="13"/>
                  </a:cubicBezTo>
                  <a:cubicBezTo>
                    <a:pt x="71" y="13"/>
                    <a:pt x="71" y="14"/>
                    <a:pt x="71" y="14"/>
                  </a:cubicBezTo>
                  <a:cubicBezTo>
                    <a:pt x="71" y="15"/>
                    <a:pt x="72" y="15"/>
                    <a:pt x="72" y="15"/>
                  </a:cubicBezTo>
                  <a:cubicBezTo>
                    <a:pt x="73" y="15"/>
                    <a:pt x="73" y="16"/>
                    <a:pt x="73" y="16"/>
                  </a:cubicBezTo>
                  <a:cubicBezTo>
                    <a:pt x="73" y="16"/>
                    <a:pt x="73" y="16"/>
                    <a:pt x="73" y="17"/>
                  </a:cubicBezTo>
                  <a:cubicBezTo>
                    <a:pt x="73" y="17"/>
                    <a:pt x="73" y="17"/>
                    <a:pt x="73" y="18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20"/>
                    <a:pt x="73" y="19"/>
                    <a:pt x="73" y="20"/>
                  </a:cubicBezTo>
                  <a:cubicBezTo>
                    <a:pt x="74" y="20"/>
                    <a:pt x="73" y="20"/>
                    <a:pt x="73" y="21"/>
                  </a:cubicBezTo>
                  <a:cubicBezTo>
                    <a:pt x="74" y="21"/>
                    <a:pt x="74" y="22"/>
                    <a:pt x="73" y="22"/>
                  </a:cubicBezTo>
                  <a:cubicBezTo>
                    <a:pt x="73" y="22"/>
                    <a:pt x="73" y="22"/>
                    <a:pt x="72" y="22"/>
                  </a:cubicBezTo>
                  <a:cubicBezTo>
                    <a:pt x="72" y="22"/>
                    <a:pt x="72" y="22"/>
                    <a:pt x="71" y="21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70" y="21"/>
                    <a:pt x="69" y="21"/>
                    <a:pt x="69" y="21"/>
                  </a:cubicBezTo>
                  <a:cubicBezTo>
                    <a:pt x="70" y="20"/>
                    <a:pt x="70" y="20"/>
                    <a:pt x="71" y="19"/>
                  </a:cubicBezTo>
                  <a:cubicBezTo>
                    <a:pt x="71" y="19"/>
                    <a:pt x="72" y="19"/>
                    <a:pt x="72" y="18"/>
                  </a:cubicBezTo>
                  <a:cubicBezTo>
                    <a:pt x="71" y="18"/>
                    <a:pt x="71" y="18"/>
                    <a:pt x="70" y="18"/>
                  </a:cubicBezTo>
                  <a:cubicBezTo>
                    <a:pt x="70" y="19"/>
                    <a:pt x="69" y="19"/>
                    <a:pt x="69" y="19"/>
                  </a:cubicBezTo>
                  <a:cubicBezTo>
                    <a:pt x="68" y="19"/>
                    <a:pt x="67" y="19"/>
                    <a:pt x="67" y="19"/>
                  </a:cubicBezTo>
                  <a:cubicBezTo>
                    <a:pt x="66" y="20"/>
                    <a:pt x="67" y="19"/>
                    <a:pt x="67" y="20"/>
                  </a:cubicBezTo>
                  <a:cubicBezTo>
                    <a:pt x="67" y="20"/>
                    <a:pt x="67" y="20"/>
                    <a:pt x="66" y="20"/>
                  </a:cubicBezTo>
                  <a:cubicBezTo>
                    <a:pt x="66" y="20"/>
                    <a:pt x="66" y="19"/>
                    <a:pt x="66" y="19"/>
                  </a:cubicBezTo>
                  <a:cubicBezTo>
                    <a:pt x="66" y="19"/>
                    <a:pt x="65" y="19"/>
                    <a:pt x="64" y="19"/>
                  </a:cubicBezTo>
                  <a:cubicBezTo>
                    <a:pt x="64" y="19"/>
                    <a:pt x="64" y="19"/>
                    <a:pt x="63" y="20"/>
                  </a:cubicBezTo>
                  <a:cubicBezTo>
                    <a:pt x="64" y="20"/>
                    <a:pt x="65" y="20"/>
                    <a:pt x="65" y="20"/>
                  </a:cubicBezTo>
                  <a:cubicBezTo>
                    <a:pt x="65" y="21"/>
                    <a:pt x="64" y="21"/>
                    <a:pt x="64" y="22"/>
                  </a:cubicBezTo>
                  <a:cubicBezTo>
                    <a:pt x="64" y="22"/>
                    <a:pt x="65" y="23"/>
                    <a:pt x="65" y="23"/>
                  </a:cubicBezTo>
                  <a:cubicBezTo>
                    <a:pt x="65" y="23"/>
                    <a:pt x="65" y="23"/>
                    <a:pt x="66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7" y="23"/>
                    <a:pt x="67" y="22"/>
                    <a:pt x="67" y="22"/>
                  </a:cubicBezTo>
                  <a:cubicBezTo>
                    <a:pt x="68" y="23"/>
                    <a:pt x="67" y="23"/>
                    <a:pt x="66" y="23"/>
                  </a:cubicBezTo>
                  <a:cubicBezTo>
                    <a:pt x="65" y="24"/>
                    <a:pt x="64" y="24"/>
                    <a:pt x="64" y="24"/>
                  </a:cubicBezTo>
                  <a:cubicBezTo>
                    <a:pt x="64" y="24"/>
                    <a:pt x="62" y="25"/>
                    <a:pt x="62" y="25"/>
                  </a:cubicBezTo>
                  <a:cubicBezTo>
                    <a:pt x="62" y="24"/>
                    <a:pt x="63" y="24"/>
                    <a:pt x="63" y="24"/>
                  </a:cubicBezTo>
                  <a:cubicBezTo>
                    <a:pt x="62" y="23"/>
                    <a:pt x="61" y="24"/>
                    <a:pt x="61" y="24"/>
                  </a:cubicBezTo>
                  <a:cubicBezTo>
                    <a:pt x="60" y="24"/>
                    <a:pt x="58" y="25"/>
                    <a:pt x="58" y="26"/>
                  </a:cubicBezTo>
                  <a:cubicBezTo>
                    <a:pt x="58" y="26"/>
                    <a:pt x="58" y="26"/>
                    <a:pt x="58" y="27"/>
                  </a:cubicBezTo>
                  <a:cubicBezTo>
                    <a:pt x="58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5" y="27"/>
                    <a:pt x="55" y="27"/>
                  </a:cubicBezTo>
                  <a:cubicBezTo>
                    <a:pt x="55" y="28"/>
                    <a:pt x="55" y="28"/>
                    <a:pt x="54" y="28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3" y="29"/>
                    <a:pt x="53" y="30"/>
                    <a:pt x="53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0"/>
                    <a:pt x="52" y="31"/>
                    <a:pt x="52" y="32"/>
                  </a:cubicBezTo>
                  <a:cubicBezTo>
                    <a:pt x="51" y="32"/>
                    <a:pt x="51" y="33"/>
                    <a:pt x="50" y="33"/>
                  </a:cubicBezTo>
                  <a:cubicBezTo>
                    <a:pt x="50" y="33"/>
                    <a:pt x="49" y="33"/>
                    <a:pt x="49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7" y="34"/>
                    <a:pt x="47" y="35"/>
                    <a:pt x="47" y="35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7" y="55"/>
                    <a:pt x="47" y="55"/>
                    <a:pt x="48" y="55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9" y="53"/>
                    <a:pt x="49" y="53"/>
                    <a:pt x="50" y="53"/>
                  </a:cubicBezTo>
                  <a:cubicBezTo>
                    <a:pt x="50" y="53"/>
                    <a:pt x="50" y="53"/>
                    <a:pt x="51" y="53"/>
                  </a:cubicBezTo>
                  <a:cubicBezTo>
                    <a:pt x="51" y="53"/>
                    <a:pt x="51" y="52"/>
                    <a:pt x="51" y="52"/>
                  </a:cubicBezTo>
                  <a:cubicBezTo>
                    <a:pt x="52" y="53"/>
                    <a:pt x="51" y="53"/>
                    <a:pt x="51" y="53"/>
                  </a:cubicBezTo>
                  <a:cubicBezTo>
                    <a:pt x="52" y="54"/>
                    <a:pt x="52" y="53"/>
                    <a:pt x="53" y="53"/>
                  </a:cubicBezTo>
                  <a:cubicBezTo>
                    <a:pt x="53" y="53"/>
                    <a:pt x="53" y="53"/>
                    <a:pt x="54" y="53"/>
                  </a:cubicBezTo>
                  <a:cubicBezTo>
                    <a:pt x="54" y="53"/>
                    <a:pt x="54" y="54"/>
                    <a:pt x="55" y="54"/>
                  </a:cubicBezTo>
                  <a:cubicBezTo>
                    <a:pt x="55" y="54"/>
                    <a:pt x="55" y="54"/>
                    <a:pt x="56" y="54"/>
                  </a:cubicBezTo>
                  <a:cubicBezTo>
                    <a:pt x="56" y="54"/>
                    <a:pt x="56" y="54"/>
                    <a:pt x="57" y="54"/>
                  </a:cubicBezTo>
                  <a:cubicBezTo>
                    <a:pt x="57" y="54"/>
                    <a:pt x="58" y="54"/>
                    <a:pt x="58" y="54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1" y="55"/>
                    <a:pt x="61" y="55"/>
                    <a:pt x="61" y="56"/>
                  </a:cubicBezTo>
                  <a:cubicBezTo>
                    <a:pt x="61" y="56"/>
                    <a:pt x="61" y="56"/>
                    <a:pt x="62" y="56"/>
                  </a:cubicBezTo>
                  <a:cubicBezTo>
                    <a:pt x="62" y="56"/>
                    <a:pt x="62" y="57"/>
                    <a:pt x="63" y="57"/>
                  </a:cubicBezTo>
                  <a:cubicBezTo>
                    <a:pt x="63" y="58"/>
                    <a:pt x="64" y="58"/>
                    <a:pt x="64" y="58"/>
                  </a:cubicBezTo>
                  <a:cubicBezTo>
                    <a:pt x="65" y="58"/>
                    <a:pt x="65" y="58"/>
                    <a:pt x="66" y="58"/>
                  </a:cubicBezTo>
                  <a:cubicBezTo>
                    <a:pt x="67" y="58"/>
                    <a:pt x="67" y="59"/>
                    <a:pt x="68" y="59"/>
                  </a:cubicBezTo>
                  <a:cubicBezTo>
                    <a:pt x="68" y="59"/>
                    <a:pt x="69" y="60"/>
                    <a:pt x="69" y="60"/>
                  </a:cubicBezTo>
                  <a:cubicBezTo>
                    <a:pt x="69" y="60"/>
                    <a:pt x="69" y="61"/>
                    <a:pt x="69" y="61"/>
                  </a:cubicBezTo>
                  <a:cubicBezTo>
                    <a:pt x="69" y="61"/>
                    <a:pt x="70" y="62"/>
                    <a:pt x="70" y="63"/>
                  </a:cubicBezTo>
                  <a:cubicBezTo>
                    <a:pt x="70" y="63"/>
                    <a:pt x="70" y="63"/>
                    <a:pt x="71" y="63"/>
                  </a:cubicBezTo>
                  <a:cubicBezTo>
                    <a:pt x="71" y="63"/>
                    <a:pt x="71" y="64"/>
                    <a:pt x="71" y="64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4"/>
                    <a:pt x="73" y="64"/>
                    <a:pt x="73" y="64"/>
                  </a:cubicBezTo>
                  <a:cubicBezTo>
                    <a:pt x="74" y="64"/>
                    <a:pt x="74" y="64"/>
                    <a:pt x="74" y="65"/>
                  </a:cubicBezTo>
                  <a:cubicBezTo>
                    <a:pt x="74" y="65"/>
                    <a:pt x="74" y="65"/>
                    <a:pt x="75" y="65"/>
                  </a:cubicBezTo>
                  <a:cubicBezTo>
                    <a:pt x="75" y="66"/>
                    <a:pt x="75" y="65"/>
                    <a:pt x="76" y="65"/>
                  </a:cubicBezTo>
                  <a:cubicBezTo>
                    <a:pt x="76" y="65"/>
                    <a:pt x="77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9" y="66"/>
                    <a:pt x="79" y="66"/>
                    <a:pt x="80" y="67"/>
                  </a:cubicBezTo>
                  <a:cubicBezTo>
                    <a:pt x="74" y="76"/>
                    <a:pt x="65" y="83"/>
                    <a:pt x="54" y="85"/>
                  </a:cubicBezTo>
                  <a:cubicBezTo>
                    <a:pt x="54" y="85"/>
                    <a:pt x="54" y="84"/>
                    <a:pt x="54" y="84"/>
                  </a:cubicBezTo>
                  <a:cubicBezTo>
                    <a:pt x="54" y="83"/>
                    <a:pt x="54" y="82"/>
                    <a:pt x="54" y="82"/>
                  </a:cubicBezTo>
                  <a:cubicBezTo>
                    <a:pt x="53" y="81"/>
                    <a:pt x="53" y="80"/>
                    <a:pt x="53" y="80"/>
                  </a:cubicBezTo>
                  <a:cubicBezTo>
                    <a:pt x="53" y="79"/>
                    <a:pt x="52" y="78"/>
                    <a:pt x="51" y="78"/>
                  </a:cubicBezTo>
                  <a:cubicBezTo>
                    <a:pt x="51" y="78"/>
                    <a:pt x="51" y="78"/>
                    <a:pt x="50" y="78"/>
                  </a:cubicBezTo>
                  <a:cubicBezTo>
                    <a:pt x="49" y="77"/>
                    <a:pt x="48" y="77"/>
                    <a:pt x="48" y="76"/>
                  </a:cubicBezTo>
                  <a:cubicBezTo>
                    <a:pt x="47" y="76"/>
                    <a:pt x="47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lnTo>
                    <a:pt x="47" y="89"/>
                  </a:lnTo>
                  <a:close/>
                  <a:moveTo>
                    <a:pt x="0" y="36"/>
                  </a:moveTo>
                  <a:cubicBezTo>
                    <a:pt x="0" y="36"/>
                    <a:pt x="0" y="37"/>
                    <a:pt x="0" y="38"/>
                  </a:cubicBezTo>
                  <a:cubicBezTo>
                    <a:pt x="0" y="38"/>
                    <a:pt x="0" y="39"/>
                    <a:pt x="0" y="40"/>
                  </a:cubicBezTo>
                  <a:cubicBezTo>
                    <a:pt x="0" y="41"/>
                    <a:pt x="0" y="43"/>
                    <a:pt x="0" y="44"/>
                  </a:cubicBezTo>
                  <a:cubicBezTo>
                    <a:pt x="0" y="46"/>
                    <a:pt x="0" y="47"/>
                    <a:pt x="0" y="49"/>
                  </a:cubicBezTo>
                  <a:cubicBezTo>
                    <a:pt x="0" y="50"/>
                    <a:pt x="0" y="50"/>
                    <a:pt x="0" y="51"/>
                  </a:cubicBezTo>
                  <a:cubicBezTo>
                    <a:pt x="0" y="52"/>
                    <a:pt x="0" y="53"/>
                    <a:pt x="0" y="53"/>
                  </a:cubicBezTo>
                  <a:cubicBezTo>
                    <a:pt x="1" y="54"/>
                    <a:pt x="1" y="55"/>
                    <a:pt x="1" y="56"/>
                  </a:cubicBezTo>
                  <a:cubicBezTo>
                    <a:pt x="1" y="57"/>
                    <a:pt x="2" y="58"/>
                    <a:pt x="2" y="60"/>
                  </a:cubicBezTo>
                  <a:cubicBezTo>
                    <a:pt x="2" y="60"/>
                    <a:pt x="3" y="61"/>
                    <a:pt x="3" y="62"/>
                  </a:cubicBezTo>
                  <a:cubicBezTo>
                    <a:pt x="3" y="62"/>
                    <a:pt x="4" y="63"/>
                    <a:pt x="4" y="64"/>
                  </a:cubicBezTo>
                  <a:cubicBezTo>
                    <a:pt x="4" y="64"/>
                    <a:pt x="4" y="64"/>
                    <a:pt x="4" y="65"/>
                  </a:cubicBezTo>
                  <a:cubicBezTo>
                    <a:pt x="5" y="65"/>
                    <a:pt x="5" y="66"/>
                    <a:pt x="5" y="67"/>
                  </a:cubicBezTo>
                  <a:cubicBezTo>
                    <a:pt x="6" y="68"/>
                    <a:pt x="8" y="70"/>
                    <a:pt x="9" y="72"/>
                  </a:cubicBezTo>
                  <a:cubicBezTo>
                    <a:pt x="10" y="73"/>
                    <a:pt x="10" y="73"/>
                    <a:pt x="11" y="74"/>
                  </a:cubicBezTo>
                  <a:cubicBezTo>
                    <a:pt x="12" y="75"/>
                    <a:pt x="12" y="75"/>
                    <a:pt x="13" y="76"/>
                  </a:cubicBezTo>
                  <a:cubicBezTo>
                    <a:pt x="13" y="76"/>
                    <a:pt x="14" y="77"/>
                    <a:pt x="14" y="77"/>
                  </a:cubicBezTo>
                  <a:cubicBezTo>
                    <a:pt x="16" y="79"/>
                    <a:pt x="19" y="81"/>
                    <a:pt x="22" y="83"/>
                  </a:cubicBezTo>
                  <a:cubicBezTo>
                    <a:pt x="22" y="83"/>
                    <a:pt x="23" y="84"/>
                    <a:pt x="24" y="84"/>
                  </a:cubicBezTo>
                  <a:cubicBezTo>
                    <a:pt x="25" y="85"/>
                    <a:pt x="26" y="85"/>
                    <a:pt x="28" y="86"/>
                  </a:cubicBezTo>
                  <a:cubicBezTo>
                    <a:pt x="28" y="86"/>
                    <a:pt x="29" y="86"/>
                    <a:pt x="30" y="86"/>
                  </a:cubicBezTo>
                  <a:cubicBezTo>
                    <a:pt x="34" y="88"/>
                    <a:pt x="39" y="89"/>
                    <a:pt x="44" y="89"/>
                  </a:cubicBezTo>
                  <a:cubicBezTo>
                    <a:pt x="45" y="89"/>
                    <a:pt x="46" y="89"/>
                    <a:pt x="47" y="89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7" y="74"/>
                    <a:pt x="47" y="74"/>
                    <a:pt x="46" y="74"/>
                  </a:cubicBezTo>
                  <a:cubicBezTo>
                    <a:pt x="46" y="73"/>
                    <a:pt x="45" y="72"/>
                    <a:pt x="45" y="71"/>
                  </a:cubicBezTo>
                  <a:cubicBezTo>
                    <a:pt x="44" y="70"/>
                    <a:pt x="44" y="70"/>
                    <a:pt x="44" y="69"/>
                  </a:cubicBezTo>
                  <a:cubicBezTo>
                    <a:pt x="44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7"/>
                  </a:cubicBezTo>
                  <a:cubicBezTo>
                    <a:pt x="43" y="67"/>
                    <a:pt x="44" y="66"/>
                    <a:pt x="44" y="66"/>
                  </a:cubicBezTo>
                  <a:cubicBezTo>
                    <a:pt x="44" y="66"/>
                    <a:pt x="43" y="65"/>
                    <a:pt x="43" y="65"/>
                  </a:cubicBezTo>
                  <a:cubicBezTo>
                    <a:pt x="43" y="64"/>
                    <a:pt x="43" y="64"/>
                    <a:pt x="43" y="63"/>
                  </a:cubicBezTo>
                  <a:cubicBezTo>
                    <a:pt x="43" y="63"/>
                    <a:pt x="44" y="63"/>
                    <a:pt x="44" y="63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5" y="62"/>
                    <a:pt x="45" y="62"/>
                    <a:pt x="45" y="61"/>
                  </a:cubicBezTo>
                  <a:cubicBezTo>
                    <a:pt x="45" y="61"/>
                    <a:pt x="46" y="61"/>
                    <a:pt x="46" y="60"/>
                  </a:cubicBezTo>
                  <a:cubicBezTo>
                    <a:pt x="46" y="60"/>
                    <a:pt x="46" y="58"/>
                    <a:pt x="46" y="58"/>
                  </a:cubicBezTo>
                  <a:cubicBezTo>
                    <a:pt x="46" y="57"/>
                    <a:pt x="46" y="57"/>
                    <a:pt x="45" y="57"/>
                  </a:cubicBezTo>
                  <a:cubicBezTo>
                    <a:pt x="45" y="56"/>
                    <a:pt x="45" y="55"/>
                    <a:pt x="45" y="55"/>
                  </a:cubicBezTo>
                  <a:cubicBezTo>
                    <a:pt x="44" y="55"/>
                    <a:pt x="44" y="56"/>
                    <a:pt x="44" y="56"/>
                  </a:cubicBezTo>
                  <a:cubicBezTo>
                    <a:pt x="44" y="56"/>
                    <a:pt x="44" y="57"/>
                    <a:pt x="43" y="57"/>
                  </a:cubicBezTo>
                  <a:cubicBezTo>
                    <a:pt x="43" y="57"/>
                    <a:pt x="43" y="56"/>
                    <a:pt x="42" y="56"/>
                  </a:cubicBezTo>
                  <a:cubicBezTo>
                    <a:pt x="42" y="56"/>
                    <a:pt x="41" y="56"/>
                    <a:pt x="41" y="56"/>
                  </a:cubicBezTo>
                  <a:cubicBezTo>
                    <a:pt x="41" y="56"/>
                    <a:pt x="41" y="55"/>
                    <a:pt x="40" y="55"/>
                  </a:cubicBezTo>
                  <a:cubicBezTo>
                    <a:pt x="40" y="55"/>
                    <a:pt x="39" y="55"/>
                    <a:pt x="39" y="54"/>
                  </a:cubicBezTo>
                  <a:cubicBezTo>
                    <a:pt x="39" y="54"/>
                    <a:pt x="39" y="54"/>
                    <a:pt x="39" y="53"/>
                  </a:cubicBezTo>
                  <a:cubicBezTo>
                    <a:pt x="38" y="53"/>
                    <a:pt x="38" y="52"/>
                    <a:pt x="37" y="52"/>
                  </a:cubicBezTo>
                  <a:cubicBezTo>
                    <a:pt x="37" y="51"/>
                    <a:pt x="36" y="52"/>
                    <a:pt x="36" y="51"/>
                  </a:cubicBezTo>
                  <a:cubicBezTo>
                    <a:pt x="36" y="51"/>
                    <a:pt x="35" y="51"/>
                    <a:pt x="35" y="51"/>
                  </a:cubicBezTo>
                  <a:cubicBezTo>
                    <a:pt x="35" y="51"/>
                    <a:pt x="35" y="51"/>
                    <a:pt x="34" y="51"/>
                  </a:cubicBezTo>
                  <a:cubicBezTo>
                    <a:pt x="33" y="50"/>
                    <a:pt x="33" y="49"/>
                    <a:pt x="32" y="49"/>
                  </a:cubicBezTo>
                  <a:cubicBezTo>
                    <a:pt x="31" y="49"/>
                    <a:pt x="31" y="49"/>
                    <a:pt x="30" y="49"/>
                  </a:cubicBezTo>
                  <a:cubicBezTo>
                    <a:pt x="30" y="49"/>
                    <a:pt x="29" y="49"/>
                    <a:pt x="29" y="49"/>
                  </a:cubicBezTo>
                  <a:cubicBezTo>
                    <a:pt x="28" y="49"/>
                    <a:pt x="27" y="48"/>
                    <a:pt x="27" y="48"/>
                  </a:cubicBezTo>
                  <a:cubicBezTo>
                    <a:pt x="26" y="48"/>
                    <a:pt x="26" y="48"/>
                    <a:pt x="26" y="47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4" y="46"/>
                    <a:pt x="23" y="46"/>
                    <a:pt x="23" y="46"/>
                  </a:cubicBezTo>
                  <a:cubicBezTo>
                    <a:pt x="23" y="45"/>
                    <a:pt x="24" y="45"/>
                    <a:pt x="24" y="44"/>
                  </a:cubicBezTo>
                  <a:cubicBezTo>
                    <a:pt x="24" y="43"/>
                    <a:pt x="23" y="43"/>
                    <a:pt x="22" y="42"/>
                  </a:cubicBezTo>
                  <a:cubicBezTo>
                    <a:pt x="22" y="41"/>
                    <a:pt x="22" y="41"/>
                    <a:pt x="21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40"/>
                    <a:pt x="21" y="39"/>
                    <a:pt x="20" y="39"/>
                  </a:cubicBezTo>
                  <a:cubicBezTo>
                    <a:pt x="20" y="38"/>
                    <a:pt x="19" y="38"/>
                    <a:pt x="19" y="37"/>
                  </a:cubicBezTo>
                  <a:cubicBezTo>
                    <a:pt x="19" y="37"/>
                    <a:pt x="20" y="36"/>
                    <a:pt x="19" y="36"/>
                  </a:cubicBezTo>
                  <a:cubicBezTo>
                    <a:pt x="19" y="35"/>
                    <a:pt x="18" y="35"/>
                    <a:pt x="18" y="37"/>
                  </a:cubicBezTo>
                  <a:cubicBezTo>
                    <a:pt x="18" y="37"/>
                    <a:pt x="18" y="37"/>
                    <a:pt x="19" y="38"/>
                  </a:cubicBezTo>
                  <a:cubicBezTo>
                    <a:pt x="19" y="38"/>
                    <a:pt x="19" y="38"/>
                    <a:pt x="19" y="39"/>
                  </a:cubicBezTo>
                  <a:cubicBezTo>
                    <a:pt x="19" y="39"/>
                    <a:pt x="19" y="39"/>
                    <a:pt x="19" y="40"/>
                  </a:cubicBezTo>
                  <a:cubicBezTo>
                    <a:pt x="20" y="40"/>
                    <a:pt x="20" y="41"/>
                    <a:pt x="20" y="42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3"/>
                    <a:pt x="20" y="42"/>
                    <a:pt x="19" y="42"/>
                  </a:cubicBezTo>
                  <a:cubicBezTo>
                    <a:pt x="19" y="42"/>
                    <a:pt x="19" y="42"/>
                    <a:pt x="19" y="41"/>
                  </a:cubicBezTo>
                  <a:cubicBezTo>
                    <a:pt x="18" y="41"/>
                    <a:pt x="19" y="41"/>
                    <a:pt x="19" y="40"/>
                  </a:cubicBezTo>
                  <a:cubicBezTo>
                    <a:pt x="18" y="40"/>
                    <a:pt x="17" y="40"/>
                    <a:pt x="17" y="39"/>
                  </a:cubicBezTo>
                  <a:cubicBezTo>
                    <a:pt x="17" y="39"/>
                    <a:pt x="18" y="38"/>
                    <a:pt x="18" y="38"/>
                  </a:cubicBezTo>
                  <a:cubicBezTo>
                    <a:pt x="18" y="38"/>
                    <a:pt x="17" y="37"/>
                    <a:pt x="17" y="37"/>
                  </a:cubicBezTo>
                  <a:cubicBezTo>
                    <a:pt x="17" y="36"/>
                    <a:pt x="17" y="36"/>
                    <a:pt x="17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2"/>
                    <a:pt x="14" y="32"/>
                    <a:pt x="14" y="31"/>
                  </a:cubicBezTo>
                  <a:cubicBezTo>
                    <a:pt x="14" y="31"/>
                    <a:pt x="14" y="30"/>
                    <a:pt x="14" y="30"/>
                  </a:cubicBezTo>
                  <a:cubicBezTo>
                    <a:pt x="14" y="29"/>
                    <a:pt x="14" y="28"/>
                    <a:pt x="14" y="28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6"/>
                    <a:pt x="16" y="26"/>
                    <a:pt x="16" y="26"/>
                  </a:cubicBezTo>
                  <a:cubicBezTo>
                    <a:pt x="16" y="25"/>
                    <a:pt x="17" y="24"/>
                    <a:pt x="17" y="24"/>
                  </a:cubicBezTo>
                  <a:cubicBezTo>
                    <a:pt x="18" y="23"/>
                    <a:pt x="18" y="22"/>
                    <a:pt x="19" y="22"/>
                  </a:cubicBezTo>
                  <a:cubicBezTo>
                    <a:pt x="19" y="21"/>
                    <a:pt x="19" y="21"/>
                    <a:pt x="19" y="20"/>
                  </a:cubicBezTo>
                  <a:cubicBezTo>
                    <a:pt x="19" y="20"/>
                    <a:pt x="18" y="20"/>
                    <a:pt x="18" y="19"/>
                  </a:cubicBezTo>
                  <a:cubicBezTo>
                    <a:pt x="18" y="19"/>
                    <a:pt x="19" y="19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7"/>
                    <a:pt x="19" y="17"/>
                    <a:pt x="19" y="16"/>
                  </a:cubicBezTo>
                  <a:cubicBezTo>
                    <a:pt x="19" y="16"/>
                    <a:pt x="20" y="16"/>
                    <a:pt x="19" y="15"/>
                  </a:cubicBezTo>
                  <a:cubicBezTo>
                    <a:pt x="19" y="15"/>
                    <a:pt x="18" y="15"/>
                    <a:pt x="18" y="15"/>
                  </a:cubicBezTo>
                  <a:cubicBezTo>
                    <a:pt x="18" y="15"/>
                    <a:pt x="18" y="14"/>
                    <a:pt x="18" y="14"/>
                  </a:cubicBezTo>
                  <a:cubicBezTo>
                    <a:pt x="18" y="14"/>
                    <a:pt x="18" y="14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3" y="7"/>
                    <a:pt x="29" y="4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7" y="3"/>
                    <a:pt x="37" y="4"/>
                  </a:cubicBezTo>
                  <a:cubicBezTo>
                    <a:pt x="37" y="3"/>
                    <a:pt x="38" y="4"/>
                    <a:pt x="38" y="4"/>
                  </a:cubicBezTo>
                  <a:cubicBezTo>
                    <a:pt x="38" y="4"/>
                    <a:pt x="39" y="3"/>
                    <a:pt x="39" y="3"/>
                  </a:cubicBezTo>
                  <a:cubicBezTo>
                    <a:pt x="40" y="4"/>
                    <a:pt x="41" y="4"/>
                    <a:pt x="42" y="4"/>
                  </a:cubicBezTo>
                  <a:cubicBezTo>
                    <a:pt x="42" y="4"/>
                    <a:pt x="42" y="4"/>
                    <a:pt x="42" y="3"/>
                  </a:cubicBezTo>
                  <a:cubicBezTo>
                    <a:pt x="43" y="3"/>
                    <a:pt x="43" y="3"/>
                    <a:pt x="43" y="2"/>
                  </a:cubicBezTo>
                  <a:cubicBezTo>
                    <a:pt x="43" y="2"/>
                    <a:pt x="44" y="2"/>
                    <a:pt x="44" y="2"/>
                  </a:cubicBezTo>
                  <a:cubicBezTo>
                    <a:pt x="45" y="2"/>
                    <a:pt x="46" y="3"/>
                    <a:pt x="47" y="3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0"/>
                    <a:pt x="34" y="1"/>
                    <a:pt x="30" y="2"/>
                  </a:cubicBezTo>
                  <a:cubicBezTo>
                    <a:pt x="29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4"/>
                    <a:pt x="26" y="4"/>
                    <a:pt x="26" y="4"/>
                  </a:cubicBezTo>
                  <a:cubicBezTo>
                    <a:pt x="25" y="4"/>
                    <a:pt x="24" y="5"/>
                    <a:pt x="24" y="5"/>
                  </a:cubicBezTo>
                  <a:cubicBezTo>
                    <a:pt x="23" y="5"/>
                    <a:pt x="22" y="6"/>
                    <a:pt x="22" y="6"/>
                  </a:cubicBezTo>
                  <a:cubicBezTo>
                    <a:pt x="19" y="7"/>
                    <a:pt x="17" y="9"/>
                    <a:pt x="15" y="11"/>
                  </a:cubicBezTo>
                  <a:cubicBezTo>
                    <a:pt x="15" y="11"/>
                    <a:pt x="14" y="11"/>
                    <a:pt x="14" y="12"/>
                  </a:cubicBezTo>
                  <a:cubicBezTo>
                    <a:pt x="14" y="12"/>
                    <a:pt x="13" y="13"/>
                    <a:pt x="13" y="13"/>
                  </a:cubicBezTo>
                  <a:cubicBezTo>
                    <a:pt x="12" y="14"/>
                    <a:pt x="12" y="14"/>
                    <a:pt x="11" y="15"/>
                  </a:cubicBezTo>
                  <a:cubicBezTo>
                    <a:pt x="10" y="15"/>
                    <a:pt x="10" y="16"/>
                    <a:pt x="9" y="17"/>
                  </a:cubicBezTo>
                  <a:cubicBezTo>
                    <a:pt x="8" y="19"/>
                    <a:pt x="6" y="21"/>
                    <a:pt x="5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7"/>
                    <a:pt x="3" y="28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31"/>
                    <a:pt x="1" y="32"/>
                    <a:pt x="1" y="33"/>
                  </a:cubicBezTo>
                  <a:cubicBezTo>
                    <a:pt x="1" y="34"/>
                    <a:pt x="1" y="35"/>
                    <a:pt x="0" y="36"/>
                  </a:cubicBezTo>
                  <a:close/>
                  <a:moveTo>
                    <a:pt x="47" y="35"/>
                  </a:moveTo>
                  <a:cubicBezTo>
                    <a:pt x="47" y="55"/>
                    <a:pt x="47" y="55"/>
                    <a:pt x="47" y="55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6" y="56"/>
                    <a:pt x="46" y="55"/>
                    <a:pt x="45" y="55"/>
                  </a:cubicBezTo>
                  <a:cubicBezTo>
                    <a:pt x="44" y="55"/>
                    <a:pt x="44" y="55"/>
                    <a:pt x="43" y="55"/>
                  </a:cubicBezTo>
                  <a:cubicBezTo>
                    <a:pt x="42" y="55"/>
                    <a:pt x="41" y="54"/>
                    <a:pt x="41" y="53"/>
                  </a:cubicBezTo>
                  <a:cubicBezTo>
                    <a:pt x="41" y="53"/>
                    <a:pt x="41" y="52"/>
                    <a:pt x="41" y="51"/>
                  </a:cubicBezTo>
                  <a:cubicBezTo>
                    <a:pt x="41" y="51"/>
                    <a:pt x="42" y="51"/>
                    <a:pt x="42" y="50"/>
                  </a:cubicBezTo>
                  <a:cubicBezTo>
                    <a:pt x="42" y="50"/>
                    <a:pt x="41" y="49"/>
                    <a:pt x="40" y="49"/>
                  </a:cubicBezTo>
                  <a:cubicBezTo>
                    <a:pt x="40" y="49"/>
                    <a:pt x="38" y="50"/>
                    <a:pt x="37" y="49"/>
                  </a:cubicBezTo>
                  <a:cubicBezTo>
                    <a:pt x="37" y="49"/>
                    <a:pt x="38" y="49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8" y="46"/>
                    <a:pt x="39" y="46"/>
                  </a:cubicBezTo>
                  <a:cubicBezTo>
                    <a:pt x="39" y="46"/>
                    <a:pt x="39" y="45"/>
                    <a:pt x="39" y="45"/>
                  </a:cubicBezTo>
                  <a:cubicBezTo>
                    <a:pt x="39" y="45"/>
                    <a:pt x="39" y="44"/>
                    <a:pt x="39" y="44"/>
                  </a:cubicBezTo>
                  <a:cubicBezTo>
                    <a:pt x="38" y="44"/>
                    <a:pt x="37" y="44"/>
                    <a:pt x="37" y="44"/>
                  </a:cubicBezTo>
                  <a:cubicBezTo>
                    <a:pt x="36" y="45"/>
                    <a:pt x="36" y="46"/>
                    <a:pt x="35" y="47"/>
                  </a:cubicBezTo>
                  <a:cubicBezTo>
                    <a:pt x="35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1" y="47"/>
                    <a:pt x="31" y="46"/>
                  </a:cubicBezTo>
                  <a:cubicBezTo>
                    <a:pt x="31" y="46"/>
                    <a:pt x="30" y="45"/>
                    <a:pt x="30" y="45"/>
                  </a:cubicBezTo>
                  <a:cubicBezTo>
                    <a:pt x="30" y="43"/>
                    <a:pt x="30" y="42"/>
                    <a:pt x="3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40"/>
                    <a:pt x="31" y="40"/>
                    <a:pt x="32" y="39"/>
                  </a:cubicBezTo>
                  <a:cubicBezTo>
                    <a:pt x="32" y="39"/>
                    <a:pt x="33" y="38"/>
                    <a:pt x="33" y="38"/>
                  </a:cubicBezTo>
                  <a:cubicBezTo>
                    <a:pt x="34" y="38"/>
                    <a:pt x="34" y="37"/>
                    <a:pt x="35" y="37"/>
                  </a:cubicBezTo>
                  <a:cubicBezTo>
                    <a:pt x="36" y="37"/>
                    <a:pt x="36" y="37"/>
                    <a:pt x="37" y="37"/>
                  </a:cubicBezTo>
                  <a:cubicBezTo>
                    <a:pt x="37" y="37"/>
                    <a:pt x="37" y="37"/>
                    <a:pt x="38" y="37"/>
                  </a:cubicBezTo>
                  <a:cubicBezTo>
                    <a:pt x="38" y="38"/>
                    <a:pt x="39" y="37"/>
                    <a:pt x="39" y="36"/>
                  </a:cubicBezTo>
                  <a:cubicBezTo>
                    <a:pt x="40" y="37"/>
                    <a:pt x="41" y="36"/>
                    <a:pt x="41" y="36"/>
                  </a:cubicBezTo>
                  <a:cubicBezTo>
                    <a:pt x="42" y="36"/>
                    <a:pt x="42" y="37"/>
                    <a:pt x="42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4" y="37"/>
                    <a:pt x="44" y="37"/>
                    <a:pt x="44" y="38"/>
                  </a:cubicBezTo>
                  <a:cubicBezTo>
                    <a:pt x="44" y="38"/>
                    <a:pt x="44" y="39"/>
                    <a:pt x="44" y="39"/>
                  </a:cubicBezTo>
                  <a:cubicBezTo>
                    <a:pt x="44" y="40"/>
                    <a:pt x="45" y="40"/>
                    <a:pt x="46" y="40"/>
                  </a:cubicBezTo>
                  <a:cubicBezTo>
                    <a:pt x="46" y="40"/>
                    <a:pt x="46" y="39"/>
                    <a:pt x="46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36"/>
                    <a:pt x="46" y="35"/>
                    <a:pt x="47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89" name="Group 81">
            <a:extLst>
              <a:ext uri="{FF2B5EF4-FFF2-40B4-BE49-F238E27FC236}">
                <a16:creationId xmlns:a16="http://schemas.microsoft.com/office/drawing/2014/main" id="{8C19BD5D-F6C7-49A8-97FC-BD51A419092A}"/>
              </a:ext>
            </a:extLst>
          </p:cNvPr>
          <p:cNvGrpSpPr/>
          <p:nvPr/>
        </p:nvGrpSpPr>
        <p:grpSpPr>
          <a:xfrm>
            <a:off x="794811" y="5000593"/>
            <a:ext cx="483139" cy="483139"/>
            <a:chOff x="1100743" y="4530882"/>
            <a:chExt cx="622647" cy="622647"/>
          </a:xfrm>
        </p:grpSpPr>
        <p:sp>
          <p:nvSpPr>
            <p:cNvPr id="90" name="Oval 82">
              <a:extLst>
                <a:ext uri="{FF2B5EF4-FFF2-40B4-BE49-F238E27FC236}">
                  <a16:creationId xmlns:a16="http://schemas.microsoft.com/office/drawing/2014/main" id="{E421A961-FE69-4F96-BA9E-D754F259D19F}"/>
                </a:ext>
              </a:extLst>
            </p:cNvPr>
            <p:cNvSpPr/>
            <p:nvPr/>
          </p:nvSpPr>
          <p:spPr>
            <a:xfrm>
              <a:off x="1100743" y="4530882"/>
              <a:ext cx="622647" cy="622647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1" name="Freeform 47">
              <a:extLst>
                <a:ext uri="{FF2B5EF4-FFF2-40B4-BE49-F238E27FC236}">
                  <a16:creationId xmlns:a16="http://schemas.microsoft.com/office/drawing/2014/main" id="{ED7C279C-2959-4A93-9CD0-D17BBBC303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3753" y="4702407"/>
              <a:ext cx="356627" cy="279596"/>
            </a:xfrm>
            <a:custGeom>
              <a:avLst/>
              <a:gdLst>
                <a:gd name="T0" fmla="*/ 95 w 106"/>
                <a:gd name="T1" fmla="*/ 19 h 83"/>
                <a:gd name="T2" fmla="*/ 86 w 106"/>
                <a:gd name="T3" fmla="*/ 19 h 83"/>
                <a:gd name="T4" fmla="*/ 86 w 106"/>
                <a:gd name="T5" fmla="*/ 24 h 83"/>
                <a:gd name="T6" fmla="*/ 96 w 106"/>
                <a:gd name="T7" fmla="*/ 47 h 83"/>
                <a:gd name="T8" fmla="*/ 96 w 106"/>
                <a:gd name="T9" fmla="*/ 58 h 83"/>
                <a:gd name="T10" fmla="*/ 86 w 106"/>
                <a:gd name="T11" fmla="*/ 83 h 83"/>
                <a:gd name="T12" fmla="*/ 106 w 106"/>
                <a:gd name="T13" fmla="*/ 79 h 83"/>
                <a:gd name="T14" fmla="*/ 106 w 106"/>
                <a:gd name="T15" fmla="*/ 30 h 83"/>
                <a:gd name="T16" fmla="*/ 85 w 106"/>
                <a:gd name="T17" fmla="*/ 0 h 83"/>
                <a:gd name="T18" fmla="*/ 53 w 106"/>
                <a:gd name="T19" fmla="*/ 7 h 83"/>
                <a:gd name="T20" fmla="*/ 86 w 106"/>
                <a:gd name="T21" fmla="*/ 19 h 83"/>
                <a:gd name="T22" fmla="*/ 53 w 106"/>
                <a:gd name="T23" fmla="*/ 67 h 83"/>
                <a:gd name="T24" fmla="*/ 81 w 106"/>
                <a:gd name="T25" fmla="*/ 79 h 83"/>
                <a:gd name="T26" fmla="*/ 86 w 106"/>
                <a:gd name="T27" fmla="*/ 83 h 83"/>
                <a:gd name="T28" fmla="*/ 75 w 106"/>
                <a:gd name="T29" fmla="*/ 58 h 83"/>
                <a:gd name="T30" fmla="*/ 86 w 106"/>
                <a:gd name="T31" fmla="*/ 47 h 83"/>
                <a:gd name="T32" fmla="*/ 53 w 106"/>
                <a:gd name="T33" fmla="*/ 24 h 83"/>
                <a:gd name="T34" fmla="*/ 53 w 106"/>
                <a:gd name="T35" fmla="*/ 0 h 83"/>
                <a:gd name="T36" fmla="*/ 20 w 106"/>
                <a:gd name="T37" fmla="*/ 1 h 83"/>
                <a:gd name="T38" fmla="*/ 27 w 106"/>
                <a:gd name="T39" fmla="*/ 7 h 83"/>
                <a:gd name="T40" fmla="*/ 53 w 106"/>
                <a:gd name="T41" fmla="*/ 7 h 83"/>
                <a:gd name="T42" fmla="*/ 20 w 106"/>
                <a:gd name="T43" fmla="*/ 83 h 83"/>
                <a:gd name="T44" fmla="*/ 25 w 106"/>
                <a:gd name="T45" fmla="*/ 79 h 83"/>
                <a:gd name="T46" fmla="*/ 53 w 106"/>
                <a:gd name="T47" fmla="*/ 67 h 83"/>
                <a:gd name="T48" fmla="*/ 20 w 106"/>
                <a:gd name="T49" fmla="*/ 24 h 83"/>
                <a:gd name="T50" fmla="*/ 31 w 106"/>
                <a:gd name="T51" fmla="*/ 47 h 83"/>
                <a:gd name="T52" fmla="*/ 31 w 106"/>
                <a:gd name="T53" fmla="*/ 58 h 83"/>
                <a:gd name="T54" fmla="*/ 20 w 106"/>
                <a:gd name="T55" fmla="*/ 83 h 83"/>
                <a:gd name="T56" fmla="*/ 11 w 106"/>
                <a:gd name="T57" fmla="*/ 19 h 83"/>
                <a:gd name="T58" fmla="*/ 0 w 106"/>
                <a:gd name="T59" fmla="*/ 64 h 83"/>
                <a:gd name="T60" fmla="*/ 0 w 106"/>
                <a:gd name="T61" fmla="*/ 79 h 83"/>
                <a:gd name="T62" fmla="*/ 20 w 106"/>
                <a:gd name="T63" fmla="*/ 83 h 83"/>
                <a:gd name="T64" fmla="*/ 10 w 106"/>
                <a:gd name="T65" fmla="*/ 58 h 83"/>
                <a:gd name="T66" fmla="*/ 20 w 106"/>
                <a:gd name="T67" fmla="*/ 47 h 83"/>
                <a:gd name="T68" fmla="*/ 18 w 106"/>
                <a:gd name="T69" fmla="*/ 24 h 83"/>
                <a:gd name="T70" fmla="*/ 20 w 106"/>
                <a:gd name="T71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6" h="83">
                  <a:moveTo>
                    <a:pt x="106" y="30"/>
                  </a:moveTo>
                  <a:cubicBezTo>
                    <a:pt x="95" y="19"/>
                    <a:pt x="95" y="19"/>
                    <a:pt x="95" y="19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3" y="83"/>
                    <a:pt x="106" y="81"/>
                    <a:pt x="106" y="79"/>
                  </a:cubicBezTo>
                  <a:cubicBezTo>
                    <a:pt x="106" y="67"/>
                    <a:pt x="106" y="67"/>
                    <a:pt x="106" y="67"/>
                  </a:cubicBezTo>
                  <a:lnTo>
                    <a:pt x="106" y="30"/>
                  </a:lnTo>
                  <a:close/>
                  <a:moveTo>
                    <a:pt x="86" y="1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6" y="1"/>
                    <a:pt x="86" y="1"/>
                    <a:pt x="86" y="1"/>
                  </a:cubicBezTo>
                  <a:close/>
                  <a:moveTo>
                    <a:pt x="53" y="67"/>
                  </a:moveTo>
                  <a:cubicBezTo>
                    <a:pt x="81" y="67"/>
                    <a:pt x="81" y="67"/>
                    <a:pt x="81" y="67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81"/>
                    <a:pt x="83" y="83"/>
                    <a:pt x="85" y="83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53" y="24"/>
                    <a:pt x="53" y="24"/>
                    <a:pt x="53" y="24"/>
                  </a:cubicBezTo>
                  <a:lnTo>
                    <a:pt x="53" y="67"/>
                  </a:lnTo>
                  <a:close/>
                  <a:moveTo>
                    <a:pt x="53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20" y="83"/>
                  </a:moveTo>
                  <a:cubicBezTo>
                    <a:pt x="20" y="83"/>
                    <a:pt x="20" y="83"/>
                    <a:pt x="20" y="83"/>
                  </a:cubicBezTo>
                  <a:cubicBezTo>
                    <a:pt x="23" y="83"/>
                    <a:pt x="25" y="81"/>
                    <a:pt x="25" y="79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20" y="58"/>
                    <a:pt x="20" y="58"/>
                    <a:pt x="20" y="58"/>
                  </a:cubicBezTo>
                  <a:lnTo>
                    <a:pt x="20" y="83"/>
                  </a:lnTo>
                  <a:close/>
                  <a:moveTo>
                    <a:pt x="20" y="1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1"/>
                    <a:pt x="2" y="83"/>
                    <a:pt x="5" y="83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20" y="19"/>
                    <a:pt x="20" y="19"/>
                    <a:pt x="20" y="19"/>
                  </a:cubicBezTo>
                  <a:lnTo>
                    <a:pt x="2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92" name="Group 84">
            <a:extLst>
              <a:ext uri="{FF2B5EF4-FFF2-40B4-BE49-F238E27FC236}">
                <a16:creationId xmlns:a16="http://schemas.microsoft.com/office/drawing/2014/main" id="{74A03946-8969-4769-B56C-3F420BAC245B}"/>
              </a:ext>
            </a:extLst>
          </p:cNvPr>
          <p:cNvGrpSpPr/>
          <p:nvPr/>
        </p:nvGrpSpPr>
        <p:grpSpPr>
          <a:xfrm>
            <a:off x="791560" y="4060643"/>
            <a:ext cx="483139" cy="483139"/>
            <a:chOff x="1100743" y="5387903"/>
            <a:chExt cx="622647" cy="622647"/>
          </a:xfrm>
        </p:grpSpPr>
        <p:sp>
          <p:nvSpPr>
            <p:cNvPr id="93" name="Oval 85">
              <a:extLst>
                <a:ext uri="{FF2B5EF4-FFF2-40B4-BE49-F238E27FC236}">
                  <a16:creationId xmlns:a16="http://schemas.microsoft.com/office/drawing/2014/main" id="{612BC066-5326-4544-8F65-3D1713E70634}"/>
                </a:ext>
              </a:extLst>
            </p:cNvPr>
            <p:cNvSpPr/>
            <p:nvPr/>
          </p:nvSpPr>
          <p:spPr>
            <a:xfrm>
              <a:off x="1100743" y="5387903"/>
              <a:ext cx="622647" cy="622647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94" name="Group 86">
              <a:extLst>
                <a:ext uri="{FF2B5EF4-FFF2-40B4-BE49-F238E27FC236}">
                  <a16:creationId xmlns:a16="http://schemas.microsoft.com/office/drawing/2014/main" id="{5EC6635D-8F81-4C25-9B03-DD56315A3366}"/>
                </a:ext>
              </a:extLst>
            </p:cNvPr>
            <p:cNvGrpSpPr/>
            <p:nvPr/>
          </p:nvGrpSpPr>
          <p:grpSpPr>
            <a:xfrm>
              <a:off x="1220201" y="5545877"/>
              <a:ext cx="383730" cy="306699"/>
              <a:chOff x="10496305" y="4420184"/>
              <a:chExt cx="236358" cy="188911"/>
            </a:xfrm>
            <a:solidFill>
              <a:schemeClr val="bg1"/>
            </a:solidFill>
          </p:grpSpPr>
          <p:sp>
            <p:nvSpPr>
              <p:cNvPr id="95" name="Freeform 45">
                <a:extLst>
                  <a:ext uri="{FF2B5EF4-FFF2-40B4-BE49-F238E27FC236}">
                    <a16:creationId xmlns:a16="http://schemas.microsoft.com/office/drawing/2014/main" id="{C4D3308B-153E-4C2D-95C3-DC487952B4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96305" y="4420184"/>
                <a:ext cx="201212" cy="188911"/>
              </a:xfrm>
              <a:custGeom>
                <a:avLst/>
                <a:gdLst>
                  <a:gd name="T0" fmla="*/ 58 w 97"/>
                  <a:gd name="T1" fmla="*/ 45 h 91"/>
                  <a:gd name="T2" fmla="*/ 74 w 97"/>
                  <a:gd name="T3" fmla="*/ 32 h 91"/>
                  <a:gd name="T4" fmla="*/ 78 w 97"/>
                  <a:gd name="T5" fmla="*/ 32 h 91"/>
                  <a:gd name="T6" fmla="*/ 89 w 97"/>
                  <a:gd name="T7" fmla="*/ 40 h 91"/>
                  <a:gd name="T8" fmla="*/ 96 w 97"/>
                  <a:gd name="T9" fmla="*/ 37 h 91"/>
                  <a:gd name="T10" fmla="*/ 96 w 97"/>
                  <a:gd name="T11" fmla="*/ 22 h 91"/>
                  <a:gd name="T12" fmla="*/ 65 w 97"/>
                  <a:gd name="T13" fmla="*/ 3 h 91"/>
                  <a:gd name="T14" fmla="*/ 47 w 97"/>
                  <a:gd name="T15" fmla="*/ 20 h 91"/>
                  <a:gd name="T16" fmla="*/ 22 w 97"/>
                  <a:gd name="T17" fmla="*/ 13 h 91"/>
                  <a:gd name="T18" fmla="*/ 3 w 97"/>
                  <a:gd name="T19" fmla="*/ 43 h 91"/>
                  <a:gd name="T20" fmla="*/ 62 w 97"/>
                  <a:gd name="T21" fmla="*/ 91 h 91"/>
                  <a:gd name="T22" fmla="*/ 72 w 97"/>
                  <a:gd name="T23" fmla="*/ 82 h 91"/>
                  <a:gd name="T24" fmla="*/ 58 w 97"/>
                  <a:gd name="T25" fmla="*/ 4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7" h="91">
                    <a:moveTo>
                      <a:pt x="58" y="45"/>
                    </a:moveTo>
                    <a:cubicBezTo>
                      <a:pt x="60" y="37"/>
                      <a:pt x="66" y="32"/>
                      <a:pt x="74" y="32"/>
                    </a:cubicBezTo>
                    <a:cubicBezTo>
                      <a:pt x="76" y="32"/>
                      <a:pt x="77" y="32"/>
                      <a:pt x="78" y="32"/>
                    </a:cubicBezTo>
                    <a:cubicBezTo>
                      <a:pt x="83" y="33"/>
                      <a:pt x="87" y="36"/>
                      <a:pt x="89" y="40"/>
                    </a:cubicBezTo>
                    <a:cubicBezTo>
                      <a:pt x="91" y="39"/>
                      <a:pt x="94" y="38"/>
                      <a:pt x="96" y="37"/>
                    </a:cubicBezTo>
                    <a:cubicBezTo>
                      <a:pt x="97" y="28"/>
                      <a:pt x="96" y="22"/>
                      <a:pt x="96" y="22"/>
                    </a:cubicBezTo>
                    <a:cubicBezTo>
                      <a:pt x="93" y="9"/>
                      <a:pt x="79" y="0"/>
                      <a:pt x="65" y="3"/>
                    </a:cubicBezTo>
                    <a:cubicBezTo>
                      <a:pt x="56" y="5"/>
                      <a:pt x="49" y="12"/>
                      <a:pt x="47" y="20"/>
                    </a:cubicBezTo>
                    <a:cubicBezTo>
                      <a:pt x="41" y="14"/>
                      <a:pt x="31" y="10"/>
                      <a:pt x="22" y="13"/>
                    </a:cubicBezTo>
                    <a:cubicBezTo>
                      <a:pt x="8" y="16"/>
                      <a:pt x="0" y="29"/>
                      <a:pt x="3" y="43"/>
                    </a:cubicBezTo>
                    <a:cubicBezTo>
                      <a:pt x="3" y="43"/>
                      <a:pt x="8" y="77"/>
                      <a:pt x="62" y="91"/>
                    </a:cubicBezTo>
                    <a:cubicBezTo>
                      <a:pt x="66" y="88"/>
                      <a:pt x="69" y="85"/>
                      <a:pt x="72" y="82"/>
                    </a:cubicBezTo>
                    <a:cubicBezTo>
                      <a:pt x="54" y="63"/>
                      <a:pt x="57" y="47"/>
                      <a:pt x="58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6" name="Freeform 46">
                <a:extLst>
                  <a:ext uri="{FF2B5EF4-FFF2-40B4-BE49-F238E27FC236}">
                    <a16:creationId xmlns:a16="http://schemas.microsoft.com/office/drawing/2014/main" id="{E6D53E0B-8A44-453A-8174-30A1FFFA87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2287" y="4493113"/>
                <a:ext cx="120376" cy="101924"/>
              </a:xfrm>
              <a:custGeom>
                <a:avLst/>
                <a:gdLst>
                  <a:gd name="T0" fmla="*/ 46 w 58"/>
                  <a:gd name="T1" fmla="*/ 6 h 49"/>
                  <a:gd name="T2" fmla="*/ 42 w 58"/>
                  <a:gd name="T3" fmla="*/ 5 h 49"/>
                  <a:gd name="T4" fmla="*/ 40 w 58"/>
                  <a:gd name="T5" fmla="*/ 5 h 49"/>
                  <a:gd name="T6" fmla="*/ 32 w 58"/>
                  <a:gd name="T7" fmla="*/ 10 h 49"/>
                  <a:gd name="T8" fmla="*/ 22 w 58"/>
                  <a:gd name="T9" fmla="*/ 0 h 49"/>
                  <a:gd name="T10" fmla="*/ 18 w 58"/>
                  <a:gd name="T11" fmla="*/ 0 h 49"/>
                  <a:gd name="T12" fmla="*/ 5 w 58"/>
                  <a:gd name="T13" fmla="*/ 11 h 49"/>
                  <a:gd name="T14" fmla="*/ 18 w 58"/>
                  <a:gd name="T15" fmla="*/ 45 h 49"/>
                  <a:gd name="T16" fmla="*/ 23 w 58"/>
                  <a:gd name="T17" fmla="*/ 49 h 49"/>
                  <a:gd name="T18" fmla="*/ 56 w 58"/>
                  <a:gd name="T19" fmla="*/ 23 h 49"/>
                  <a:gd name="T20" fmla="*/ 46 w 58"/>
                  <a:gd name="T21" fmla="*/ 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49">
                    <a:moveTo>
                      <a:pt x="46" y="6"/>
                    </a:moveTo>
                    <a:cubicBezTo>
                      <a:pt x="45" y="5"/>
                      <a:pt x="43" y="5"/>
                      <a:pt x="42" y="5"/>
                    </a:cubicBezTo>
                    <a:cubicBezTo>
                      <a:pt x="42" y="5"/>
                      <a:pt x="41" y="5"/>
                      <a:pt x="40" y="5"/>
                    </a:cubicBezTo>
                    <a:cubicBezTo>
                      <a:pt x="37" y="6"/>
                      <a:pt x="34" y="8"/>
                      <a:pt x="32" y="10"/>
                    </a:cubicBezTo>
                    <a:cubicBezTo>
                      <a:pt x="31" y="5"/>
                      <a:pt x="27" y="1"/>
                      <a:pt x="22" y="0"/>
                    </a:cubicBezTo>
                    <a:cubicBezTo>
                      <a:pt x="21" y="0"/>
                      <a:pt x="20" y="0"/>
                      <a:pt x="18" y="0"/>
                    </a:cubicBezTo>
                    <a:cubicBezTo>
                      <a:pt x="12" y="0"/>
                      <a:pt x="6" y="4"/>
                      <a:pt x="5" y="11"/>
                    </a:cubicBezTo>
                    <a:cubicBezTo>
                      <a:pt x="5" y="11"/>
                      <a:pt x="0" y="27"/>
                      <a:pt x="18" y="45"/>
                    </a:cubicBezTo>
                    <a:cubicBezTo>
                      <a:pt x="20" y="46"/>
                      <a:pt x="21" y="48"/>
                      <a:pt x="23" y="49"/>
                    </a:cubicBezTo>
                    <a:cubicBezTo>
                      <a:pt x="53" y="41"/>
                      <a:pt x="56" y="23"/>
                      <a:pt x="56" y="23"/>
                    </a:cubicBezTo>
                    <a:cubicBezTo>
                      <a:pt x="58" y="15"/>
                      <a:pt x="53" y="7"/>
                      <a:pt x="4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6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2" presetClass="entr" presetSubtype="4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7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8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1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2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5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6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nodeType="withEffect" p14:presetBounceEnd="5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9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0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3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4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5" fill="hold">
                          <p:stCondLst>
                            <p:cond delay="indefinite"/>
                          </p:stCondLst>
                          <p:childTnLst>
                            <p:par>
                              <p:cTn id="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7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25" grpId="0" animBg="1"/>
          <p:bldP spid="26" grpId="0" animBg="1"/>
          <p:bldP spid="27" grpId="0" animBg="1"/>
          <p:bldP spid="28" grpId="0" animBg="1"/>
          <p:bldP spid="32" grpId="0" animBg="1"/>
          <p:bldP spid="3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6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5" fill="hold">
                          <p:stCondLst>
                            <p:cond delay="indefinite"/>
                          </p:stCondLst>
                          <p:childTnLst>
                            <p:par>
                              <p:cTn id="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7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25" grpId="0" animBg="1"/>
          <p:bldP spid="26" grpId="0" animBg="1"/>
          <p:bldP spid="27" grpId="0" animBg="1"/>
          <p:bldP spid="28" grpId="0" animBg="1"/>
          <p:bldP spid="32" grpId="0" animBg="1"/>
          <p:bldP spid="33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530197" y="442892"/>
            <a:ext cx="8001055" cy="607220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714750" y="4214813"/>
            <a:ext cx="7929563" cy="2554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0" dirty="0">
                <a:solidFill>
                  <a:schemeClr val="bg1">
                    <a:lumMod val="85000"/>
                  </a:schemeClr>
                </a:solidFill>
                <a:latin typeface="Arial Rounded MT Bold"/>
                <a:ea typeface="+mn-ea"/>
              </a:rPr>
              <a:t>HOW</a:t>
            </a:r>
            <a:endParaRPr kumimoji="0" lang="zh-TW" altLang="en-US" sz="16000" dirty="0">
              <a:solidFill>
                <a:schemeClr val="bg1">
                  <a:lumMod val="85000"/>
                </a:schemeClr>
              </a:solidFill>
              <a:latin typeface="Arial Rounded MT Bold"/>
              <a:ea typeface="+mn-ea"/>
            </a:endParaRPr>
          </a:p>
        </p:txBody>
      </p: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799731" y="2005283"/>
            <a:ext cx="714375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運動筆記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運動紀錄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endParaRPr kumimoji="0"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kumimoji="0"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Facebook </a:t>
            </a:r>
            <a:r>
              <a:rPr kumimoji="0"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kumimoji="0"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社交</a:t>
            </a:r>
            <a:endParaRPr kumimoji="0"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A098FE79-B6B0-499E-8954-799E05FD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822" y="807293"/>
            <a:ext cx="10515600" cy="1325563"/>
          </a:xfrm>
        </p:spPr>
        <p:txBody>
          <a:bodyPr/>
          <a:lstStyle/>
          <a:p>
            <a:pPr algn="l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參考網站</a:t>
            </a: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645024"/>
            <a:ext cx="7834993" cy="72008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A63169A1-6602-4841-AF6D-F332FFAA51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663107"/>
            <a:ext cx="1080120" cy="5703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530197" y="442892"/>
            <a:ext cx="8001055" cy="607220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714750" y="4214813"/>
            <a:ext cx="7929563" cy="2554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0" dirty="0">
                <a:solidFill>
                  <a:schemeClr val="bg1">
                    <a:lumMod val="85000"/>
                  </a:schemeClr>
                </a:solidFill>
                <a:latin typeface="Arial Rounded MT Bold"/>
                <a:ea typeface="+mn-ea"/>
              </a:rPr>
              <a:t>HOW</a:t>
            </a:r>
            <a:endParaRPr kumimoji="0" lang="zh-TW" altLang="en-US" sz="16000" dirty="0">
              <a:solidFill>
                <a:schemeClr val="bg1">
                  <a:lumMod val="85000"/>
                </a:schemeClr>
              </a:solidFill>
              <a:latin typeface="Arial Rounded MT Bold"/>
              <a:ea typeface="+mn-ea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A098FE79-B6B0-499E-8954-799E05FD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003" y="220931"/>
            <a:ext cx="2296117" cy="1191846"/>
          </a:xfrm>
        </p:spPr>
        <p:txBody>
          <a:bodyPr/>
          <a:lstStyle/>
          <a:p>
            <a:pPr algn="l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使用技術</a:t>
            </a:r>
          </a:p>
        </p:txBody>
      </p:sp>
      <p:pic>
        <p:nvPicPr>
          <p:cNvPr id="3" name="圖片 2" descr="一張含有 畫畫 的圖片&#10;&#10;自動產生的描述">
            <a:extLst>
              <a:ext uri="{FF2B5EF4-FFF2-40B4-BE49-F238E27FC236}">
                <a16:creationId xmlns:a16="http://schemas.microsoft.com/office/drawing/2014/main" id="{5F01C305-7032-46F6-B94B-C33465D6F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75" y="708802"/>
            <a:ext cx="1554462" cy="124875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圖片 6" descr="一張含有 畫畫 的圖片&#10;&#10;自動產生的描述">
            <a:extLst>
              <a:ext uri="{FF2B5EF4-FFF2-40B4-BE49-F238E27FC236}">
                <a16:creationId xmlns:a16="http://schemas.microsoft.com/office/drawing/2014/main" id="{73C1AA59-EF3B-491B-84C6-694AEE98FC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8078" y="2201807"/>
            <a:ext cx="1554463" cy="11672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圖片 8" descr="一張含有 畫畫 的圖片&#10;&#10;自動產生的描述">
            <a:extLst>
              <a:ext uri="{FF2B5EF4-FFF2-40B4-BE49-F238E27FC236}">
                <a16:creationId xmlns:a16="http://schemas.microsoft.com/office/drawing/2014/main" id="{D7C6DB0C-35E2-4B3D-8AC8-79869715DA6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7" r="21949"/>
          <a:stretch/>
        </p:blipFill>
        <p:spPr>
          <a:xfrm>
            <a:off x="694022" y="3512784"/>
            <a:ext cx="1553615" cy="13702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圖片 12" descr="一張含有 物件, 時鐘 的圖片&#10;&#10;自動產生的描述">
            <a:extLst>
              <a:ext uri="{FF2B5EF4-FFF2-40B4-BE49-F238E27FC236}">
                <a16:creationId xmlns:a16="http://schemas.microsoft.com/office/drawing/2014/main" id="{7B9A4B36-1590-43CF-B135-4AE9448179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885" y="642968"/>
            <a:ext cx="1892314" cy="1892314"/>
          </a:xfrm>
          <a:prstGeom prst="rect">
            <a:avLst/>
          </a:prstGeom>
        </p:spPr>
      </p:pic>
      <p:pic>
        <p:nvPicPr>
          <p:cNvPr id="16" name="圖片 15" descr="一張含有 光, 標誌 的圖片&#10;&#10;自動產生的描述">
            <a:extLst>
              <a:ext uri="{FF2B5EF4-FFF2-40B4-BE49-F238E27FC236}">
                <a16:creationId xmlns:a16="http://schemas.microsoft.com/office/drawing/2014/main" id="{B2969244-962C-4865-9688-A263472394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95" y="4922234"/>
            <a:ext cx="1553615" cy="1553615"/>
          </a:xfrm>
          <a:prstGeom prst="rect">
            <a:avLst/>
          </a:prstGeom>
        </p:spPr>
      </p:pic>
      <p:pic>
        <p:nvPicPr>
          <p:cNvPr id="18" name="圖片 17" descr="一張含有 畫畫 的圖片&#10;&#10;自動產生的描述">
            <a:extLst>
              <a:ext uri="{FF2B5EF4-FFF2-40B4-BE49-F238E27FC236}">
                <a16:creationId xmlns:a16="http://schemas.microsoft.com/office/drawing/2014/main" id="{ECAF7580-C2B7-4CD7-9C8D-5DEB5F25D20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99" y="2197474"/>
            <a:ext cx="1553615" cy="1553615"/>
          </a:xfrm>
          <a:prstGeom prst="rect">
            <a:avLst/>
          </a:prstGeom>
        </p:spPr>
      </p:pic>
      <p:pic>
        <p:nvPicPr>
          <p:cNvPr id="20" name="圖片 19" descr="一張含有 食物, 光, 畫畫 的圖片&#10;&#10;自動產生的描述">
            <a:extLst>
              <a:ext uri="{FF2B5EF4-FFF2-40B4-BE49-F238E27FC236}">
                <a16:creationId xmlns:a16="http://schemas.microsoft.com/office/drawing/2014/main" id="{A7592ECD-1DF8-4E99-BC7B-84BBC4F12D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84" y="5142260"/>
            <a:ext cx="1410293" cy="129747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CC8ACCD9-6A06-4992-AD25-0C0C5D3C201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471" y="989621"/>
            <a:ext cx="1902492" cy="1467495"/>
          </a:xfrm>
          <a:prstGeom prst="rect">
            <a:avLst/>
          </a:prstGeom>
        </p:spPr>
      </p:pic>
      <p:pic>
        <p:nvPicPr>
          <p:cNvPr id="25" name="圖片 24" descr="一張含有 畫畫, 標誌 的圖片&#10;&#10;自動產生的描述">
            <a:extLst>
              <a:ext uri="{FF2B5EF4-FFF2-40B4-BE49-F238E27FC236}">
                <a16:creationId xmlns:a16="http://schemas.microsoft.com/office/drawing/2014/main" id="{B8BE2C0C-BD54-4573-AE26-E461224C5CF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72" y="2600439"/>
            <a:ext cx="1410293" cy="1410293"/>
          </a:xfrm>
          <a:prstGeom prst="rect">
            <a:avLst/>
          </a:prstGeom>
        </p:spPr>
      </p:pic>
      <p:pic>
        <p:nvPicPr>
          <p:cNvPr id="27" name="圖片 26" descr="一張含有 輪子, 白色 的圖片&#10;&#10;自動產生的描述">
            <a:extLst>
              <a:ext uri="{FF2B5EF4-FFF2-40B4-BE49-F238E27FC236}">
                <a16:creationId xmlns:a16="http://schemas.microsoft.com/office/drawing/2014/main" id="{27C14117-9EA7-49B7-B438-E1E07292E2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753" y="4064623"/>
            <a:ext cx="1696523" cy="1248017"/>
          </a:xfrm>
          <a:prstGeom prst="rect">
            <a:avLst/>
          </a:prstGeom>
        </p:spPr>
      </p:pic>
      <p:pic>
        <p:nvPicPr>
          <p:cNvPr id="29" name="圖片 28" descr="一張含有 食物, 畫畫 的圖片&#10;&#10;自動產生的描述">
            <a:extLst>
              <a:ext uri="{FF2B5EF4-FFF2-40B4-BE49-F238E27FC236}">
                <a16:creationId xmlns:a16="http://schemas.microsoft.com/office/drawing/2014/main" id="{02C6C616-2A88-487E-8CED-8037C619FD7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941" y="5427957"/>
            <a:ext cx="855916" cy="9309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1" name="圖片 30" descr="一張含有 桌, 房間 的圖片&#10;&#10;自動產生的描述">
            <a:extLst>
              <a:ext uri="{FF2B5EF4-FFF2-40B4-BE49-F238E27FC236}">
                <a16:creationId xmlns:a16="http://schemas.microsoft.com/office/drawing/2014/main" id="{8A73D4E4-A524-45AF-B45C-0487A910901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345" y="3139864"/>
            <a:ext cx="3054520" cy="2107619"/>
          </a:xfrm>
          <a:prstGeom prst="rect">
            <a:avLst/>
          </a:prstGeom>
        </p:spPr>
      </p:pic>
      <p:pic>
        <p:nvPicPr>
          <p:cNvPr id="33" name="圖片 32" descr="一張含有 室外, 標誌, 瓶, 繪製 的圖片&#10;&#10;自動產生的描述">
            <a:extLst>
              <a:ext uri="{FF2B5EF4-FFF2-40B4-BE49-F238E27FC236}">
                <a16:creationId xmlns:a16="http://schemas.microsoft.com/office/drawing/2014/main" id="{1C4FFFCA-B98A-4394-B0A8-6EA487CF6E9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561" y="567266"/>
            <a:ext cx="1145774" cy="11981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5" name="圖片 34" descr="一張含有 畫畫 的圖片&#10;&#10;自動產生的描述">
            <a:extLst>
              <a:ext uri="{FF2B5EF4-FFF2-40B4-BE49-F238E27FC236}">
                <a16:creationId xmlns:a16="http://schemas.microsoft.com/office/drawing/2014/main" id="{219B0056-A66A-4E8A-AFB0-F2DBDD45797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869" y="5442054"/>
            <a:ext cx="1892714" cy="9257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C6366EBA-D4F9-4F5E-AB03-BB64901F354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284" y="1838686"/>
            <a:ext cx="1553615" cy="1553615"/>
          </a:xfrm>
          <a:prstGeom prst="rect">
            <a:avLst/>
          </a:prstGeom>
        </p:spPr>
      </p:pic>
      <p:pic>
        <p:nvPicPr>
          <p:cNvPr id="39" name="圖片 38" descr="一張含有 畫畫 的圖片&#10;&#10;自動產生的描述">
            <a:extLst>
              <a:ext uri="{FF2B5EF4-FFF2-40B4-BE49-F238E27FC236}">
                <a16:creationId xmlns:a16="http://schemas.microsoft.com/office/drawing/2014/main" id="{0506325B-C756-48E5-A68E-1779C4803377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935" y="3369067"/>
            <a:ext cx="2714165" cy="7817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1" name="圖片 40" descr="一張含有 畫畫, 食物, 水果 的圖片&#10;&#10;自動產生的描述">
            <a:extLst>
              <a:ext uri="{FF2B5EF4-FFF2-40B4-BE49-F238E27FC236}">
                <a16:creationId xmlns:a16="http://schemas.microsoft.com/office/drawing/2014/main" id="{BE189B0B-7852-4141-8249-85DC652D672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682" y="4265543"/>
            <a:ext cx="1410293" cy="8461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3" name="圖片 42" descr="一張含有 停止, 標誌, 交通, 房間 的圖片&#10;&#10;自動產生的描述">
            <a:extLst>
              <a:ext uri="{FF2B5EF4-FFF2-40B4-BE49-F238E27FC236}">
                <a16:creationId xmlns:a16="http://schemas.microsoft.com/office/drawing/2014/main" id="{92AB01CF-AF4B-4A0D-B46F-3674AF3132DD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77" y="1415946"/>
            <a:ext cx="1471593" cy="900124"/>
          </a:xfrm>
          <a:prstGeom prst="rect">
            <a:avLst/>
          </a:prstGeom>
        </p:spPr>
      </p:pic>
      <p:pic>
        <p:nvPicPr>
          <p:cNvPr id="45" name="圖片 44" descr="一張含有 畫畫 的圖片&#10;&#10;自動產生的描述">
            <a:extLst>
              <a:ext uri="{FF2B5EF4-FFF2-40B4-BE49-F238E27FC236}">
                <a16:creationId xmlns:a16="http://schemas.microsoft.com/office/drawing/2014/main" id="{BD1CA248-C62F-4E32-B99C-24B1373FEFB1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322" y="4144557"/>
            <a:ext cx="788541" cy="708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7" name="圖片 46" descr="一張含有 畫畫 的圖片&#10;&#10;自動產生的描述">
            <a:extLst>
              <a:ext uri="{FF2B5EF4-FFF2-40B4-BE49-F238E27FC236}">
                <a16:creationId xmlns:a16="http://schemas.microsoft.com/office/drawing/2014/main" id="{3C21D0AF-AFF7-489D-8AF5-C22593A570CA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149" y="2365301"/>
            <a:ext cx="1553616" cy="960417"/>
          </a:xfrm>
          <a:prstGeom prst="rect">
            <a:avLst/>
          </a:prstGeom>
        </p:spPr>
      </p:pic>
      <p:pic>
        <p:nvPicPr>
          <p:cNvPr id="49" name="圖片 48" descr="一張含有 標誌, 街道, 交通, 停止 的圖片&#10;&#10;自動產生的描述">
            <a:extLst>
              <a:ext uri="{FF2B5EF4-FFF2-40B4-BE49-F238E27FC236}">
                <a16:creationId xmlns:a16="http://schemas.microsoft.com/office/drawing/2014/main" id="{1902734E-6041-430B-B01C-D53947179045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322" y="5107248"/>
            <a:ext cx="984410" cy="9844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" name="圖片 50">
            <a:extLst>
              <a:ext uri="{FF2B5EF4-FFF2-40B4-BE49-F238E27FC236}">
                <a16:creationId xmlns:a16="http://schemas.microsoft.com/office/drawing/2014/main" id="{4B60C5EF-ACF1-40B0-946F-E126D443AB90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310" y="655681"/>
            <a:ext cx="1225553" cy="73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76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360</Words>
  <Application>Microsoft Office PowerPoint</Application>
  <PresentationFormat>如螢幕大小 (4:3)</PresentationFormat>
  <Paragraphs>110</Paragraphs>
  <Slides>14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華康新儷粗黑</vt:lpstr>
      <vt:lpstr>微軟正黑體</vt:lpstr>
      <vt:lpstr>Arial</vt:lpstr>
      <vt:lpstr>Arial Rounded MT Bold</vt:lpstr>
      <vt:lpstr>Calibri</vt:lpstr>
      <vt:lpstr>Office 佈景主題</vt:lpstr>
      <vt:lpstr>PowerPoint 簡報</vt:lpstr>
      <vt:lpstr>PowerPoint 簡報</vt:lpstr>
      <vt:lpstr>心智圖</vt:lpstr>
      <vt:lpstr>PowerPoint 簡報</vt:lpstr>
      <vt:lpstr>緣起</vt:lpstr>
      <vt:lpstr>目標使用者</vt:lpstr>
      <vt:lpstr>PowerPoint 簡報</vt:lpstr>
      <vt:lpstr>參考網站</vt:lpstr>
      <vt:lpstr>使用技術</vt:lpstr>
      <vt:lpstr>系統主要流程簡介</vt:lpstr>
      <vt:lpstr>前台</vt:lpstr>
      <vt:lpstr>後台</vt:lpstr>
      <vt:lpstr>手機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Soowii</dc:creator>
  <cp:lastModifiedBy>soowi</cp:lastModifiedBy>
  <cp:revision>135</cp:revision>
  <dcterms:modified xsi:type="dcterms:W3CDTF">2020-05-10T08:40:55Z</dcterms:modified>
</cp:coreProperties>
</file>