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Teaching Entrepreneurship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Victor Moreno</a:t>
            </a:r>
          </a:p>
        </p:txBody>
      </p:sp>
    </p:spTree>
    <p:extLst>
      <p:ext uri="{BB962C8B-B14F-4D97-AF65-F5344CB8AC3E}">
        <p14:creationId xmlns:p14="http://schemas.microsoft.com/office/powerpoint/2010/main" val="327302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Brag to establish credibility</a:t>
            </a:r>
          </a:p>
          <a:p>
            <a:r>
              <a:rPr lang="en-US" dirty="0"/>
              <a:t>Brag to establish credibility</a:t>
            </a:r>
          </a:p>
          <a:p>
            <a:r>
              <a:rPr lang="en-US" dirty="0"/>
              <a:t>Brag to establish credibility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3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goal of teaching something?</a:t>
            </a:r>
          </a:p>
          <a:p>
            <a:r>
              <a:rPr lang="en-US" dirty="0"/>
              <a:t>What teaching entrepreneurship means to me.</a:t>
            </a:r>
          </a:p>
          <a:p>
            <a:r>
              <a:rPr lang="en-US" dirty="0"/>
              <a:t>This talk will relay info from experts, share resources, book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418291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to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75934"/>
            <a:ext cx="10820400" cy="4342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Main concepts:</a:t>
            </a:r>
          </a:p>
          <a:p>
            <a:pPr lvl="1"/>
            <a:r>
              <a:rPr lang="en-US" dirty="0"/>
              <a:t>Build a platform. What is the biggest taxi company in the world?</a:t>
            </a:r>
          </a:p>
          <a:p>
            <a:pPr lvl="1"/>
            <a:r>
              <a:rPr lang="en-US" dirty="0"/>
              <a:t>Indefinite </a:t>
            </a:r>
            <a:r>
              <a:rPr lang="en-US" dirty="0" err="1"/>
              <a:t>optimisim</a:t>
            </a:r>
            <a:r>
              <a:rPr lang="en-US" dirty="0"/>
              <a:t>, definite optimism, pessimism.</a:t>
            </a:r>
          </a:p>
          <a:p>
            <a:pPr lvl="1"/>
            <a:r>
              <a:rPr lang="en-US" dirty="0"/>
              <a:t>The seven questions a startup should ask itself</a:t>
            </a:r>
          </a:p>
          <a:p>
            <a:r>
              <a:rPr lang="en-US" dirty="0"/>
              <a:t>Can you create a 10x improvement?</a:t>
            </a:r>
          </a:p>
          <a:p>
            <a:r>
              <a:rPr lang="en-US" dirty="0"/>
              <a:t>Is now the right time?</a:t>
            </a:r>
          </a:p>
          <a:p>
            <a:r>
              <a:rPr lang="en-US" dirty="0"/>
              <a:t>Are you starting as a small monopoly?</a:t>
            </a:r>
          </a:p>
          <a:p>
            <a:r>
              <a:rPr lang="en-US" dirty="0"/>
              <a:t>Do you have the right team?</a:t>
            </a:r>
          </a:p>
          <a:p>
            <a:r>
              <a:rPr lang="en-US" dirty="0"/>
              <a:t>Do you have a way to deliver?</a:t>
            </a:r>
          </a:p>
          <a:p>
            <a:r>
              <a:rPr lang="en-US" dirty="0"/>
              <a:t>Will your market position be defensible 10 or 20 years in the future?</a:t>
            </a:r>
          </a:p>
          <a:p>
            <a:r>
              <a:rPr lang="en-US" dirty="0"/>
              <a:t>Have you found a secret?</a:t>
            </a:r>
          </a:p>
        </p:txBody>
      </p:sp>
    </p:spTree>
    <p:extLst>
      <p:ext uri="{BB962C8B-B14F-4D97-AF65-F5344CB8AC3E}">
        <p14:creationId xmlns:p14="http://schemas.microsoft.com/office/powerpoint/2010/main" val="281306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Lean 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you ever do should be an experiment</a:t>
            </a:r>
          </a:p>
          <a:p>
            <a:r>
              <a:rPr lang="en-US" dirty="0"/>
              <a:t>Little to nothing in business can even be known</a:t>
            </a:r>
          </a:p>
          <a:p>
            <a:r>
              <a:rPr lang="en-US" dirty="0"/>
              <a:t>Does anyone have a business idea?</a:t>
            </a:r>
          </a:p>
          <a:p>
            <a:r>
              <a:rPr lang="en-US" dirty="0"/>
              <a:t>Engines of growth:</a:t>
            </a:r>
          </a:p>
          <a:p>
            <a:pPr lvl="1"/>
            <a:r>
              <a:rPr lang="en-US" dirty="0"/>
              <a:t>Sticky</a:t>
            </a:r>
          </a:p>
          <a:p>
            <a:pPr lvl="1"/>
            <a:r>
              <a:rPr lang="en-US" dirty="0"/>
              <a:t>Viral</a:t>
            </a:r>
          </a:p>
          <a:p>
            <a:pPr lvl="1"/>
            <a:r>
              <a:rPr lang="en-US" dirty="0"/>
              <a:t>Paid</a:t>
            </a:r>
          </a:p>
        </p:txBody>
      </p:sp>
    </p:spTree>
    <p:extLst>
      <p:ext uri="{BB962C8B-B14F-4D97-AF65-F5344CB8AC3E}">
        <p14:creationId xmlns:p14="http://schemas.microsoft.com/office/powerpoint/2010/main" val="293263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Hacker </a:t>
            </a:r>
            <a:r>
              <a:rPr lang="en-US" dirty="0" err="1"/>
              <a:t>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a growth hacker?</a:t>
            </a:r>
          </a:p>
          <a:p>
            <a:r>
              <a:rPr lang="en-US" dirty="0"/>
              <a:t>Product Market Fit</a:t>
            </a:r>
          </a:p>
          <a:p>
            <a:r>
              <a:rPr lang="en-US" dirty="0"/>
              <a:t>Q: “How do we target our market?”</a:t>
            </a:r>
          </a:p>
          <a:p>
            <a:r>
              <a:rPr lang="en-US" dirty="0"/>
              <a:t>A: Do you even know it exists?</a:t>
            </a:r>
          </a:p>
        </p:txBody>
      </p:sp>
    </p:spTree>
    <p:extLst>
      <p:ext uri="{BB962C8B-B14F-4D97-AF65-F5344CB8AC3E}">
        <p14:creationId xmlns:p14="http://schemas.microsoft.com/office/powerpoint/2010/main" val="182310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this, Agile that. Huge buzzword.</a:t>
            </a:r>
          </a:p>
          <a:p>
            <a:r>
              <a:rPr lang="en-US" dirty="0"/>
              <a:t>Agile is about integrating the business direction and decision making (iterating towards product market fit) with the engineering team.</a:t>
            </a:r>
          </a:p>
          <a:p>
            <a:r>
              <a:rPr lang="en-US" dirty="0"/>
              <a:t>Agile is an alternative to thorough planning (the so called “waterfall approach”)</a:t>
            </a:r>
          </a:p>
          <a:p>
            <a:r>
              <a:rPr lang="en-US" dirty="0"/>
              <a:t>Agile software development enables your company to become faster and faster at creating new MVPs</a:t>
            </a:r>
          </a:p>
          <a:p>
            <a:r>
              <a:rPr lang="en-US" dirty="0"/>
              <a:t>Weekly meetings where projects are broken into small features and those features are implemented one at a time without </a:t>
            </a:r>
            <a:r>
              <a:rPr lang="en-US"/>
              <a:t>much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0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actionable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brainstorm some ideas on how we are going to trick kids into learning this</a:t>
            </a:r>
          </a:p>
        </p:txBody>
      </p:sp>
    </p:spTree>
    <p:extLst>
      <p:ext uri="{BB962C8B-B14F-4D97-AF65-F5344CB8AC3E}">
        <p14:creationId xmlns:p14="http://schemas.microsoft.com/office/powerpoint/2010/main" val="174930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Everything I said today: github.com/</a:t>
            </a:r>
            <a:r>
              <a:rPr lang="en-US" dirty="0" err="1"/>
              <a:t>fvitech</a:t>
            </a:r>
            <a:r>
              <a:rPr lang="en-US" dirty="0"/>
              <a:t>/NFTE</a:t>
            </a:r>
          </a:p>
          <a:p>
            <a:r>
              <a:rPr lang="en-US" dirty="0"/>
              <a:t>fvi.edu/blog - we have a whole startup series of blog posts.</a:t>
            </a:r>
          </a:p>
          <a:p>
            <a:r>
              <a:rPr lang="en-US" dirty="0"/>
              <a:t>fvi.edu/</a:t>
            </a:r>
            <a:r>
              <a:rPr lang="en-US" dirty="0" err="1"/>
              <a:t>coders_corner</a:t>
            </a:r>
            <a:r>
              <a:rPr lang="en-US" dirty="0"/>
              <a:t> - check out the drill sergeant app.</a:t>
            </a:r>
          </a:p>
          <a:p>
            <a:r>
              <a:rPr lang="en-US" dirty="0"/>
              <a:t>Me. Don't hesitate to contact me.</a:t>
            </a:r>
          </a:p>
          <a:p>
            <a:r>
              <a:rPr lang="en-US" dirty="0"/>
              <a:t>The lean Startup by Eric </a:t>
            </a:r>
            <a:r>
              <a:rPr lang="en-US" dirty="0" err="1"/>
              <a:t>Ries</a:t>
            </a:r>
            <a:endParaRPr lang="en-US" dirty="0"/>
          </a:p>
          <a:p>
            <a:r>
              <a:rPr lang="en-US" dirty="0"/>
              <a:t>Growth Hacker Marketing by Ryan Holiday</a:t>
            </a:r>
          </a:p>
          <a:p>
            <a:r>
              <a:rPr lang="en-US" dirty="0"/>
              <a:t>Zero to One by Peter Thiel</a:t>
            </a:r>
          </a:p>
          <a:p>
            <a:r>
              <a:rPr lang="en-US" dirty="0"/>
              <a:t>Scrum: The Art of Doing Twice the Work in Half the Time, by Jeff Sutherland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34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</TotalTime>
  <Words>378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Teaching Entrepreneurship</vt:lpstr>
      <vt:lpstr>About me</vt:lpstr>
      <vt:lpstr>Today’s Agenda</vt:lpstr>
      <vt:lpstr>Zero to One</vt:lpstr>
      <vt:lpstr>The Lean startup</vt:lpstr>
      <vt:lpstr>Growth Hacker MArketing</vt:lpstr>
      <vt:lpstr>Agile development</vt:lpstr>
      <vt:lpstr>Make it actionable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Entrepreneurship</dc:title>
  <dc:creator>Victor</dc:creator>
  <cp:lastModifiedBy>Victor</cp:lastModifiedBy>
  <cp:revision>4</cp:revision>
  <dcterms:created xsi:type="dcterms:W3CDTF">2016-08-12T12:43:49Z</dcterms:created>
  <dcterms:modified xsi:type="dcterms:W3CDTF">2016-08-12T12:59:43Z</dcterms:modified>
</cp:coreProperties>
</file>