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Continuar mercado electrico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Empezar EPI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Continuar EPI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Empezar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Continuar los bilevels son dificiles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2024-12-18T04:47:08Z</dcterms:created>
  <dcterms:modified xsi:type="dcterms:W3CDTF">2024-12-18T04:47:08Z</dcterms:modified>
</cp:coreProperties>
</file>