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FF853-9236-431E-A400-D54DA5B6AA95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B968E-6FE0-4B62-BD99-E84167BF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8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B968E-6FE0-4B62-BD99-E84167BF2A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8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CCB-BB0B-4CBC-B099-46FD9D71B6B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9588-573C-41E5-A3A9-5F00493A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CCB-BB0B-4CBC-B099-46FD9D71B6B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9588-573C-41E5-A3A9-5F00493A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CCB-BB0B-4CBC-B099-46FD9D71B6B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9588-573C-41E5-A3A9-5F00493A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0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CCB-BB0B-4CBC-B099-46FD9D71B6B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9588-573C-41E5-A3A9-5F00493A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CCB-BB0B-4CBC-B099-46FD9D71B6B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9588-573C-41E5-A3A9-5F00493A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8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CCB-BB0B-4CBC-B099-46FD9D71B6B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9588-573C-41E5-A3A9-5F00493A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CCB-BB0B-4CBC-B099-46FD9D71B6B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9588-573C-41E5-A3A9-5F00493A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CCB-BB0B-4CBC-B099-46FD9D71B6B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9588-573C-41E5-A3A9-5F00493A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4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CCB-BB0B-4CBC-B099-46FD9D71B6B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9588-573C-41E5-A3A9-5F00493A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1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CCB-BB0B-4CBC-B099-46FD9D71B6B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9588-573C-41E5-A3A9-5F00493A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6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CCB-BB0B-4CBC-B099-46FD9D71B6B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9588-573C-41E5-A3A9-5F00493A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1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EFCCB-BB0B-4CBC-B099-46FD9D71B6B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09588-573C-41E5-A3A9-5F00493A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5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329265" y="2877052"/>
            <a:ext cx="4969930" cy="2048933"/>
            <a:chOff x="1329267" y="2700868"/>
            <a:chExt cx="4969930" cy="2048933"/>
          </a:xfrm>
        </p:grpSpPr>
        <p:sp>
          <p:nvSpPr>
            <p:cNvPr id="5" name="Rectangle 4"/>
            <p:cNvSpPr/>
            <p:nvPr/>
          </p:nvSpPr>
          <p:spPr>
            <a:xfrm>
              <a:off x="1329267" y="2700868"/>
              <a:ext cx="1955800" cy="1549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>
              <a:off x="3285067" y="2700868"/>
              <a:ext cx="1473200" cy="15494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/>
            <p:cNvSpPr/>
            <p:nvPr/>
          </p:nvSpPr>
          <p:spPr>
            <a:xfrm flipH="1">
              <a:off x="4758264" y="3225801"/>
              <a:ext cx="1540933" cy="1024467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29267" y="4250268"/>
              <a:ext cx="4969930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1329266" y="3467253"/>
            <a:ext cx="5376333" cy="449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329266" y="1111556"/>
            <a:ext cx="5376333" cy="449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29265" y="1900768"/>
            <a:ext cx="27686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767414" y="2556934"/>
            <a:ext cx="296333" cy="2878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959592" y="2889751"/>
            <a:ext cx="4969930" cy="2048933"/>
            <a:chOff x="7065438" y="2678392"/>
            <a:chExt cx="4969930" cy="2048933"/>
          </a:xfrm>
        </p:grpSpPr>
        <p:sp>
          <p:nvSpPr>
            <p:cNvPr id="17" name="Rectangle 16"/>
            <p:cNvSpPr/>
            <p:nvPr/>
          </p:nvSpPr>
          <p:spPr>
            <a:xfrm>
              <a:off x="7065438" y="2678392"/>
              <a:ext cx="1955800" cy="1549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9021238" y="2678392"/>
              <a:ext cx="1473200" cy="15494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flipH="1">
              <a:off x="10494435" y="3203325"/>
              <a:ext cx="1540933" cy="1024467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65438" y="4227792"/>
              <a:ext cx="4969930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peech Bubble: Rectangle 21"/>
          <p:cNvSpPr/>
          <p:nvPr/>
        </p:nvSpPr>
        <p:spPr>
          <a:xfrm>
            <a:off x="74072" y="962178"/>
            <a:ext cx="891127" cy="298756"/>
          </a:xfrm>
          <a:prstGeom prst="wedgeRectCallout">
            <a:avLst>
              <a:gd name="adj1" fmla="val 78594"/>
              <a:gd name="adj2" fmla="val 224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Y = 20 </a:t>
            </a:r>
          </a:p>
        </p:txBody>
      </p:sp>
      <p:sp>
        <p:nvSpPr>
          <p:cNvPr id="23" name="Speech Bubble: Rectangle 22"/>
          <p:cNvSpPr/>
          <p:nvPr/>
        </p:nvSpPr>
        <p:spPr>
          <a:xfrm>
            <a:off x="97370" y="2652993"/>
            <a:ext cx="736599" cy="298756"/>
          </a:xfrm>
          <a:prstGeom prst="wedgeRectCallout">
            <a:avLst>
              <a:gd name="adj1" fmla="val 88095"/>
              <a:gd name="adj2" fmla="val 1960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Y = 3 </a:t>
            </a:r>
          </a:p>
        </p:txBody>
      </p:sp>
      <p:sp>
        <p:nvSpPr>
          <p:cNvPr id="24" name="Speech Bubble: Rectangle 23"/>
          <p:cNvSpPr/>
          <p:nvPr/>
        </p:nvSpPr>
        <p:spPr>
          <a:xfrm>
            <a:off x="74073" y="3317875"/>
            <a:ext cx="736599" cy="298756"/>
          </a:xfrm>
          <a:prstGeom prst="wedgeRectCallout">
            <a:avLst>
              <a:gd name="adj1" fmla="val 88095"/>
              <a:gd name="adj2" fmla="val 1960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Y = 0 </a:t>
            </a:r>
          </a:p>
        </p:txBody>
      </p:sp>
      <p:sp>
        <p:nvSpPr>
          <p:cNvPr id="25" name="Speech Bubble: Rectangle 24"/>
          <p:cNvSpPr/>
          <p:nvPr/>
        </p:nvSpPr>
        <p:spPr>
          <a:xfrm>
            <a:off x="74074" y="4227792"/>
            <a:ext cx="736599" cy="298756"/>
          </a:xfrm>
          <a:prstGeom prst="wedgeRectCallout">
            <a:avLst>
              <a:gd name="adj1" fmla="val 88095"/>
              <a:gd name="adj2" fmla="val 1960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Y = -6 </a:t>
            </a:r>
          </a:p>
        </p:txBody>
      </p:sp>
      <p:sp>
        <p:nvSpPr>
          <p:cNvPr id="26" name="Speech Bubble: Rectangle 25"/>
          <p:cNvSpPr/>
          <p:nvPr/>
        </p:nvSpPr>
        <p:spPr>
          <a:xfrm>
            <a:off x="4515910" y="2394670"/>
            <a:ext cx="1198027" cy="298756"/>
          </a:xfrm>
          <a:prstGeom prst="wedgeRectCallout">
            <a:avLst>
              <a:gd name="adj1" fmla="val -68609"/>
              <a:gd name="adj2" fmla="val 252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Height = 6</a:t>
            </a:r>
          </a:p>
        </p:txBody>
      </p:sp>
      <p:sp>
        <p:nvSpPr>
          <p:cNvPr id="29" name="Speech Bubble: Rectangle 28"/>
          <p:cNvSpPr/>
          <p:nvPr/>
        </p:nvSpPr>
        <p:spPr>
          <a:xfrm>
            <a:off x="74072" y="4776607"/>
            <a:ext cx="736599" cy="298756"/>
          </a:xfrm>
          <a:prstGeom prst="wedgeRectCallout">
            <a:avLst>
              <a:gd name="adj1" fmla="val 88095"/>
              <a:gd name="adj2" fmla="val 1960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Y = -9 </a:t>
            </a:r>
          </a:p>
        </p:txBody>
      </p:sp>
    </p:spTree>
    <p:extLst>
      <p:ext uri="{BB962C8B-B14F-4D97-AF65-F5344CB8AC3E}">
        <p14:creationId xmlns:p14="http://schemas.microsoft.com/office/powerpoint/2010/main" val="374712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5133" y="969434"/>
            <a:ext cx="5626100" cy="307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/>
          <p:cNvSpPr/>
          <p:nvPr/>
        </p:nvSpPr>
        <p:spPr>
          <a:xfrm>
            <a:off x="846667" y="2123453"/>
            <a:ext cx="5630333" cy="1331682"/>
          </a:xfrm>
          <a:custGeom>
            <a:avLst/>
            <a:gdLst>
              <a:gd name="connsiteX0" fmla="*/ 0 w 5630333"/>
              <a:gd name="connsiteY0" fmla="*/ 1051547 h 1331682"/>
              <a:gd name="connsiteX1" fmla="*/ 694266 w 5630333"/>
              <a:gd name="connsiteY1" fmla="*/ 475814 h 1331682"/>
              <a:gd name="connsiteX2" fmla="*/ 1430866 w 5630333"/>
              <a:gd name="connsiteY2" fmla="*/ 1229347 h 1331682"/>
              <a:gd name="connsiteX3" fmla="*/ 2125133 w 5630333"/>
              <a:gd name="connsiteY3" fmla="*/ 340347 h 1331682"/>
              <a:gd name="connsiteX4" fmla="*/ 2836333 w 5630333"/>
              <a:gd name="connsiteY4" fmla="*/ 1254747 h 1331682"/>
              <a:gd name="connsiteX5" fmla="*/ 3962400 w 5630333"/>
              <a:gd name="connsiteY5" fmla="*/ 18614 h 1331682"/>
              <a:gd name="connsiteX6" fmla="*/ 4394200 w 5630333"/>
              <a:gd name="connsiteY6" fmla="*/ 509680 h 1331682"/>
              <a:gd name="connsiteX7" fmla="*/ 4521200 w 5630333"/>
              <a:gd name="connsiteY7" fmla="*/ 501214 h 1331682"/>
              <a:gd name="connsiteX8" fmla="*/ 4631266 w 5630333"/>
              <a:gd name="connsiteY8" fmla="*/ 763680 h 1331682"/>
              <a:gd name="connsiteX9" fmla="*/ 4758266 w 5630333"/>
              <a:gd name="connsiteY9" fmla="*/ 873747 h 1331682"/>
              <a:gd name="connsiteX10" fmla="*/ 4927600 w 5630333"/>
              <a:gd name="connsiteY10" fmla="*/ 1314014 h 1331682"/>
              <a:gd name="connsiteX11" fmla="*/ 5410200 w 5630333"/>
              <a:gd name="connsiteY11" fmla="*/ 196414 h 1331682"/>
              <a:gd name="connsiteX12" fmla="*/ 5630333 w 5630333"/>
              <a:gd name="connsiteY12" fmla="*/ 171014 h 133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30333" h="1331682">
                <a:moveTo>
                  <a:pt x="0" y="1051547"/>
                </a:moveTo>
                <a:cubicBezTo>
                  <a:pt x="227894" y="748864"/>
                  <a:pt x="455788" y="446181"/>
                  <a:pt x="694266" y="475814"/>
                </a:cubicBezTo>
                <a:cubicBezTo>
                  <a:pt x="932744" y="505447"/>
                  <a:pt x="1192388" y="1251925"/>
                  <a:pt x="1430866" y="1229347"/>
                </a:cubicBezTo>
                <a:cubicBezTo>
                  <a:pt x="1669344" y="1206769"/>
                  <a:pt x="1890889" y="336114"/>
                  <a:pt x="2125133" y="340347"/>
                </a:cubicBezTo>
                <a:cubicBezTo>
                  <a:pt x="2359377" y="344580"/>
                  <a:pt x="2530122" y="1308369"/>
                  <a:pt x="2836333" y="1254747"/>
                </a:cubicBezTo>
                <a:cubicBezTo>
                  <a:pt x="3142544" y="1201125"/>
                  <a:pt x="3702756" y="142792"/>
                  <a:pt x="3962400" y="18614"/>
                </a:cubicBezTo>
                <a:cubicBezTo>
                  <a:pt x="4222044" y="-105564"/>
                  <a:pt x="4301067" y="429247"/>
                  <a:pt x="4394200" y="509680"/>
                </a:cubicBezTo>
                <a:cubicBezTo>
                  <a:pt x="4487333" y="590113"/>
                  <a:pt x="4481689" y="458881"/>
                  <a:pt x="4521200" y="501214"/>
                </a:cubicBezTo>
                <a:cubicBezTo>
                  <a:pt x="4560711" y="543547"/>
                  <a:pt x="4591755" y="701591"/>
                  <a:pt x="4631266" y="763680"/>
                </a:cubicBezTo>
                <a:cubicBezTo>
                  <a:pt x="4670777" y="825769"/>
                  <a:pt x="4708877" y="782025"/>
                  <a:pt x="4758266" y="873747"/>
                </a:cubicBezTo>
                <a:cubicBezTo>
                  <a:pt x="4807655" y="965469"/>
                  <a:pt x="4818945" y="1426903"/>
                  <a:pt x="4927600" y="1314014"/>
                </a:cubicBezTo>
                <a:cubicBezTo>
                  <a:pt x="5036255" y="1201125"/>
                  <a:pt x="5293078" y="386914"/>
                  <a:pt x="5410200" y="196414"/>
                </a:cubicBezTo>
                <a:cubicBezTo>
                  <a:pt x="5527322" y="5914"/>
                  <a:pt x="5596466" y="-114030"/>
                  <a:pt x="5630333" y="1710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2466" y="239183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n 9"/>
          <p:cNvSpPr/>
          <p:nvPr/>
        </p:nvSpPr>
        <p:spPr>
          <a:xfrm>
            <a:off x="6168758" y="1291507"/>
            <a:ext cx="204789" cy="204789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93342" y="1229607"/>
            <a:ext cx="22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500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3502" y="959515"/>
            <a:ext cx="22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9543</a:t>
            </a:r>
          </a:p>
        </p:txBody>
      </p:sp>
      <p:sp>
        <p:nvSpPr>
          <p:cNvPr id="13" name="Oval 12"/>
          <p:cNvSpPr/>
          <p:nvPr/>
        </p:nvSpPr>
        <p:spPr>
          <a:xfrm>
            <a:off x="3154892" y="2527301"/>
            <a:ext cx="93133" cy="931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36382" y="2660651"/>
            <a:ext cx="93133" cy="931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15266" y="3251201"/>
            <a:ext cx="93133" cy="931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39266" y="2298701"/>
            <a:ext cx="93133" cy="931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94399" y="2567518"/>
            <a:ext cx="93133" cy="931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56890" y="1054542"/>
            <a:ext cx="1202267" cy="1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85" y="1050745"/>
            <a:ext cx="178862" cy="17886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156890" y="1299976"/>
            <a:ext cx="1202267" cy="1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energy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" y="1010529"/>
            <a:ext cx="259292" cy="25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oc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0" y="1321951"/>
            <a:ext cx="208492" cy="20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4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FVS FVS</dc:creator>
  <cp:lastModifiedBy>FVS FVS</cp:lastModifiedBy>
  <cp:revision>23</cp:revision>
  <dcterms:created xsi:type="dcterms:W3CDTF">2016-11-24T13:52:08Z</dcterms:created>
  <dcterms:modified xsi:type="dcterms:W3CDTF">2016-12-03T14:13:30Z</dcterms:modified>
</cp:coreProperties>
</file>