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7"/>
      <p:bold r:id="rId8"/>
      <p:italic r:id="rId9"/>
      <p:boldItalic r:id="rId10"/>
    </p:embeddedFont>
    <p:embeddedFont>
      <p:font typeface="Roboto Thin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dfce02313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dfce02313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e655c09d0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e655c09d0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e655c09d0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e655c09d0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e655c09d01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e655c09d01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67000"/>
          </a:blip>
          <a:srcRect l="29333" b="15640"/>
          <a:stretch/>
        </p:blipFill>
        <p:spPr>
          <a:xfrm rot="-5400000">
            <a:off x="-528200" y="223400"/>
            <a:ext cx="4128650" cy="33770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1420050" y="1455600"/>
            <a:ext cx="6303900" cy="15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29E2E"/>
              </a:buClr>
              <a:buSzPts val="4000"/>
              <a:buFont typeface="Roboto"/>
              <a:buNone/>
              <a:defRPr sz="4000" b="1">
                <a:solidFill>
                  <a:srgbClr val="729E2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 idx="2"/>
          </p:nvPr>
        </p:nvSpPr>
        <p:spPr>
          <a:xfrm>
            <a:off x="1420050" y="2903400"/>
            <a:ext cx="63039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 amt="67000"/>
          </a:blip>
          <a:srcRect l="29333" b="15640"/>
          <a:stretch/>
        </p:blipFill>
        <p:spPr>
          <a:xfrm rot="5400000">
            <a:off x="5543549" y="1543074"/>
            <a:ext cx="4128650" cy="337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8">
  <p:cSld name="CUSTOM_1_8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"/>
              <a:buNone/>
              <a:def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5">
  <p:cSld name="CUSTOM_1_5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  <a:def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">
  <p:cSld name="CUSTOM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oboto"/>
              <a:buNone/>
              <a:def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2">
  <p:cSld name="CUSTOM_1_2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"/>
              <a:buNone/>
              <a:defRPr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3">
  <p:cSld name="CUSTOM_1_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"/>
              <a:buNone/>
              <a:def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">
  <p:cSld name="CUSTOM_1_4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  <a:def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3"/>
          </p:nvPr>
        </p:nvSpPr>
        <p:spPr>
          <a:xfrm>
            <a:off x="46984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 1">
  <p:cSld name="CUSTOM_1_4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oboto"/>
              <a:buNone/>
              <a:def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3"/>
          </p:nvPr>
        </p:nvSpPr>
        <p:spPr>
          <a:xfrm>
            <a:off x="46984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 2">
  <p:cSld name="CUSTOM_1_4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"/>
              <a:buNone/>
              <a:defRPr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body" idx="3"/>
          </p:nvPr>
        </p:nvSpPr>
        <p:spPr>
          <a:xfrm>
            <a:off x="46984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 3">
  <p:cSld name="CUSTOM_1_4_3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"/>
              <a:buNone/>
              <a:def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3"/>
          </p:nvPr>
        </p:nvSpPr>
        <p:spPr>
          <a:xfrm>
            <a:off x="46984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 4">
  <p:cSld name="CUSTOM_1_4_4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5290800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"/>
              <a:buNone/>
              <a:defRPr sz="26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5134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4" name="Google Shape;74;p20"/>
          <p:cNvSpPr/>
          <p:nvPr/>
        </p:nvSpPr>
        <p:spPr>
          <a:xfrm>
            <a:off x="5909100" y="0"/>
            <a:ext cx="3234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20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5186868" y="0"/>
            <a:ext cx="12807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0"/>
          <p:cNvSpPr txBox="1">
            <a:spLocks noGrp="1"/>
          </p:cNvSpPr>
          <p:nvPr>
            <p:ph type="subTitle" idx="2"/>
          </p:nvPr>
        </p:nvSpPr>
        <p:spPr>
          <a:xfrm>
            <a:off x="6373050" y="238800"/>
            <a:ext cx="2554500" cy="46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4">
  <p:cSld name="CUSTOM_3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 4 1">
  <p:cSld name="CUSTOM_1_4_4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5290800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Roboto"/>
              <a:buNone/>
              <a:defRPr sz="26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5134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0" name="Google Shape;80;p21"/>
          <p:cNvSpPr/>
          <p:nvPr/>
        </p:nvSpPr>
        <p:spPr>
          <a:xfrm>
            <a:off x="5909100" y="0"/>
            <a:ext cx="3234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21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5186868" y="0"/>
            <a:ext cx="12807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1"/>
          <p:cNvSpPr txBox="1">
            <a:spLocks noGrp="1"/>
          </p:cNvSpPr>
          <p:nvPr>
            <p:ph type="subTitle" idx="2"/>
          </p:nvPr>
        </p:nvSpPr>
        <p:spPr>
          <a:xfrm>
            <a:off x="6373050" y="238800"/>
            <a:ext cx="2554500" cy="46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 4 2">
  <p:cSld name="CUSTOM_1_4_4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5290800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Roboto"/>
              <a:buNone/>
              <a:defRPr sz="26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5134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6" name="Google Shape;86;p22"/>
          <p:cNvSpPr/>
          <p:nvPr/>
        </p:nvSpPr>
        <p:spPr>
          <a:xfrm>
            <a:off x="5909100" y="0"/>
            <a:ext cx="32349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22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5186868" y="0"/>
            <a:ext cx="12807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2"/>
          <p:cNvSpPr txBox="1">
            <a:spLocks noGrp="1"/>
          </p:cNvSpPr>
          <p:nvPr>
            <p:ph type="subTitle" idx="2"/>
          </p:nvPr>
        </p:nvSpPr>
        <p:spPr>
          <a:xfrm>
            <a:off x="6373050" y="238800"/>
            <a:ext cx="2554500" cy="46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 4 3">
  <p:cSld name="CUSTOM_1_4_4_3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5290800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Roboto"/>
              <a:buNone/>
              <a:defRPr sz="26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5134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23"/>
          <p:cNvSpPr/>
          <p:nvPr/>
        </p:nvSpPr>
        <p:spPr>
          <a:xfrm>
            <a:off x="5909100" y="0"/>
            <a:ext cx="32349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23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5186868" y="0"/>
            <a:ext cx="12807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3"/>
          <p:cNvSpPr txBox="1">
            <a:spLocks noGrp="1"/>
          </p:cNvSpPr>
          <p:nvPr>
            <p:ph type="subTitle" idx="2"/>
          </p:nvPr>
        </p:nvSpPr>
        <p:spPr>
          <a:xfrm>
            <a:off x="6373050" y="238800"/>
            <a:ext cx="2554500" cy="46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">
  <p:cSld name="CUSTOM_4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/>
          <p:nvPr/>
        </p:nvSpPr>
        <p:spPr>
          <a:xfrm rot="-2032841">
            <a:off x="3780280" y="1829094"/>
            <a:ext cx="1525656" cy="1506430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24"/>
          <p:cNvGrpSpPr/>
          <p:nvPr/>
        </p:nvGrpSpPr>
        <p:grpSpPr>
          <a:xfrm>
            <a:off x="1521393" y="1042894"/>
            <a:ext cx="2801197" cy="2472538"/>
            <a:chOff x="1978637" y="1202068"/>
            <a:chExt cx="2407147" cy="2190413"/>
          </a:xfrm>
        </p:grpSpPr>
        <p:sp>
          <p:nvSpPr>
            <p:cNvPr id="98" name="Google Shape;98;p24"/>
            <p:cNvSpPr/>
            <p:nvPr/>
          </p:nvSpPr>
          <p:spPr>
            <a:xfrm rot="-2081187">
              <a:off x="2278971" y="1519484"/>
              <a:ext cx="1601327" cy="1555582"/>
            </a:xfrm>
            <a:custGeom>
              <a:avLst/>
              <a:gdLst/>
              <a:ahLst/>
              <a:cxnLst/>
              <a:rect l="l" t="t" r="r" b="b"/>
              <a:pathLst>
                <a:path w="246" h="240" extrusionOk="0">
                  <a:moveTo>
                    <a:pt x="246" y="29"/>
                  </a:moveTo>
                  <a:cubicBezTo>
                    <a:pt x="241" y="19"/>
                    <a:pt x="235" y="9"/>
                    <a:pt x="228" y="0"/>
                  </a:cubicBezTo>
                  <a:cubicBezTo>
                    <a:pt x="111" y="25"/>
                    <a:pt x="19" y="120"/>
                    <a:pt x="0" y="240"/>
                  </a:cubicBezTo>
                  <a:cubicBezTo>
                    <a:pt x="11" y="237"/>
                    <a:pt x="22" y="234"/>
                    <a:pt x="34" y="232"/>
                  </a:cubicBezTo>
                  <a:cubicBezTo>
                    <a:pt x="56" y="128"/>
                    <a:pt x="140" y="46"/>
                    <a:pt x="246" y="29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4"/>
            <p:cNvSpPr/>
            <p:nvPr/>
          </p:nvSpPr>
          <p:spPr>
            <a:xfrm rot="-2081188">
              <a:off x="2605674" y="1601249"/>
              <a:ext cx="1541190" cy="1320966"/>
            </a:xfrm>
            <a:custGeom>
              <a:avLst/>
              <a:gdLst/>
              <a:ahLst/>
              <a:cxnLst/>
              <a:rect l="l" t="t" r="r" b="b"/>
              <a:pathLst>
                <a:path w="248" h="213" extrusionOk="0">
                  <a:moveTo>
                    <a:pt x="142" y="213"/>
                  </a:moveTo>
                  <a:cubicBezTo>
                    <a:pt x="152" y="188"/>
                    <a:pt x="170" y="167"/>
                    <a:pt x="194" y="153"/>
                  </a:cubicBezTo>
                  <a:cubicBezTo>
                    <a:pt x="211" y="143"/>
                    <a:pt x="230" y="137"/>
                    <a:pt x="248" y="136"/>
                  </a:cubicBezTo>
                  <a:cubicBezTo>
                    <a:pt x="247" y="87"/>
                    <a:pt x="234" y="41"/>
                    <a:pt x="212" y="0"/>
                  </a:cubicBezTo>
                  <a:cubicBezTo>
                    <a:pt x="106" y="17"/>
                    <a:pt x="22" y="99"/>
                    <a:pt x="0" y="203"/>
                  </a:cubicBezTo>
                  <a:cubicBezTo>
                    <a:pt x="46" y="195"/>
                    <a:pt x="95" y="198"/>
                    <a:pt x="142" y="213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24"/>
          <p:cNvGrpSpPr/>
          <p:nvPr/>
        </p:nvGrpSpPr>
        <p:grpSpPr>
          <a:xfrm>
            <a:off x="2555311" y="2620798"/>
            <a:ext cx="2453086" cy="2751070"/>
            <a:chOff x="2867112" y="2599927"/>
            <a:chExt cx="2108006" cy="2437164"/>
          </a:xfrm>
        </p:grpSpPr>
        <p:sp>
          <p:nvSpPr>
            <p:cNvPr id="101" name="Google Shape;101;p24"/>
            <p:cNvSpPr/>
            <p:nvPr/>
          </p:nvSpPr>
          <p:spPr>
            <a:xfrm rot="-2081188">
              <a:off x="3325156" y="2966530"/>
              <a:ext cx="1061085" cy="1941128"/>
            </a:xfrm>
            <a:custGeom>
              <a:avLst/>
              <a:gdLst/>
              <a:ahLst/>
              <a:cxnLst/>
              <a:rect l="l" t="t" r="r" b="b"/>
              <a:pathLst>
                <a:path w="163" h="300" extrusionOk="0">
                  <a:moveTo>
                    <a:pt x="32" y="39"/>
                  </a:moveTo>
                  <a:cubicBezTo>
                    <a:pt x="32" y="26"/>
                    <a:pt x="33" y="13"/>
                    <a:pt x="35" y="0"/>
                  </a:cubicBezTo>
                  <a:cubicBezTo>
                    <a:pt x="24" y="2"/>
                    <a:pt x="13" y="5"/>
                    <a:pt x="2" y="8"/>
                  </a:cubicBezTo>
                  <a:cubicBezTo>
                    <a:pt x="1" y="19"/>
                    <a:pt x="0" y="29"/>
                    <a:pt x="0" y="39"/>
                  </a:cubicBezTo>
                  <a:cubicBezTo>
                    <a:pt x="0" y="153"/>
                    <a:pt x="65" y="252"/>
                    <a:pt x="160" y="300"/>
                  </a:cubicBezTo>
                  <a:cubicBezTo>
                    <a:pt x="160" y="289"/>
                    <a:pt x="161" y="277"/>
                    <a:pt x="163" y="265"/>
                  </a:cubicBezTo>
                  <a:cubicBezTo>
                    <a:pt x="85" y="220"/>
                    <a:pt x="32" y="136"/>
                    <a:pt x="32" y="39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4"/>
            <p:cNvSpPr/>
            <p:nvPr/>
          </p:nvSpPr>
          <p:spPr>
            <a:xfrm rot="-2081187">
              <a:off x="3456358" y="2773799"/>
              <a:ext cx="1138968" cy="1690435"/>
            </a:xfrm>
            <a:custGeom>
              <a:avLst/>
              <a:gdLst/>
              <a:ahLst/>
              <a:cxnLst/>
              <a:rect l="l" t="t" r="r" b="b"/>
              <a:pathLst>
                <a:path w="183" h="273" extrusionOk="0">
                  <a:moveTo>
                    <a:pt x="156" y="108"/>
                  </a:moveTo>
                  <a:cubicBezTo>
                    <a:pt x="139" y="79"/>
                    <a:pt x="136" y="46"/>
                    <a:pt x="144" y="16"/>
                  </a:cubicBezTo>
                  <a:cubicBezTo>
                    <a:pt x="97" y="2"/>
                    <a:pt x="48" y="0"/>
                    <a:pt x="3" y="8"/>
                  </a:cubicBezTo>
                  <a:cubicBezTo>
                    <a:pt x="1" y="21"/>
                    <a:pt x="0" y="34"/>
                    <a:pt x="0" y="47"/>
                  </a:cubicBezTo>
                  <a:cubicBezTo>
                    <a:pt x="0" y="144"/>
                    <a:pt x="53" y="228"/>
                    <a:pt x="131" y="273"/>
                  </a:cubicBezTo>
                  <a:cubicBezTo>
                    <a:pt x="138" y="227"/>
                    <a:pt x="155" y="182"/>
                    <a:pt x="183" y="141"/>
                  </a:cubicBezTo>
                  <a:cubicBezTo>
                    <a:pt x="173" y="132"/>
                    <a:pt x="163" y="121"/>
                    <a:pt x="156" y="108"/>
                  </a:cubicBezTo>
                  <a:close/>
                </a:path>
              </a:pathLst>
            </a:custGeom>
            <a:solidFill>
              <a:schemeClr val="dk2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24"/>
          <p:cNvGrpSpPr/>
          <p:nvPr/>
        </p:nvGrpSpPr>
        <p:grpSpPr>
          <a:xfrm>
            <a:off x="4266420" y="2467830"/>
            <a:ext cx="2821398" cy="2367706"/>
            <a:chOff x="4337515" y="2464414"/>
            <a:chExt cx="2424506" cy="2097542"/>
          </a:xfrm>
        </p:grpSpPr>
        <p:sp>
          <p:nvSpPr>
            <p:cNvPr id="104" name="Google Shape;104;p24"/>
            <p:cNvSpPr/>
            <p:nvPr/>
          </p:nvSpPr>
          <p:spPr>
            <a:xfrm rot="-2081187">
              <a:off x="4648818" y="3375680"/>
              <a:ext cx="2119401" cy="640096"/>
            </a:xfrm>
            <a:custGeom>
              <a:avLst/>
              <a:gdLst/>
              <a:ahLst/>
              <a:cxnLst/>
              <a:rect l="l" t="t" r="r" b="b"/>
              <a:pathLst>
                <a:path w="326" h="99" extrusionOk="0">
                  <a:moveTo>
                    <a:pt x="119" y="67"/>
                  </a:moveTo>
                  <a:cubicBezTo>
                    <a:pt x="77" y="67"/>
                    <a:pt x="37" y="57"/>
                    <a:pt x="2" y="40"/>
                  </a:cubicBezTo>
                  <a:cubicBezTo>
                    <a:pt x="1" y="51"/>
                    <a:pt x="0" y="63"/>
                    <a:pt x="0" y="74"/>
                  </a:cubicBezTo>
                  <a:cubicBezTo>
                    <a:pt x="36" y="90"/>
                    <a:pt x="76" y="99"/>
                    <a:pt x="119" y="99"/>
                  </a:cubicBezTo>
                  <a:cubicBezTo>
                    <a:pt x="200" y="99"/>
                    <a:pt x="273" y="67"/>
                    <a:pt x="326" y="14"/>
                  </a:cubicBezTo>
                  <a:cubicBezTo>
                    <a:pt x="315" y="10"/>
                    <a:pt x="304" y="5"/>
                    <a:pt x="294" y="0"/>
                  </a:cubicBezTo>
                  <a:cubicBezTo>
                    <a:pt x="247" y="42"/>
                    <a:pt x="186" y="67"/>
                    <a:pt x="119" y="67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4"/>
            <p:cNvSpPr/>
            <p:nvPr/>
          </p:nvSpPr>
          <p:spPr>
            <a:xfrm rot="-2081187">
              <a:off x="4457034" y="2893418"/>
              <a:ext cx="1815979" cy="987157"/>
            </a:xfrm>
            <a:custGeom>
              <a:avLst/>
              <a:gdLst/>
              <a:ahLst/>
              <a:cxnLst/>
              <a:rect l="l" t="t" r="r" b="b"/>
              <a:pathLst>
                <a:path w="292" h="159" extrusionOk="0">
                  <a:moveTo>
                    <a:pt x="182" y="1"/>
                  </a:moveTo>
                  <a:cubicBezTo>
                    <a:pt x="181" y="2"/>
                    <a:pt x="179" y="3"/>
                    <a:pt x="177" y="4"/>
                  </a:cubicBezTo>
                  <a:cubicBezTo>
                    <a:pt x="137" y="27"/>
                    <a:pt x="88" y="24"/>
                    <a:pt x="51" y="0"/>
                  </a:cubicBezTo>
                  <a:cubicBezTo>
                    <a:pt x="23" y="41"/>
                    <a:pt x="6" y="86"/>
                    <a:pt x="0" y="132"/>
                  </a:cubicBezTo>
                  <a:cubicBezTo>
                    <a:pt x="35" y="149"/>
                    <a:pt x="75" y="159"/>
                    <a:pt x="117" y="159"/>
                  </a:cubicBezTo>
                  <a:cubicBezTo>
                    <a:pt x="184" y="159"/>
                    <a:pt x="245" y="134"/>
                    <a:pt x="292" y="92"/>
                  </a:cubicBezTo>
                  <a:cubicBezTo>
                    <a:pt x="250" y="71"/>
                    <a:pt x="212" y="41"/>
                    <a:pt x="182" y="1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24"/>
          <p:cNvGrpSpPr/>
          <p:nvPr/>
        </p:nvGrpSpPr>
        <p:grpSpPr>
          <a:xfrm>
            <a:off x="3016118" y="-233479"/>
            <a:ext cx="2727833" cy="2676011"/>
            <a:chOff x="3263096" y="71333"/>
            <a:chExt cx="2344104" cy="2370669"/>
          </a:xfrm>
        </p:grpSpPr>
        <p:sp>
          <p:nvSpPr>
            <p:cNvPr id="107" name="Google Shape;107;p24"/>
            <p:cNvSpPr/>
            <p:nvPr/>
          </p:nvSpPr>
          <p:spPr>
            <a:xfrm rot="-2081187">
              <a:off x="3407226" y="525393"/>
              <a:ext cx="1943480" cy="1113468"/>
            </a:xfrm>
            <a:custGeom>
              <a:avLst/>
              <a:gdLst/>
              <a:ahLst/>
              <a:cxnLst/>
              <a:rect l="l" t="t" r="r" b="b"/>
              <a:pathLst>
                <a:path w="299" h="172" extrusionOk="0">
                  <a:moveTo>
                    <a:pt x="45" y="32"/>
                  </a:moveTo>
                  <a:cubicBezTo>
                    <a:pt x="146" y="32"/>
                    <a:pt x="233" y="89"/>
                    <a:pt x="276" y="172"/>
                  </a:cubicBezTo>
                  <a:cubicBezTo>
                    <a:pt x="284" y="164"/>
                    <a:pt x="292" y="155"/>
                    <a:pt x="299" y="146"/>
                  </a:cubicBezTo>
                  <a:cubicBezTo>
                    <a:pt x="248" y="59"/>
                    <a:pt x="153" y="0"/>
                    <a:pt x="45" y="0"/>
                  </a:cubicBezTo>
                  <a:cubicBezTo>
                    <a:pt x="30" y="0"/>
                    <a:pt x="14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8" name="Google Shape;108;p24"/>
            <p:cNvSpPr/>
            <p:nvPr/>
          </p:nvSpPr>
          <p:spPr>
            <a:xfrm rot="-2081187">
              <a:off x="3761328" y="760580"/>
              <a:ext cx="1606237" cy="1343790"/>
            </a:xfrm>
            <a:custGeom>
              <a:avLst/>
              <a:gdLst/>
              <a:ahLst/>
              <a:cxnLst/>
              <a:rect l="l" t="t" r="r" b="b"/>
              <a:pathLst>
                <a:path w="258" h="217" extrusionOk="0">
                  <a:moveTo>
                    <a:pt x="132" y="200"/>
                  </a:moveTo>
                  <a:cubicBezTo>
                    <a:pt x="135" y="205"/>
                    <a:pt x="138" y="211"/>
                    <a:pt x="140" y="217"/>
                  </a:cubicBezTo>
                  <a:cubicBezTo>
                    <a:pt x="186" y="200"/>
                    <a:pt x="227" y="174"/>
                    <a:pt x="258" y="140"/>
                  </a:cubicBezTo>
                  <a:cubicBezTo>
                    <a:pt x="215" y="57"/>
                    <a:pt x="128" y="0"/>
                    <a:pt x="27" y="0"/>
                  </a:cubicBez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4" y="140"/>
                  </a:cubicBezTo>
                  <a:cubicBezTo>
                    <a:pt x="74" y="142"/>
                    <a:pt x="111" y="163"/>
                    <a:pt x="132" y="2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24"/>
          <p:cNvGrpSpPr/>
          <p:nvPr/>
        </p:nvGrpSpPr>
        <p:grpSpPr>
          <a:xfrm>
            <a:off x="4564084" y="593979"/>
            <a:ext cx="2640134" cy="2758787"/>
            <a:chOff x="4593307" y="804376"/>
            <a:chExt cx="2268741" cy="2444000"/>
          </a:xfrm>
        </p:grpSpPr>
        <p:sp>
          <p:nvSpPr>
            <p:cNvPr id="110" name="Google Shape;110;p24"/>
            <p:cNvSpPr/>
            <p:nvPr/>
          </p:nvSpPr>
          <p:spPr>
            <a:xfrm rot="-2081188">
              <a:off x="5623193" y="814800"/>
              <a:ext cx="698156" cy="2118270"/>
            </a:xfrm>
            <a:custGeom>
              <a:avLst/>
              <a:gdLst/>
              <a:ahLst/>
              <a:cxnLst/>
              <a:rect l="l" t="t" r="r" b="b"/>
              <a:pathLst>
                <a:path w="107" h="328" extrusionOk="0">
                  <a:moveTo>
                    <a:pt x="52" y="26"/>
                  </a:moveTo>
                  <a:cubicBezTo>
                    <a:pt x="67" y="59"/>
                    <a:pt x="75" y="95"/>
                    <a:pt x="75" y="132"/>
                  </a:cubicBezTo>
                  <a:cubicBezTo>
                    <a:pt x="75" y="204"/>
                    <a:pt x="46" y="268"/>
                    <a:pt x="0" y="315"/>
                  </a:cubicBezTo>
                  <a:cubicBezTo>
                    <a:pt x="10" y="320"/>
                    <a:pt x="21" y="325"/>
                    <a:pt x="32" y="328"/>
                  </a:cubicBezTo>
                  <a:cubicBezTo>
                    <a:pt x="78" y="276"/>
                    <a:pt x="107" y="208"/>
                    <a:pt x="107" y="132"/>
                  </a:cubicBezTo>
                  <a:cubicBezTo>
                    <a:pt x="107" y="85"/>
                    <a:pt x="95" y="40"/>
                    <a:pt x="75" y="0"/>
                  </a:cubicBezTo>
                  <a:cubicBezTo>
                    <a:pt x="68" y="9"/>
                    <a:pt x="60" y="18"/>
                    <a:pt x="52" y="2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4"/>
            <p:cNvSpPr/>
            <p:nvPr/>
          </p:nvSpPr>
          <p:spPr>
            <a:xfrm rot="-2081187">
              <a:off x="5001092" y="1289142"/>
              <a:ext cx="1148261" cy="1791718"/>
            </a:xfrm>
            <a:custGeom>
              <a:avLst/>
              <a:gdLst/>
              <a:ahLst/>
              <a:cxnLst/>
              <a:rect l="l" t="t" r="r" b="b"/>
              <a:pathLst>
                <a:path w="184" h="289" extrusionOk="0">
                  <a:moveTo>
                    <a:pt x="161" y="0"/>
                  </a:moveTo>
                  <a:cubicBezTo>
                    <a:pt x="128" y="34"/>
                    <a:pt x="87" y="60"/>
                    <a:pt x="40" y="76"/>
                  </a:cubicBezTo>
                  <a:cubicBezTo>
                    <a:pt x="52" y="121"/>
                    <a:pt x="36" y="170"/>
                    <a:pt x="0" y="200"/>
                  </a:cubicBezTo>
                  <a:cubicBezTo>
                    <a:pt x="29" y="240"/>
                    <a:pt x="67" y="270"/>
                    <a:pt x="109" y="289"/>
                  </a:cubicBezTo>
                  <a:cubicBezTo>
                    <a:pt x="155" y="242"/>
                    <a:pt x="184" y="178"/>
                    <a:pt x="184" y="106"/>
                  </a:cubicBezTo>
                  <a:cubicBezTo>
                    <a:pt x="184" y="69"/>
                    <a:pt x="176" y="33"/>
                    <a:pt x="161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24"/>
          <p:cNvSpPr txBox="1">
            <a:spLocks noGrp="1"/>
          </p:cNvSpPr>
          <p:nvPr>
            <p:ph type="subTitle" idx="1"/>
          </p:nvPr>
        </p:nvSpPr>
        <p:spPr>
          <a:xfrm>
            <a:off x="3759750" y="974825"/>
            <a:ext cx="15240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subTitle" idx="2"/>
          </p:nvPr>
        </p:nvSpPr>
        <p:spPr>
          <a:xfrm rot="-4407119">
            <a:off x="2464357" y="1965340"/>
            <a:ext cx="1524127" cy="5023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subTitle" idx="3"/>
          </p:nvPr>
        </p:nvSpPr>
        <p:spPr>
          <a:xfrm rot="2280274">
            <a:off x="2997688" y="3489415"/>
            <a:ext cx="1524059" cy="502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subTitle" idx="4"/>
          </p:nvPr>
        </p:nvSpPr>
        <p:spPr>
          <a:xfrm rot="-2386601">
            <a:off x="4597963" y="3413199"/>
            <a:ext cx="1523921" cy="5020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subTitle" idx="5"/>
          </p:nvPr>
        </p:nvSpPr>
        <p:spPr>
          <a:xfrm rot="3548906">
            <a:off x="4978823" y="1889144"/>
            <a:ext cx="1523939" cy="5025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6">
  <p:cSld name="CUSTOM_5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/>
          <p:nvPr/>
        </p:nvSpPr>
        <p:spPr>
          <a:xfrm rot="-2680328">
            <a:off x="3782081" y="1828664"/>
            <a:ext cx="1482827" cy="1479433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25"/>
          <p:cNvGrpSpPr/>
          <p:nvPr/>
        </p:nvGrpSpPr>
        <p:grpSpPr>
          <a:xfrm>
            <a:off x="1536374" y="1323169"/>
            <a:ext cx="3089336" cy="2971548"/>
            <a:chOff x="1917433" y="1453653"/>
            <a:chExt cx="2742176" cy="2667697"/>
          </a:xfrm>
        </p:grpSpPr>
        <p:sp>
          <p:nvSpPr>
            <p:cNvPr id="120" name="Google Shape;120;p25"/>
            <p:cNvSpPr/>
            <p:nvPr/>
          </p:nvSpPr>
          <p:spPr>
            <a:xfrm rot="-2700000">
              <a:off x="2440767" y="1711670"/>
              <a:ext cx="1621029" cy="2151664"/>
            </a:xfrm>
            <a:custGeom>
              <a:avLst/>
              <a:gdLst/>
              <a:ahLst/>
              <a:cxnLst/>
              <a:rect l="l" t="t" r="r" b="b"/>
              <a:pathLst>
                <a:path w="250" h="332" extrusionOk="0">
                  <a:moveTo>
                    <a:pt x="32" y="286"/>
                  </a:moveTo>
                  <a:cubicBezTo>
                    <a:pt x="32" y="157"/>
                    <a:pt x="127" y="49"/>
                    <a:pt x="250" y="29"/>
                  </a:cubicBezTo>
                  <a:cubicBezTo>
                    <a:pt x="245" y="19"/>
                    <a:pt x="239" y="9"/>
                    <a:pt x="232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02"/>
                    <a:pt x="1" y="317"/>
                    <a:pt x="3" y="332"/>
                  </a:cubicBezTo>
                  <a:cubicBezTo>
                    <a:pt x="13" y="325"/>
                    <a:pt x="23" y="319"/>
                    <a:pt x="33" y="314"/>
                  </a:cubicBezTo>
                  <a:cubicBezTo>
                    <a:pt x="33" y="305"/>
                    <a:pt x="32" y="296"/>
                    <a:pt x="32" y="28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5"/>
            <p:cNvSpPr/>
            <p:nvPr/>
          </p:nvSpPr>
          <p:spPr>
            <a:xfrm rot="-2700000">
              <a:off x="2689034" y="1771298"/>
              <a:ext cx="1575643" cy="1769691"/>
            </a:xfrm>
            <a:custGeom>
              <a:avLst/>
              <a:gdLst/>
              <a:ahLst/>
              <a:cxnLst/>
              <a:rect l="l" t="t" r="r" b="b"/>
              <a:pathLst>
                <a:path w="254" h="285" extrusionOk="0">
                  <a:moveTo>
                    <a:pt x="200" y="153"/>
                  </a:move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0" y="41"/>
                    <a:pt x="218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267"/>
                    <a:pt x="1" y="276"/>
                    <a:pt x="1" y="285"/>
                  </a:cubicBezTo>
                  <a:cubicBezTo>
                    <a:pt x="43" y="263"/>
                    <a:pt x="90" y="251"/>
                    <a:pt x="140" y="250"/>
                  </a:cubicBezTo>
                  <a:cubicBezTo>
                    <a:pt x="142" y="211"/>
                    <a:pt x="164" y="174"/>
                    <a:pt x="200" y="15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25"/>
          <p:cNvGrpSpPr/>
          <p:nvPr/>
        </p:nvGrpSpPr>
        <p:grpSpPr>
          <a:xfrm>
            <a:off x="3264553" y="2466246"/>
            <a:ext cx="3007034" cy="3058440"/>
            <a:chOff x="3451411" y="2479847"/>
            <a:chExt cx="2669123" cy="2745704"/>
          </a:xfrm>
        </p:grpSpPr>
        <p:sp>
          <p:nvSpPr>
            <p:cNvPr id="123" name="Google Shape;123;p25"/>
            <p:cNvSpPr/>
            <p:nvPr/>
          </p:nvSpPr>
          <p:spPr>
            <a:xfrm rot="-2700000">
              <a:off x="3709147" y="3080460"/>
              <a:ext cx="2153650" cy="1621060"/>
            </a:xfrm>
            <a:custGeom>
              <a:avLst/>
              <a:gdLst/>
              <a:ahLst/>
              <a:cxnLst/>
              <a:rect l="l" t="t" r="r" b="b"/>
              <a:pathLst>
                <a:path w="333" h="250" extrusionOk="0">
                  <a:moveTo>
                    <a:pt x="287" y="218"/>
                  </a:moveTo>
                  <a:cubicBezTo>
                    <a:pt x="157" y="218"/>
                    <a:pt x="50" y="124"/>
                    <a:pt x="30" y="0"/>
                  </a:cubicBezTo>
                  <a:cubicBezTo>
                    <a:pt x="19" y="5"/>
                    <a:pt x="10" y="11"/>
                    <a:pt x="0" y="18"/>
                  </a:cubicBezTo>
                  <a:cubicBezTo>
                    <a:pt x="28" y="151"/>
                    <a:pt x="146" y="250"/>
                    <a:pt x="287" y="250"/>
                  </a:cubicBezTo>
                  <a:cubicBezTo>
                    <a:pt x="302" y="250"/>
                    <a:pt x="318" y="249"/>
                    <a:pt x="333" y="247"/>
                  </a:cubicBezTo>
                  <a:cubicBezTo>
                    <a:pt x="326" y="237"/>
                    <a:pt x="320" y="227"/>
                    <a:pt x="315" y="217"/>
                  </a:cubicBezTo>
                  <a:cubicBezTo>
                    <a:pt x="306" y="218"/>
                    <a:pt x="296" y="218"/>
                    <a:pt x="287" y="218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5"/>
            <p:cNvSpPr/>
            <p:nvPr/>
          </p:nvSpPr>
          <p:spPr>
            <a:xfrm rot="-2700000">
              <a:off x="3773733" y="2873178"/>
              <a:ext cx="1764275" cy="1573502"/>
            </a:xfrm>
            <a:custGeom>
              <a:avLst/>
              <a:gdLst/>
              <a:ahLst/>
              <a:cxnLst/>
              <a:rect l="l" t="t" r="r" b="b"/>
              <a:pathLst>
                <a:path w="285" h="254" extrusionOk="0">
                  <a:moveTo>
                    <a:pt x="152" y="54"/>
                  </a:moveTo>
                  <a:cubicBezTo>
                    <a:pt x="142" y="37"/>
                    <a:pt x="137" y="19"/>
                    <a:pt x="136" y="0"/>
                  </a:cubicBezTo>
                  <a:cubicBezTo>
                    <a:pt x="86" y="1"/>
                    <a:pt x="40" y="14"/>
                    <a:pt x="0" y="36"/>
                  </a:cubicBezTo>
                  <a:cubicBezTo>
                    <a:pt x="20" y="160"/>
                    <a:pt x="127" y="254"/>
                    <a:pt x="257" y="254"/>
                  </a:cubicBezTo>
                  <a:cubicBezTo>
                    <a:pt x="266" y="254"/>
                    <a:pt x="276" y="254"/>
                    <a:pt x="285" y="253"/>
                  </a:cubicBezTo>
                  <a:cubicBezTo>
                    <a:pt x="263" y="211"/>
                    <a:pt x="251" y="164"/>
                    <a:pt x="250" y="115"/>
                  </a:cubicBezTo>
                  <a:cubicBezTo>
                    <a:pt x="210" y="112"/>
                    <a:pt x="173" y="91"/>
                    <a:pt x="152" y="5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25"/>
          <p:cNvGrpSpPr/>
          <p:nvPr/>
        </p:nvGrpSpPr>
        <p:grpSpPr>
          <a:xfrm>
            <a:off x="4425309" y="842410"/>
            <a:ext cx="3092301" cy="2968503"/>
            <a:chOff x="4481729" y="1022053"/>
            <a:chExt cx="2744808" cy="2664963"/>
          </a:xfrm>
        </p:grpSpPr>
        <p:sp>
          <p:nvSpPr>
            <p:cNvPr id="126" name="Google Shape;126;p25"/>
            <p:cNvSpPr/>
            <p:nvPr/>
          </p:nvSpPr>
          <p:spPr>
            <a:xfrm rot="-2700000">
              <a:off x="5085474" y="1278703"/>
              <a:ext cx="1617163" cy="2151664"/>
            </a:xfrm>
            <a:custGeom>
              <a:avLst/>
              <a:gdLst/>
              <a:ahLst/>
              <a:cxnLst/>
              <a:rect l="l" t="t" r="r" b="b"/>
              <a:pathLst>
                <a:path w="250" h="332" extrusionOk="0">
                  <a:moveTo>
                    <a:pt x="218" y="45"/>
                  </a:moveTo>
                  <a:cubicBezTo>
                    <a:pt x="218" y="175"/>
                    <a:pt x="123" y="282"/>
                    <a:pt x="0" y="303"/>
                  </a:cubicBezTo>
                  <a:cubicBezTo>
                    <a:pt x="5" y="313"/>
                    <a:pt x="11" y="323"/>
                    <a:pt x="18" y="332"/>
                  </a:cubicBezTo>
                  <a:cubicBezTo>
                    <a:pt x="150" y="304"/>
                    <a:pt x="250" y="186"/>
                    <a:pt x="250" y="45"/>
                  </a:cubicBezTo>
                  <a:cubicBezTo>
                    <a:pt x="250" y="30"/>
                    <a:pt x="248" y="15"/>
                    <a:pt x="246" y="0"/>
                  </a:cubicBezTo>
                  <a:cubicBezTo>
                    <a:pt x="237" y="6"/>
                    <a:pt x="226" y="12"/>
                    <a:pt x="216" y="18"/>
                  </a:cubicBezTo>
                  <a:cubicBezTo>
                    <a:pt x="217" y="27"/>
                    <a:pt x="218" y="36"/>
                    <a:pt x="218" y="45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5"/>
            <p:cNvSpPr/>
            <p:nvPr/>
          </p:nvSpPr>
          <p:spPr>
            <a:xfrm rot="-2700000">
              <a:off x="4874704" y="1604373"/>
              <a:ext cx="1579339" cy="1765685"/>
            </a:xfrm>
            <a:custGeom>
              <a:avLst/>
              <a:gdLst/>
              <a:ahLst/>
              <a:cxnLst/>
              <a:rect l="l" t="t" r="r" b="b"/>
              <a:pathLst>
                <a:path w="254" h="285" extrusionOk="0">
                  <a:moveTo>
                    <a:pt x="53" y="133"/>
                  </a:moveTo>
                  <a:cubicBezTo>
                    <a:pt x="37" y="142"/>
                    <a:pt x="18" y="148"/>
                    <a:pt x="0" y="149"/>
                  </a:cubicBezTo>
                  <a:cubicBezTo>
                    <a:pt x="1" y="198"/>
                    <a:pt x="14" y="244"/>
                    <a:pt x="36" y="285"/>
                  </a:cubicBezTo>
                  <a:cubicBezTo>
                    <a:pt x="159" y="264"/>
                    <a:pt x="254" y="157"/>
                    <a:pt x="254" y="27"/>
                  </a:cubicBezTo>
                  <a:cubicBezTo>
                    <a:pt x="254" y="18"/>
                    <a:pt x="253" y="9"/>
                    <a:pt x="252" y="0"/>
                  </a:cubicBezTo>
                  <a:cubicBezTo>
                    <a:pt x="211" y="21"/>
                    <a:pt x="164" y="34"/>
                    <a:pt x="114" y="34"/>
                  </a:cubicBezTo>
                  <a:cubicBezTo>
                    <a:pt x="112" y="74"/>
                    <a:pt x="90" y="111"/>
                    <a:pt x="53" y="13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25"/>
          <p:cNvGrpSpPr/>
          <p:nvPr/>
        </p:nvGrpSpPr>
        <p:grpSpPr>
          <a:xfrm>
            <a:off x="2785478" y="-381476"/>
            <a:ext cx="2991152" cy="3052178"/>
            <a:chOff x="3026172" y="-76686"/>
            <a:chExt cx="2655026" cy="2740082"/>
          </a:xfrm>
        </p:grpSpPr>
        <p:sp>
          <p:nvSpPr>
            <p:cNvPr id="129" name="Google Shape;129;p25"/>
            <p:cNvSpPr/>
            <p:nvPr/>
          </p:nvSpPr>
          <p:spPr>
            <a:xfrm rot="-2700000">
              <a:off x="3282650" y="444474"/>
              <a:ext cx="2142068" cy="1612705"/>
            </a:xfrm>
            <a:custGeom>
              <a:avLst/>
              <a:gdLst/>
              <a:ahLst/>
              <a:cxnLst/>
              <a:rect l="l" t="t" r="r" b="b"/>
              <a:pathLst>
                <a:path w="331" h="249" extrusionOk="0">
                  <a:moveTo>
                    <a:pt x="45" y="32"/>
                  </a:moveTo>
                  <a:cubicBezTo>
                    <a:pt x="174" y="32"/>
                    <a:pt x="281" y="126"/>
                    <a:pt x="302" y="249"/>
                  </a:cubicBezTo>
                  <a:cubicBezTo>
                    <a:pt x="312" y="244"/>
                    <a:pt x="322" y="238"/>
                    <a:pt x="331" y="231"/>
                  </a:cubicBezTo>
                  <a:cubicBezTo>
                    <a:pt x="303" y="99"/>
                    <a:pt x="186" y="0"/>
                    <a:pt x="45" y="0"/>
                  </a:cubicBezTo>
                  <a:cubicBezTo>
                    <a:pt x="29" y="0"/>
                    <a:pt x="14" y="1"/>
                    <a:pt x="0" y="3"/>
                  </a:cubicBezTo>
                  <a:cubicBezTo>
                    <a:pt x="6" y="13"/>
                    <a:pt x="12" y="23"/>
                    <a:pt x="17" y="33"/>
                  </a:cubicBezTo>
                  <a:cubicBezTo>
                    <a:pt x="26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5"/>
            <p:cNvSpPr/>
            <p:nvPr/>
          </p:nvSpPr>
          <p:spPr>
            <a:xfrm rot="-2700000">
              <a:off x="3599956" y="695260"/>
              <a:ext cx="1767975" cy="1573496"/>
            </a:xfrm>
            <a:custGeom>
              <a:avLst/>
              <a:gdLst/>
              <a:ahLst/>
              <a:cxnLst/>
              <a:rect l="l" t="t" r="r" b="b"/>
              <a:pathLst>
                <a:path w="285" h="253" extrusionOk="0">
                  <a:moveTo>
                    <a:pt x="28" y="0"/>
                  </a:moveTo>
                  <a:cubicBezTo>
                    <a:pt x="19" y="0"/>
                    <a:pt x="9" y="0"/>
                    <a:pt x="0" y="1"/>
                  </a:cubicBezTo>
                  <a:cubicBezTo>
                    <a:pt x="22" y="43"/>
                    <a:pt x="34" y="90"/>
                    <a:pt x="35" y="140"/>
                  </a:cubicBezTo>
                  <a:cubicBezTo>
                    <a:pt x="74" y="142"/>
                    <a:pt x="112" y="163"/>
                    <a:pt x="133" y="200"/>
                  </a:cubicBezTo>
                  <a:cubicBezTo>
                    <a:pt x="143" y="217"/>
                    <a:pt x="148" y="235"/>
                    <a:pt x="149" y="253"/>
                  </a:cubicBezTo>
                  <a:cubicBezTo>
                    <a:pt x="198" y="252"/>
                    <a:pt x="244" y="239"/>
                    <a:pt x="285" y="217"/>
                  </a:cubicBezTo>
                  <a:cubicBezTo>
                    <a:pt x="264" y="94"/>
                    <a:pt x="157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25"/>
          <p:cNvSpPr txBox="1">
            <a:spLocks noGrp="1"/>
          </p:cNvSpPr>
          <p:nvPr>
            <p:ph type="subTitle" idx="1"/>
          </p:nvPr>
        </p:nvSpPr>
        <p:spPr>
          <a:xfrm>
            <a:off x="3609075" y="1051025"/>
            <a:ext cx="16746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2"/>
          </p:nvPr>
        </p:nvSpPr>
        <p:spPr>
          <a:xfrm>
            <a:off x="3761475" y="3565625"/>
            <a:ext cx="16746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3"/>
          </p:nvPr>
        </p:nvSpPr>
        <p:spPr>
          <a:xfrm rot="-5400000">
            <a:off x="2389875" y="2346425"/>
            <a:ext cx="16746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4"/>
          </p:nvPr>
        </p:nvSpPr>
        <p:spPr>
          <a:xfrm rot="5400000">
            <a:off x="4980675" y="2270225"/>
            <a:ext cx="16746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7">
  <p:cSld name="CUSTOM_6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/>
          <p:nvPr/>
        </p:nvSpPr>
        <p:spPr>
          <a:xfrm rot="-3245377">
            <a:off x="3808598" y="1821002"/>
            <a:ext cx="1436781" cy="1444352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26"/>
          <p:cNvGrpSpPr/>
          <p:nvPr/>
        </p:nvGrpSpPr>
        <p:grpSpPr>
          <a:xfrm>
            <a:off x="4105452" y="1415107"/>
            <a:ext cx="3258146" cy="3554299"/>
            <a:chOff x="4184863" y="1520198"/>
            <a:chExt cx="2958454" cy="3298347"/>
          </a:xfrm>
        </p:grpSpPr>
        <p:sp>
          <p:nvSpPr>
            <p:cNvPr id="138" name="Google Shape;138;p26"/>
            <p:cNvSpPr/>
            <p:nvPr/>
          </p:nvSpPr>
          <p:spPr>
            <a:xfrm rot="-3280088">
              <a:off x="4136321" y="2563569"/>
              <a:ext cx="3184127" cy="1211606"/>
            </a:xfrm>
            <a:custGeom>
              <a:avLst/>
              <a:gdLst/>
              <a:ahLst/>
              <a:cxnLst/>
              <a:rect l="l" t="t" r="r" b="b"/>
              <a:pathLst>
                <a:path w="492" h="187" extrusionOk="0">
                  <a:moveTo>
                    <a:pt x="457" y="0"/>
                  </a:moveTo>
                  <a:cubicBezTo>
                    <a:pt x="416" y="91"/>
                    <a:pt x="325" y="155"/>
                    <a:pt x="218" y="155"/>
                  </a:cubicBezTo>
                  <a:cubicBezTo>
                    <a:pt x="137" y="155"/>
                    <a:pt x="64" y="118"/>
                    <a:pt x="17" y="60"/>
                  </a:cubicBezTo>
                  <a:cubicBezTo>
                    <a:pt x="11" y="70"/>
                    <a:pt x="5" y="80"/>
                    <a:pt x="0" y="90"/>
                  </a:cubicBezTo>
                  <a:cubicBezTo>
                    <a:pt x="54" y="150"/>
                    <a:pt x="132" y="187"/>
                    <a:pt x="218" y="187"/>
                  </a:cubicBezTo>
                  <a:cubicBezTo>
                    <a:pt x="343" y="187"/>
                    <a:pt x="449" y="109"/>
                    <a:pt x="492" y="0"/>
                  </a:cubicBezTo>
                  <a:cubicBezTo>
                    <a:pt x="480" y="0"/>
                    <a:pt x="468" y="1"/>
                    <a:pt x="45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6"/>
            <p:cNvSpPr/>
            <p:nvPr/>
          </p:nvSpPr>
          <p:spPr>
            <a:xfrm rot="-3280088">
              <a:off x="4100923" y="2460157"/>
              <a:ext cx="2729637" cy="1205146"/>
            </a:xfrm>
            <a:custGeom>
              <a:avLst/>
              <a:gdLst/>
              <a:ahLst/>
              <a:cxnLst/>
              <a:rect l="l" t="t" r="r" b="b"/>
              <a:pathLst>
                <a:path w="440" h="194" extrusionOk="0">
                  <a:moveTo>
                    <a:pt x="262" y="39"/>
                  </a:moveTo>
                  <a:cubicBezTo>
                    <a:pt x="206" y="71"/>
                    <a:pt x="134" y="53"/>
                    <a:pt x="100" y="0"/>
                  </a:cubicBezTo>
                  <a:cubicBezTo>
                    <a:pt x="57" y="25"/>
                    <a:pt x="24" y="60"/>
                    <a:pt x="0" y="99"/>
                  </a:cubicBezTo>
                  <a:cubicBezTo>
                    <a:pt x="47" y="157"/>
                    <a:pt x="120" y="194"/>
                    <a:pt x="201" y="194"/>
                  </a:cubicBezTo>
                  <a:cubicBezTo>
                    <a:pt x="308" y="194"/>
                    <a:pt x="399" y="130"/>
                    <a:pt x="440" y="39"/>
                  </a:cubicBezTo>
                  <a:cubicBezTo>
                    <a:pt x="393" y="37"/>
                    <a:pt x="346" y="24"/>
                    <a:pt x="303" y="0"/>
                  </a:cubicBezTo>
                  <a:cubicBezTo>
                    <a:pt x="292" y="15"/>
                    <a:pt x="279" y="29"/>
                    <a:pt x="262" y="3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26"/>
          <p:cNvGrpSpPr/>
          <p:nvPr/>
        </p:nvGrpSpPr>
        <p:grpSpPr>
          <a:xfrm>
            <a:off x="2643882" y="-299926"/>
            <a:ext cx="3627216" cy="3473014"/>
            <a:chOff x="2857731" y="-71332"/>
            <a:chExt cx="3293577" cy="3222916"/>
          </a:xfrm>
        </p:grpSpPr>
        <p:sp>
          <p:nvSpPr>
            <p:cNvPr id="141" name="Google Shape;141;p26"/>
            <p:cNvSpPr/>
            <p:nvPr/>
          </p:nvSpPr>
          <p:spPr>
            <a:xfrm rot="-3280089">
              <a:off x="3410337" y="297186"/>
              <a:ext cx="2188366" cy="2485879"/>
            </a:xfrm>
            <a:custGeom>
              <a:avLst/>
              <a:gdLst/>
              <a:ahLst/>
              <a:cxnLst/>
              <a:rect l="l" t="t" r="r" b="b"/>
              <a:pathLst>
                <a:path w="338" h="384" extrusionOk="0">
                  <a:moveTo>
                    <a:pt x="45" y="32"/>
                  </a:moveTo>
                  <a:cubicBezTo>
                    <a:pt x="189" y="32"/>
                    <a:pt x="306" y="148"/>
                    <a:pt x="306" y="292"/>
                  </a:cubicBezTo>
                  <a:cubicBezTo>
                    <a:pt x="306" y="325"/>
                    <a:pt x="300" y="355"/>
                    <a:pt x="289" y="384"/>
                  </a:cubicBezTo>
                  <a:cubicBezTo>
                    <a:pt x="301" y="384"/>
                    <a:pt x="312" y="384"/>
                    <a:pt x="324" y="383"/>
                  </a:cubicBezTo>
                  <a:cubicBezTo>
                    <a:pt x="333" y="354"/>
                    <a:pt x="338" y="324"/>
                    <a:pt x="338" y="292"/>
                  </a:cubicBezTo>
                  <a:cubicBezTo>
                    <a:pt x="338" y="131"/>
                    <a:pt x="207" y="0"/>
                    <a:pt x="45" y="0"/>
                  </a:cubicBezTo>
                  <a:cubicBezTo>
                    <a:pt x="30" y="0"/>
                    <a:pt x="15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6"/>
            <p:cNvSpPr/>
            <p:nvPr/>
          </p:nvSpPr>
          <p:spPr>
            <a:xfrm rot="-3280088">
              <a:off x="3667674" y="581521"/>
              <a:ext cx="1790169" cy="2186080"/>
            </a:xfrm>
            <a:custGeom>
              <a:avLst/>
              <a:gdLst/>
              <a:ahLst/>
              <a:cxnLst/>
              <a:rect l="l" t="t" r="r" b="b"/>
              <a:pathLst>
                <a:path w="288" h="352" extrusionOk="0">
                  <a:moveTo>
                    <a:pt x="27" y="0"/>
                  </a:move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5" y="140"/>
                  </a:cubicBezTo>
                  <a:cubicBezTo>
                    <a:pt x="74" y="142"/>
                    <a:pt x="111" y="163"/>
                    <a:pt x="132" y="200"/>
                  </a:cubicBezTo>
                  <a:cubicBezTo>
                    <a:pt x="153" y="236"/>
                    <a:pt x="153" y="279"/>
                    <a:pt x="136" y="315"/>
                  </a:cubicBezTo>
                  <a:cubicBezTo>
                    <a:pt x="179" y="339"/>
                    <a:pt x="225" y="351"/>
                    <a:pt x="271" y="352"/>
                  </a:cubicBezTo>
                  <a:cubicBezTo>
                    <a:pt x="282" y="323"/>
                    <a:pt x="288" y="293"/>
                    <a:pt x="288" y="260"/>
                  </a:cubicBezTo>
                  <a:cubicBezTo>
                    <a:pt x="288" y="116"/>
                    <a:pt x="171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26"/>
          <p:cNvGrpSpPr/>
          <p:nvPr/>
        </p:nvGrpSpPr>
        <p:grpSpPr>
          <a:xfrm>
            <a:off x="1655086" y="1592342"/>
            <a:ext cx="3771328" cy="3364567"/>
            <a:chOff x="1959887" y="1684671"/>
            <a:chExt cx="3424433" cy="3122279"/>
          </a:xfrm>
        </p:grpSpPr>
        <p:sp>
          <p:nvSpPr>
            <p:cNvPr id="144" name="Google Shape;144;p26"/>
            <p:cNvSpPr/>
            <p:nvPr/>
          </p:nvSpPr>
          <p:spPr>
            <a:xfrm rot="-3280088">
              <a:off x="2859669" y="1740600"/>
              <a:ext cx="1624870" cy="3045726"/>
            </a:xfrm>
            <a:custGeom>
              <a:avLst/>
              <a:gdLst/>
              <a:ahLst/>
              <a:cxnLst/>
              <a:rect l="l" t="t" r="r" b="b"/>
              <a:pathLst>
                <a:path w="251" h="470" extrusionOk="0">
                  <a:moveTo>
                    <a:pt x="32" y="286"/>
                  </a:moveTo>
                  <a:cubicBezTo>
                    <a:pt x="32" y="157"/>
                    <a:pt x="127" y="49"/>
                    <a:pt x="251" y="29"/>
                  </a:cubicBezTo>
                  <a:cubicBezTo>
                    <a:pt x="245" y="19"/>
                    <a:pt x="239" y="9"/>
                    <a:pt x="233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56"/>
                    <a:pt x="25" y="420"/>
                    <a:pt x="65" y="470"/>
                  </a:cubicBezTo>
                  <a:cubicBezTo>
                    <a:pt x="70" y="460"/>
                    <a:pt x="76" y="450"/>
                    <a:pt x="82" y="440"/>
                  </a:cubicBezTo>
                  <a:cubicBezTo>
                    <a:pt x="51" y="397"/>
                    <a:pt x="32" y="344"/>
                    <a:pt x="32" y="28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 rot="-3280089">
              <a:off x="3037225" y="1789647"/>
              <a:ext cx="1575644" cy="2550423"/>
            </a:xfrm>
            <a:custGeom>
              <a:avLst/>
              <a:gdLst/>
              <a:ahLst/>
              <a:cxnLst/>
              <a:rect l="l" t="t" r="r" b="b"/>
              <a:pathLst>
                <a:path w="254" h="411" extrusionOk="0">
                  <a:moveTo>
                    <a:pt x="152" y="311"/>
                  </a:moveTo>
                  <a:cubicBezTo>
                    <a:pt x="124" y="254"/>
                    <a:pt x="145" y="185"/>
                    <a:pt x="200" y="153"/>
                  </a:cubicBez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1" y="41"/>
                    <a:pt x="219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315"/>
                    <a:pt x="19" y="368"/>
                    <a:pt x="50" y="411"/>
                  </a:cubicBezTo>
                  <a:cubicBezTo>
                    <a:pt x="75" y="371"/>
                    <a:pt x="110" y="337"/>
                    <a:pt x="152" y="31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26"/>
          <p:cNvSpPr txBox="1">
            <a:spLocks noGrp="1"/>
          </p:cNvSpPr>
          <p:nvPr>
            <p:ph type="subTitle" idx="1"/>
          </p:nvPr>
        </p:nvSpPr>
        <p:spPr>
          <a:xfrm>
            <a:off x="3512250" y="1051025"/>
            <a:ext cx="2029500" cy="6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2"/>
          </p:nvPr>
        </p:nvSpPr>
        <p:spPr>
          <a:xfrm rot="3620349">
            <a:off x="2445451" y="2651302"/>
            <a:ext cx="2029645" cy="6172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ubTitle" idx="3"/>
          </p:nvPr>
        </p:nvSpPr>
        <p:spPr>
          <a:xfrm rot="-3304600">
            <a:off x="4578893" y="2651184"/>
            <a:ext cx="2029591" cy="6174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8">
  <p:cSld name="CUSTOM_7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/>
          <p:nvPr/>
        </p:nvSpPr>
        <p:spPr>
          <a:xfrm>
            <a:off x="2787450" y="848432"/>
            <a:ext cx="3500100" cy="3409200"/>
          </a:xfrm>
          <a:prstGeom prst="donut">
            <a:avLst>
              <a:gd name="adj" fmla="val 16067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" name="Google Shape;151;p27"/>
          <p:cNvCxnSpPr/>
          <p:nvPr/>
        </p:nvCxnSpPr>
        <p:spPr>
          <a:xfrm flipH="1">
            <a:off x="5428285" y="832366"/>
            <a:ext cx="376200" cy="507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52" name="Google Shape;152;p27"/>
          <p:cNvCxnSpPr/>
          <p:nvPr/>
        </p:nvCxnSpPr>
        <p:spPr>
          <a:xfrm>
            <a:off x="3252446" y="832366"/>
            <a:ext cx="376200" cy="507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53" name="Google Shape;153;p27"/>
          <p:cNvCxnSpPr/>
          <p:nvPr/>
        </p:nvCxnSpPr>
        <p:spPr>
          <a:xfrm rot="10800000">
            <a:off x="5995242" y="3004005"/>
            <a:ext cx="609300" cy="2055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54" name="Google Shape;154;p27"/>
          <p:cNvCxnSpPr/>
          <p:nvPr/>
        </p:nvCxnSpPr>
        <p:spPr>
          <a:xfrm rot="10800000" flipH="1">
            <a:off x="2459331" y="3003634"/>
            <a:ext cx="620400" cy="195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55" name="Google Shape;155;p27"/>
          <p:cNvCxnSpPr/>
          <p:nvPr/>
        </p:nvCxnSpPr>
        <p:spPr>
          <a:xfrm rot="10800000">
            <a:off x="4531768" y="4036369"/>
            <a:ext cx="0" cy="65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56" name="Google Shape;156;p27"/>
          <p:cNvSpPr/>
          <p:nvPr/>
        </p:nvSpPr>
        <p:spPr>
          <a:xfrm rot="1761358">
            <a:off x="2692312" y="729913"/>
            <a:ext cx="3683954" cy="3635735"/>
          </a:xfrm>
          <a:prstGeom prst="blockArc">
            <a:avLst>
              <a:gd name="adj1" fmla="val 14414370"/>
              <a:gd name="adj2" fmla="val 18998613"/>
              <a:gd name="adj3" fmla="val 8907"/>
            </a:avLst>
          </a:prstGeom>
          <a:solidFill>
            <a:schemeClr val="accent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7"/>
          <p:cNvSpPr/>
          <p:nvPr/>
        </p:nvSpPr>
        <p:spPr>
          <a:xfrm rot="-9039725" flipH="1">
            <a:off x="2700342" y="727707"/>
            <a:ext cx="3682957" cy="3634713"/>
          </a:xfrm>
          <a:prstGeom prst="blockArc">
            <a:avLst>
              <a:gd name="adj1" fmla="val 20178804"/>
              <a:gd name="adj2" fmla="val 2623923"/>
              <a:gd name="adj3" fmla="val 8858"/>
            </a:avLst>
          </a:prstGeom>
          <a:solidFill>
            <a:schemeClr val="accent4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7"/>
          <p:cNvSpPr/>
          <p:nvPr/>
        </p:nvSpPr>
        <p:spPr>
          <a:xfrm rot="-3743993">
            <a:off x="5905641" y="1772452"/>
            <a:ext cx="490181" cy="49761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7"/>
          <p:cNvSpPr/>
          <p:nvPr/>
        </p:nvSpPr>
        <p:spPr>
          <a:xfrm rot="-1761100" flipH="1">
            <a:off x="2685546" y="724515"/>
            <a:ext cx="3692403" cy="3644071"/>
          </a:xfrm>
          <a:prstGeom prst="blockArc">
            <a:avLst>
              <a:gd name="adj1" fmla="val 14334136"/>
              <a:gd name="adj2" fmla="val 18854681"/>
              <a:gd name="adj3" fmla="val 8846"/>
            </a:avLst>
          </a:prstGeom>
          <a:solidFill>
            <a:schemeClr val="accent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7"/>
          <p:cNvSpPr/>
          <p:nvPr/>
        </p:nvSpPr>
        <p:spPr>
          <a:xfrm rot="9039725">
            <a:off x="2675509" y="731499"/>
            <a:ext cx="3682957" cy="3634713"/>
          </a:xfrm>
          <a:prstGeom prst="blockArc">
            <a:avLst>
              <a:gd name="adj1" fmla="val 20184517"/>
              <a:gd name="adj2" fmla="val 3007258"/>
              <a:gd name="adj3" fmla="val 9336"/>
            </a:avLst>
          </a:prstGeom>
          <a:solidFill>
            <a:schemeClr val="accent3"/>
          </a:solidFill>
          <a:ln w="9525" cap="flat" cmpd="sng">
            <a:solidFill>
              <a:srgbClr val="0E945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7"/>
          <p:cNvSpPr/>
          <p:nvPr/>
        </p:nvSpPr>
        <p:spPr>
          <a:xfrm rot="-9039725" flipH="1">
            <a:off x="2675281" y="733545"/>
            <a:ext cx="3682957" cy="3634713"/>
          </a:xfrm>
          <a:prstGeom prst="blockArc">
            <a:avLst>
              <a:gd name="adj1" fmla="val 15738599"/>
              <a:gd name="adj2" fmla="val 20008131"/>
              <a:gd name="adj3" fmla="val 9063"/>
            </a:avLst>
          </a:prstGeom>
          <a:solidFill>
            <a:schemeClr val="dk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7"/>
          <p:cNvSpPr/>
          <p:nvPr/>
        </p:nvSpPr>
        <p:spPr>
          <a:xfrm rot="9276472">
            <a:off x="2673111" y="1775870"/>
            <a:ext cx="498121" cy="49023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7"/>
          <p:cNvSpPr/>
          <p:nvPr/>
        </p:nvSpPr>
        <p:spPr>
          <a:xfrm rot="463587">
            <a:off x="5298652" y="3631062"/>
            <a:ext cx="499838" cy="487055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7"/>
          <p:cNvSpPr/>
          <p:nvPr/>
        </p:nvSpPr>
        <p:spPr>
          <a:xfrm rot="4843388">
            <a:off x="3284577" y="3624663"/>
            <a:ext cx="487577" cy="499941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7"/>
          <p:cNvSpPr/>
          <p:nvPr/>
        </p:nvSpPr>
        <p:spPr>
          <a:xfrm rot="-8142840">
            <a:off x="4286170" y="659577"/>
            <a:ext cx="493670" cy="4936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subTitle" idx="1"/>
          </p:nvPr>
        </p:nvSpPr>
        <p:spPr>
          <a:xfrm>
            <a:off x="150650" y="547075"/>
            <a:ext cx="30915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ubTitle" idx="2"/>
          </p:nvPr>
        </p:nvSpPr>
        <p:spPr>
          <a:xfrm>
            <a:off x="5811691" y="547075"/>
            <a:ext cx="30915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3"/>
          </p:nvPr>
        </p:nvSpPr>
        <p:spPr>
          <a:xfrm>
            <a:off x="6664724" y="2985475"/>
            <a:ext cx="22386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ubTitle" idx="4"/>
          </p:nvPr>
        </p:nvSpPr>
        <p:spPr>
          <a:xfrm>
            <a:off x="150650" y="2985475"/>
            <a:ext cx="22386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subTitle" idx="5"/>
          </p:nvPr>
        </p:nvSpPr>
        <p:spPr>
          <a:xfrm>
            <a:off x="2585744" y="4552750"/>
            <a:ext cx="38622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subTitle" idx="6"/>
          </p:nvPr>
        </p:nvSpPr>
        <p:spPr>
          <a:xfrm>
            <a:off x="3497550" y="2266750"/>
            <a:ext cx="20955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 b="1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9">
  <p:cSld name="CUSTOM_8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/>
        </p:nvSpPr>
        <p:spPr>
          <a:xfrm>
            <a:off x="2764562" y="834894"/>
            <a:ext cx="3550500" cy="3400800"/>
          </a:xfrm>
          <a:prstGeom prst="donut">
            <a:avLst>
              <a:gd name="adj" fmla="val 16067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4" name="Google Shape;174;p28"/>
          <p:cNvCxnSpPr/>
          <p:nvPr/>
        </p:nvCxnSpPr>
        <p:spPr>
          <a:xfrm>
            <a:off x="2961697" y="1027176"/>
            <a:ext cx="480900" cy="460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75" name="Google Shape;175;p28"/>
          <p:cNvCxnSpPr/>
          <p:nvPr/>
        </p:nvCxnSpPr>
        <p:spPr>
          <a:xfrm rot="10800000" flipH="1">
            <a:off x="2958377" y="3578033"/>
            <a:ext cx="482700" cy="4593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76" name="Google Shape;176;p28"/>
          <p:cNvSpPr/>
          <p:nvPr/>
        </p:nvSpPr>
        <p:spPr>
          <a:xfrm rot="-1736549" flipH="1">
            <a:off x="2678474" y="708501"/>
            <a:ext cx="3722635" cy="3643410"/>
          </a:xfrm>
          <a:prstGeom prst="blockArc">
            <a:avLst>
              <a:gd name="adj1" fmla="val 14348563"/>
              <a:gd name="adj2" fmla="val 19872341"/>
              <a:gd name="adj3" fmla="val 9100"/>
            </a:avLst>
          </a:prstGeom>
          <a:solidFill>
            <a:schemeClr val="accent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7" name="Google Shape;177;p28"/>
          <p:cNvCxnSpPr/>
          <p:nvPr/>
        </p:nvCxnSpPr>
        <p:spPr>
          <a:xfrm rot="10800000">
            <a:off x="5624717" y="3578373"/>
            <a:ext cx="495900" cy="468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78" name="Google Shape;178;p28"/>
          <p:cNvCxnSpPr/>
          <p:nvPr/>
        </p:nvCxnSpPr>
        <p:spPr>
          <a:xfrm flipH="1">
            <a:off x="5626343" y="1034005"/>
            <a:ext cx="471000" cy="453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79" name="Google Shape;179;p28"/>
          <p:cNvSpPr/>
          <p:nvPr/>
        </p:nvSpPr>
        <p:spPr>
          <a:xfrm rot="1736549">
            <a:off x="2675453" y="708501"/>
            <a:ext cx="3722635" cy="3643410"/>
          </a:xfrm>
          <a:prstGeom prst="blockArc">
            <a:avLst>
              <a:gd name="adj1" fmla="val 14545937"/>
              <a:gd name="adj2" fmla="val 19902139"/>
              <a:gd name="adj3" fmla="val 9115"/>
            </a:avLst>
          </a:prstGeom>
          <a:solidFill>
            <a:schemeClr val="accent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8"/>
          <p:cNvSpPr/>
          <p:nvPr/>
        </p:nvSpPr>
        <p:spPr>
          <a:xfrm rot="9064153">
            <a:off x="2667412" y="707889"/>
            <a:ext cx="3721529" cy="3642378"/>
          </a:xfrm>
          <a:prstGeom prst="blockArc">
            <a:avLst>
              <a:gd name="adj1" fmla="val 18041678"/>
              <a:gd name="adj2" fmla="val 1798478"/>
              <a:gd name="adj3" fmla="val 9595"/>
            </a:avLst>
          </a:prstGeom>
          <a:solidFill>
            <a:schemeClr val="accent3"/>
          </a:solidFill>
          <a:ln>
            <a:noFill/>
          </a:ln>
          <a:effectLst>
            <a:outerShdw blurRad="71438" dist="9525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8"/>
          <p:cNvSpPr/>
          <p:nvPr/>
        </p:nvSpPr>
        <p:spPr>
          <a:xfrm rot="-9064153" flipH="1">
            <a:off x="2677959" y="708893"/>
            <a:ext cx="3721529" cy="3642378"/>
          </a:xfrm>
          <a:prstGeom prst="blockArc">
            <a:avLst>
              <a:gd name="adj1" fmla="val 17967225"/>
              <a:gd name="adj2" fmla="val 1529547"/>
              <a:gd name="adj3" fmla="val 9279"/>
            </a:avLst>
          </a:prstGeom>
          <a:solidFill>
            <a:schemeClr val="accent4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8"/>
          <p:cNvSpPr/>
          <p:nvPr/>
        </p:nvSpPr>
        <p:spPr>
          <a:xfrm rot="8174818">
            <a:off x="2586044" y="2291177"/>
            <a:ext cx="497143" cy="497143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8"/>
          <p:cNvSpPr/>
          <p:nvPr/>
        </p:nvSpPr>
        <p:spPr>
          <a:xfrm rot="-2625182">
            <a:off x="5986640" y="2281588"/>
            <a:ext cx="497143" cy="49714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8"/>
          <p:cNvSpPr/>
          <p:nvPr/>
        </p:nvSpPr>
        <p:spPr>
          <a:xfrm rot="2625182">
            <a:off x="4285852" y="3905373"/>
            <a:ext cx="497143" cy="497143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8"/>
          <p:cNvSpPr/>
          <p:nvPr/>
        </p:nvSpPr>
        <p:spPr>
          <a:xfrm rot="-8174818">
            <a:off x="4286820" y="644251"/>
            <a:ext cx="497143" cy="49714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3505313" y="2272288"/>
            <a:ext cx="20592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 b="1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subTitle" idx="2"/>
          </p:nvPr>
        </p:nvSpPr>
        <p:spPr>
          <a:xfrm>
            <a:off x="226850" y="775675"/>
            <a:ext cx="273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subTitle" idx="3"/>
          </p:nvPr>
        </p:nvSpPr>
        <p:spPr>
          <a:xfrm>
            <a:off x="6094250" y="775675"/>
            <a:ext cx="273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subTitle" idx="4"/>
          </p:nvPr>
        </p:nvSpPr>
        <p:spPr>
          <a:xfrm>
            <a:off x="226850" y="3823675"/>
            <a:ext cx="273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subTitle" idx="5"/>
          </p:nvPr>
        </p:nvSpPr>
        <p:spPr>
          <a:xfrm>
            <a:off x="6094250" y="3823675"/>
            <a:ext cx="273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0">
  <p:cSld name="CUSTOM_9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/>
          <p:nvPr/>
        </p:nvSpPr>
        <p:spPr>
          <a:xfrm>
            <a:off x="2760022" y="832783"/>
            <a:ext cx="3540600" cy="3352800"/>
          </a:xfrm>
          <a:prstGeom prst="donut">
            <a:avLst>
              <a:gd name="adj" fmla="val 16067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3" name="Google Shape;193;p29"/>
          <p:cNvCxnSpPr/>
          <p:nvPr/>
        </p:nvCxnSpPr>
        <p:spPr>
          <a:xfrm>
            <a:off x="2594813" y="1456542"/>
            <a:ext cx="604200" cy="333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94" name="Google Shape;194;p29"/>
          <p:cNvCxnSpPr/>
          <p:nvPr/>
        </p:nvCxnSpPr>
        <p:spPr>
          <a:xfrm flipH="1">
            <a:off x="5854030" y="1456542"/>
            <a:ext cx="604200" cy="3333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95" name="Google Shape;195;p29"/>
          <p:cNvCxnSpPr/>
          <p:nvPr/>
        </p:nvCxnSpPr>
        <p:spPr>
          <a:xfrm rot="10800000">
            <a:off x="4514622" y="3960343"/>
            <a:ext cx="0" cy="607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96" name="Google Shape;196;p29"/>
          <p:cNvSpPr/>
          <p:nvPr/>
        </p:nvSpPr>
        <p:spPr>
          <a:xfrm rot="1720274">
            <a:off x="2676138" y="702771"/>
            <a:ext cx="3701673" cy="3602743"/>
          </a:xfrm>
          <a:prstGeom prst="blockArc">
            <a:avLst>
              <a:gd name="adj1" fmla="val 14414370"/>
              <a:gd name="adj2" fmla="val 694"/>
              <a:gd name="adj3" fmla="val 9562"/>
            </a:avLst>
          </a:prstGeom>
          <a:solidFill>
            <a:schemeClr val="accent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9"/>
          <p:cNvSpPr/>
          <p:nvPr/>
        </p:nvSpPr>
        <p:spPr>
          <a:xfrm rot="-1720274" flipH="1">
            <a:off x="2679340" y="702771"/>
            <a:ext cx="3701673" cy="3602743"/>
          </a:xfrm>
          <a:prstGeom prst="blockArc">
            <a:avLst>
              <a:gd name="adj1" fmla="val 14348563"/>
              <a:gd name="adj2" fmla="val 21472873"/>
              <a:gd name="adj3" fmla="val 9381"/>
            </a:avLst>
          </a:prstGeom>
          <a:solidFill>
            <a:schemeClr val="accent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9"/>
          <p:cNvSpPr/>
          <p:nvPr/>
        </p:nvSpPr>
        <p:spPr>
          <a:xfrm rot="-8193209">
            <a:off x="4279212" y="643338"/>
            <a:ext cx="492964" cy="492964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9"/>
          <p:cNvSpPr/>
          <p:nvPr/>
        </p:nvSpPr>
        <p:spPr>
          <a:xfrm rot="-9080570" flipH="1">
            <a:off x="2677632" y="700383"/>
            <a:ext cx="3700834" cy="3601862"/>
          </a:xfrm>
          <a:prstGeom prst="blockArc">
            <a:avLst>
              <a:gd name="adj1" fmla="val 14316164"/>
              <a:gd name="adj2" fmla="val 21502663"/>
              <a:gd name="adj3" fmla="val 9415"/>
            </a:avLst>
          </a:prstGeom>
          <a:solidFill>
            <a:schemeClr val="accent3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9"/>
          <p:cNvSpPr/>
          <p:nvPr/>
        </p:nvSpPr>
        <p:spPr>
          <a:xfrm rot="-975993">
            <a:off x="5811039" y="3054763"/>
            <a:ext cx="433764" cy="41449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9"/>
          <p:cNvSpPr/>
          <p:nvPr/>
        </p:nvSpPr>
        <p:spPr>
          <a:xfrm rot="6411380">
            <a:off x="2797749" y="3040537"/>
            <a:ext cx="482114" cy="50484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9"/>
          <p:cNvSpPr txBox="1">
            <a:spLocks noGrp="1"/>
          </p:cNvSpPr>
          <p:nvPr>
            <p:ph type="subTitle" idx="1"/>
          </p:nvPr>
        </p:nvSpPr>
        <p:spPr>
          <a:xfrm>
            <a:off x="3505313" y="2272288"/>
            <a:ext cx="20592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 b="1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29"/>
          <p:cNvSpPr txBox="1">
            <a:spLocks noGrp="1"/>
          </p:cNvSpPr>
          <p:nvPr>
            <p:ph type="subTitle" idx="2"/>
          </p:nvPr>
        </p:nvSpPr>
        <p:spPr>
          <a:xfrm>
            <a:off x="226850" y="1232875"/>
            <a:ext cx="23679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29"/>
          <p:cNvSpPr txBox="1">
            <a:spLocks noGrp="1"/>
          </p:cNvSpPr>
          <p:nvPr>
            <p:ph type="subTitle" idx="3"/>
          </p:nvPr>
        </p:nvSpPr>
        <p:spPr>
          <a:xfrm>
            <a:off x="6475250" y="1232875"/>
            <a:ext cx="23679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29"/>
          <p:cNvSpPr txBox="1">
            <a:spLocks noGrp="1"/>
          </p:cNvSpPr>
          <p:nvPr>
            <p:ph type="subTitle" idx="4"/>
          </p:nvPr>
        </p:nvSpPr>
        <p:spPr>
          <a:xfrm>
            <a:off x="2585744" y="4552750"/>
            <a:ext cx="38622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1">
  <p:cSld name="CUSTOM_10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30"/>
          <p:cNvGrpSpPr/>
          <p:nvPr/>
        </p:nvGrpSpPr>
        <p:grpSpPr>
          <a:xfrm>
            <a:off x="2563598" y="660331"/>
            <a:ext cx="4016817" cy="3822821"/>
            <a:chOff x="2902488" y="902232"/>
            <a:chExt cx="3339000" cy="3339000"/>
          </a:xfrm>
        </p:grpSpPr>
        <p:sp>
          <p:nvSpPr>
            <p:cNvPr id="208" name="Google Shape;208;p30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21577108"/>
                <a:gd name="adj2" fmla="val 1621488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30"/>
          <p:cNvSpPr/>
          <p:nvPr/>
        </p:nvSpPr>
        <p:spPr>
          <a:xfrm>
            <a:off x="3479909" y="1532206"/>
            <a:ext cx="2184600" cy="2079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0"/>
          <p:cNvSpPr/>
          <p:nvPr/>
        </p:nvSpPr>
        <p:spPr>
          <a:xfrm>
            <a:off x="4037690" y="168729"/>
            <a:ext cx="1068600" cy="106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0"/>
          <p:cNvSpPr/>
          <p:nvPr/>
        </p:nvSpPr>
        <p:spPr>
          <a:xfrm>
            <a:off x="4037690" y="3902529"/>
            <a:ext cx="1068600" cy="106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6018890" y="20737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2132690" y="20737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>
            <a:off x="2666090" y="7021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5409290" y="7021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2666090" y="3292929"/>
            <a:ext cx="1068600" cy="106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5409290" y="3292929"/>
            <a:ext cx="1068600" cy="106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 txBox="1">
            <a:spLocks noGrp="1"/>
          </p:cNvSpPr>
          <p:nvPr>
            <p:ph type="subTitle" idx="1"/>
          </p:nvPr>
        </p:nvSpPr>
        <p:spPr>
          <a:xfrm>
            <a:off x="4037700" y="3080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20" name="Google Shape;220;p30"/>
          <p:cNvSpPr txBox="1">
            <a:spLocks noGrp="1"/>
          </p:cNvSpPr>
          <p:nvPr>
            <p:ph type="subTitle" idx="2"/>
          </p:nvPr>
        </p:nvSpPr>
        <p:spPr>
          <a:xfrm>
            <a:off x="4037700" y="41180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30"/>
          <p:cNvSpPr txBox="1">
            <a:spLocks noGrp="1"/>
          </p:cNvSpPr>
          <p:nvPr>
            <p:ph type="subTitle" idx="3"/>
          </p:nvPr>
        </p:nvSpPr>
        <p:spPr>
          <a:xfrm>
            <a:off x="2132700" y="2289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30"/>
          <p:cNvSpPr txBox="1">
            <a:spLocks noGrp="1"/>
          </p:cNvSpPr>
          <p:nvPr>
            <p:ph type="subTitle" idx="4"/>
          </p:nvPr>
        </p:nvSpPr>
        <p:spPr>
          <a:xfrm>
            <a:off x="6018900" y="2289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30"/>
          <p:cNvSpPr txBox="1">
            <a:spLocks noGrp="1"/>
          </p:cNvSpPr>
          <p:nvPr>
            <p:ph type="subTitle" idx="5"/>
          </p:nvPr>
        </p:nvSpPr>
        <p:spPr>
          <a:xfrm>
            <a:off x="5409300" y="35084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30"/>
          <p:cNvSpPr txBox="1">
            <a:spLocks noGrp="1"/>
          </p:cNvSpPr>
          <p:nvPr>
            <p:ph type="subTitle" idx="6"/>
          </p:nvPr>
        </p:nvSpPr>
        <p:spPr>
          <a:xfrm>
            <a:off x="2666100" y="35084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30"/>
          <p:cNvSpPr txBox="1">
            <a:spLocks noGrp="1"/>
          </p:cNvSpPr>
          <p:nvPr>
            <p:ph type="subTitle" idx="7"/>
          </p:nvPr>
        </p:nvSpPr>
        <p:spPr>
          <a:xfrm>
            <a:off x="2666100" y="9176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8"/>
          </p:nvPr>
        </p:nvSpPr>
        <p:spPr>
          <a:xfrm>
            <a:off x="5409300" y="9176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9"/>
          </p:nvPr>
        </p:nvSpPr>
        <p:spPr>
          <a:xfrm>
            <a:off x="3576175" y="1944600"/>
            <a:ext cx="1974300" cy="11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">
  <p:cSld name="CUSTOM_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1 2">
  <p:cSld name="CUSTOM_10_2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31"/>
          <p:cNvGrpSpPr/>
          <p:nvPr/>
        </p:nvGrpSpPr>
        <p:grpSpPr>
          <a:xfrm>
            <a:off x="2563598" y="660331"/>
            <a:ext cx="4016817" cy="3822821"/>
            <a:chOff x="2902488" y="902232"/>
            <a:chExt cx="3339000" cy="3339000"/>
          </a:xfrm>
        </p:grpSpPr>
        <p:sp>
          <p:nvSpPr>
            <p:cNvPr id="230" name="Google Shape;230;p31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21577108"/>
                <a:gd name="adj2" fmla="val 1621488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31"/>
          <p:cNvSpPr/>
          <p:nvPr/>
        </p:nvSpPr>
        <p:spPr>
          <a:xfrm>
            <a:off x="3479909" y="1532206"/>
            <a:ext cx="2184600" cy="2079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1"/>
          <p:cNvSpPr/>
          <p:nvPr/>
        </p:nvSpPr>
        <p:spPr>
          <a:xfrm>
            <a:off x="6018890" y="20737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1"/>
          <p:cNvSpPr/>
          <p:nvPr/>
        </p:nvSpPr>
        <p:spPr>
          <a:xfrm>
            <a:off x="2132690" y="20737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1"/>
          <p:cNvSpPr/>
          <p:nvPr/>
        </p:nvSpPr>
        <p:spPr>
          <a:xfrm>
            <a:off x="2970890" y="473529"/>
            <a:ext cx="1068600" cy="106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1"/>
          <p:cNvSpPr/>
          <p:nvPr/>
        </p:nvSpPr>
        <p:spPr>
          <a:xfrm>
            <a:off x="5104490" y="4735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1"/>
          <p:cNvSpPr/>
          <p:nvPr/>
        </p:nvSpPr>
        <p:spPr>
          <a:xfrm>
            <a:off x="2970890" y="35977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1"/>
          <p:cNvSpPr/>
          <p:nvPr/>
        </p:nvSpPr>
        <p:spPr>
          <a:xfrm>
            <a:off x="5104490" y="3597729"/>
            <a:ext cx="1068600" cy="106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5104500" y="6890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2"/>
          </p:nvPr>
        </p:nvSpPr>
        <p:spPr>
          <a:xfrm>
            <a:off x="2970900" y="6890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subTitle" idx="3"/>
          </p:nvPr>
        </p:nvSpPr>
        <p:spPr>
          <a:xfrm>
            <a:off x="2970900" y="3813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4"/>
          </p:nvPr>
        </p:nvSpPr>
        <p:spPr>
          <a:xfrm>
            <a:off x="5104500" y="3813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5"/>
          </p:nvPr>
        </p:nvSpPr>
        <p:spPr>
          <a:xfrm>
            <a:off x="6018900" y="2289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6"/>
          </p:nvPr>
        </p:nvSpPr>
        <p:spPr>
          <a:xfrm>
            <a:off x="2132700" y="2289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7"/>
          </p:nvPr>
        </p:nvSpPr>
        <p:spPr>
          <a:xfrm>
            <a:off x="3576175" y="1944600"/>
            <a:ext cx="1974300" cy="11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1 1">
  <p:cSld name="CUSTOM_10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32"/>
          <p:cNvGrpSpPr/>
          <p:nvPr/>
        </p:nvGrpSpPr>
        <p:grpSpPr>
          <a:xfrm>
            <a:off x="2563598" y="660331"/>
            <a:ext cx="4016817" cy="3822821"/>
            <a:chOff x="2902488" y="902232"/>
            <a:chExt cx="3339000" cy="3339000"/>
          </a:xfrm>
        </p:grpSpPr>
        <p:sp>
          <p:nvSpPr>
            <p:cNvPr id="248" name="Google Shape;248;p32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21577108"/>
                <a:gd name="adj2" fmla="val 1621488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32"/>
          <p:cNvSpPr/>
          <p:nvPr/>
        </p:nvSpPr>
        <p:spPr>
          <a:xfrm>
            <a:off x="3479909" y="1532206"/>
            <a:ext cx="2184600" cy="2079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2"/>
          <p:cNvSpPr/>
          <p:nvPr/>
        </p:nvSpPr>
        <p:spPr>
          <a:xfrm>
            <a:off x="4037690" y="168729"/>
            <a:ext cx="1068600" cy="106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2"/>
          <p:cNvSpPr/>
          <p:nvPr/>
        </p:nvSpPr>
        <p:spPr>
          <a:xfrm>
            <a:off x="4037690" y="39025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2"/>
          <p:cNvSpPr/>
          <p:nvPr/>
        </p:nvSpPr>
        <p:spPr>
          <a:xfrm>
            <a:off x="6018890" y="20737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2"/>
          <p:cNvSpPr/>
          <p:nvPr/>
        </p:nvSpPr>
        <p:spPr>
          <a:xfrm>
            <a:off x="2132690" y="2073729"/>
            <a:ext cx="1068600" cy="106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1"/>
          </p:nvPr>
        </p:nvSpPr>
        <p:spPr>
          <a:xfrm>
            <a:off x="2132700" y="2289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2"/>
          </p:nvPr>
        </p:nvSpPr>
        <p:spPr>
          <a:xfrm>
            <a:off x="6018900" y="2289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subTitle" idx="3"/>
          </p:nvPr>
        </p:nvSpPr>
        <p:spPr>
          <a:xfrm>
            <a:off x="4037700" y="41180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4"/>
          </p:nvPr>
        </p:nvSpPr>
        <p:spPr>
          <a:xfrm>
            <a:off x="4037700" y="384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5"/>
          </p:nvPr>
        </p:nvSpPr>
        <p:spPr>
          <a:xfrm>
            <a:off x="3576175" y="1944600"/>
            <a:ext cx="1974300" cy="11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2">
  <p:cSld name="CUSTOM_11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/>
          <p:nvPr/>
        </p:nvSpPr>
        <p:spPr>
          <a:xfrm>
            <a:off x="4805002" y="3024435"/>
            <a:ext cx="198600" cy="19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3"/>
          <p:cNvSpPr/>
          <p:nvPr/>
        </p:nvSpPr>
        <p:spPr>
          <a:xfrm>
            <a:off x="4805001" y="2223030"/>
            <a:ext cx="198600" cy="19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"/>
          <p:cNvSpPr/>
          <p:nvPr/>
        </p:nvSpPr>
        <p:spPr>
          <a:xfrm>
            <a:off x="4805005" y="1421627"/>
            <a:ext cx="198600" cy="19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" name="Google Shape;264;p33"/>
          <p:cNvGrpSpPr/>
          <p:nvPr/>
        </p:nvGrpSpPr>
        <p:grpSpPr>
          <a:xfrm>
            <a:off x="985794" y="945750"/>
            <a:ext cx="3514811" cy="3252003"/>
            <a:chOff x="2991269" y="1153325"/>
            <a:chExt cx="3514811" cy="3252003"/>
          </a:xfrm>
        </p:grpSpPr>
        <p:sp>
          <p:nvSpPr>
            <p:cNvPr id="265" name="Google Shape;265;p33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66" name="Google Shape;266;p33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09EE3">
                <a:alpha val="77330"/>
              </a:srgbClr>
            </a:solidFill>
            <a:ln>
              <a:noFill/>
            </a:ln>
          </p:spPr>
        </p:sp>
        <p:sp>
          <p:nvSpPr>
            <p:cNvPr id="267" name="Google Shape;267;p33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68" name="Google Shape;268;p33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69" name="Google Shape;269;p33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E2A30B">
                <a:alpha val="78220"/>
              </a:srgbClr>
            </a:solidFill>
            <a:ln>
              <a:noFill/>
            </a:ln>
          </p:spPr>
        </p:sp>
        <p:sp>
          <p:nvSpPr>
            <p:cNvPr id="270" name="Google Shape;270;p33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71" name="Google Shape;271;p33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DF501D">
                <a:alpha val="79110"/>
              </a:srgbClr>
            </a:solidFill>
            <a:ln>
              <a:noFill/>
            </a:ln>
          </p:spPr>
        </p:sp>
        <p:sp>
          <p:nvSpPr>
            <p:cNvPr id="272" name="Google Shape;272;p33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273" name="Google Shape;273;p33"/>
          <p:cNvSpPr txBox="1">
            <a:spLocks noGrp="1"/>
          </p:cNvSpPr>
          <p:nvPr>
            <p:ph type="subTitle" idx="1"/>
          </p:nvPr>
        </p:nvSpPr>
        <p:spPr>
          <a:xfrm>
            <a:off x="5079400" y="11889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2"/>
          </p:nvPr>
        </p:nvSpPr>
        <p:spPr>
          <a:xfrm>
            <a:off x="5079400" y="21033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3"/>
          </p:nvPr>
        </p:nvSpPr>
        <p:spPr>
          <a:xfrm>
            <a:off x="5079400" y="28653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4">
  <p:cSld name="CUSTOM_13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34"/>
          <p:cNvGrpSpPr/>
          <p:nvPr/>
        </p:nvGrpSpPr>
        <p:grpSpPr>
          <a:xfrm>
            <a:off x="988623" y="945750"/>
            <a:ext cx="3509166" cy="3251991"/>
            <a:chOff x="3217473" y="1225350"/>
            <a:chExt cx="3118150" cy="3159727"/>
          </a:xfrm>
        </p:grpSpPr>
        <p:sp>
          <p:nvSpPr>
            <p:cNvPr id="278" name="Google Shape;278;p34"/>
            <p:cNvSpPr/>
            <p:nvPr/>
          </p:nvSpPr>
          <p:spPr>
            <a:xfrm>
              <a:off x="3579175" y="2711400"/>
              <a:ext cx="2396410" cy="971161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79" name="Google Shape;279;p34"/>
            <p:cNvSpPr/>
            <p:nvPr/>
          </p:nvSpPr>
          <p:spPr>
            <a:xfrm>
              <a:off x="3730755" y="2527208"/>
              <a:ext cx="2079127" cy="837209"/>
            </a:xfrm>
            <a:custGeom>
              <a:avLst/>
              <a:gdLst/>
              <a:ahLst/>
              <a:cxnLst/>
              <a:rect l="l" t="t" r="r" b="b"/>
              <a:pathLst>
                <a:path w="49248" h="16300" extrusionOk="0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80" name="Google Shape;280;p34"/>
            <p:cNvSpPr/>
            <p:nvPr/>
          </p:nvSpPr>
          <p:spPr>
            <a:xfrm>
              <a:off x="3946479" y="2252239"/>
              <a:ext cx="1647477" cy="663383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81" name="Google Shape;281;p34"/>
            <p:cNvSpPr/>
            <p:nvPr/>
          </p:nvSpPr>
          <p:spPr>
            <a:xfrm>
              <a:off x="4265445" y="1828277"/>
              <a:ext cx="1014014" cy="416547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82" name="Google Shape;282;p34"/>
            <p:cNvSpPr/>
            <p:nvPr/>
          </p:nvSpPr>
          <p:spPr>
            <a:xfrm>
              <a:off x="3217473" y="3154705"/>
              <a:ext cx="1559116" cy="1230372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729E2E">
                <a:alpha val="74670"/>
              </a:srgbClr>
            </a:solidFill>
            <a:ln>
              <a:noFill/>
            </a:ln>
          </p:spPr>
        </p:sp>
        <p:sp>
          <p:nvSpPr>
            <p:cNvPr id="283" name="Google Shape;283;p34"/>
            <p:cNvSpPr/>
            <p:nvPr/>
          </p:nvSpPr>
          <p:spPr>
            <a:xfrm>
              <a:off x="3790596" y="2554725"/>
              <a:ext cx="982143" cy="653205"/>
            </a:xfrm>
            <a:custGeom>
              <a:avLst/>
              <a:gdLst/>
              <a:ahLst/>
              <a:cxnLst/>
              <a:rect l="l" t="t" r="r" b="b"/>
              <a:pathLst>
                <a:path w="23257" h="12771" extrusionOk="0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84" name="Google Shape;284;p34"/>
            <p:cNvSpPr/>
            <p:nvPr/>
          </p:nvSpPr>
          <p:spPr>
            <a:xfrm flipH="1">
              <a:off x="4770690" y="2554725"/>
              <a:ext cx="982143" cy="653205"/>
            </a:xfrm>
            <a:custGeom>
              <a:avLst/>
              <a:gdLst/>
              <a:ahLst/>
              <a:cxnLst/>
              <a:rect l="l" t="t" r="r" b="b"/>
              <a:pathLst>
                <a:path w="23257" h="12771" extrusionOk="0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</p:sp>
        <p:sp>
          <p:nvSpPr>
            <p:cNvPr id="285" name="Google Shape;285;p34"/>
            <p:cNvSpPr/>
            <p:nvPr/>
          </p:nvSpPr>
          <p:spPr>
            <a:xfrm>
              <a:off x="4002555" y="2023456"/>
              <a:ext cx="770191" cy="72189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E2A30B">
                <a:alpha val="78220"/>
              </a:srgbClr>
            </a:solidFill>
            <a:ln>
              <a:noFill/>
            </a:ln>
          </p:spPr>
        </p:sp>
        <p:sp>
          <p:nvSpPr>
            <p:cNvPr id="286" name="Google Shape;286;p34"/>
            <p:cNvSpPr/>
            <p:nvPr/>
          </p:nvSpPr>
          <p:spPr>
            <a:xfrm flipH="1">
              <a:off x="4770683" y="2023456"/>
              <a:ext cx="770191" cy="72189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87" name="Google Shape;287;p34"/>
            <p:cNvSpPr/>
            <p:nvPr/>
          </p:nvSpPr>
          <p:spPr>
            <a:xfrm>
              <a:off x="4323640" y="1225350"/>
              <a:ext cx="449116" cy="85401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DF501D">
                <a:alpha val="79110"/>
              </a:srgbClr>
            </a:solidFill>
            <a:ln>
              <a:noFill/>
            </a:ln>
          </p:spPr>
        </p:sp>
        <p:sp>
          <p:nvSpPr>
            <p:cNvPr id="288" name="Google Shape;288;p34"/>
            <p:cNvSpPr/>
            <p:nvPr/>
          </p:nvSpPr>
          <p:spPr>
            <a:xfrm flipH="1">
              <a:off x="4770673" y="1225350"/>
              <a:ext cx="449116" cy="85401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9" name="Google Shape;289;p34"/>
            <p:cNvSpPr/>
            <p:nvPr/>
          </p:nvSpPr>
          <p:spPr>
            <a:xfrm>
              <a:off x="3636034" y="2553603"/>
              <a:ext cx="1136642" cy="946913"/>
            </a:xfrm>
            <a:custGeom>
              <a:avLst/>
              <a:gdLst/>
              <a:ahLst/>
              <a:cxnLst/>
              <a:rect l="l" t="t" r="r" b="b"/>
              <a:pathLst>
                <a:path w="65016" h="46623" extrusionOk="0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009EE3">
                <a:alpha val="77330"/>
              </a:srgbClr>
            </a:solidFill>
            <a:ln>
              <a:noFill/>
            </a:ln>
          </p:spPr>
        </p:sp>
        <p:sp>
          <p:nvSpPr>
            <p:cNvPr id="290" name="Google Shape;290;p34"/>
            <p:cNvSpPr/>
            <p:nvPr/>
          </p:nvSpPr>
          <p:spPr>
            <a:xfrm flipH="1">
              <a:off x="4770657" y="2555106"/>
              <a:ext cx="1136642" cy="946913"/>
            </a:xfrm>
            <a:custGeom>
              <a:avLst/>
              <a:gdLst/>
              <a:ahLst/>
              <a:cxnLst/>
              <a:rect l="l" t="t" r="r" b="b"/>
              <a:pathLst>
                <a:path w="65016" h="46623" extrusionOk="0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1" name="Google Shape;291;p34"/>
            <p:cNvSpPr/>
            <p:nvPr/>
          </p:nvSpPr>
          <p:spPr>
            <a:xfrm flipH="1">
              <a:off x="4776508" y="3154705"/>
              <a:ext cx="1559116" cy="1230372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729E2E"/>
            </a:solidFill>
            <a:ln>
              <a:noFill/>
            </a:ln>
          </p:spPr>
        </p:sp>
      </p:grpSp>
      <p:sp>
        <p:nvSpPr>
          <p:cNvPr id="292" name="Google Shape;292;p34"/>
          <p:cNvSpPr/>
          <p:nvPr/>
        </p:nvSpPr>
        <p:spPr>
          <a:xfrm>
            <a:off x="4805002" y="3557835"/>
            <a:ext cx="198600" cy="19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4"/>
          <p:cNvSpPr/>
          <p:nvPr/>
        </p:nvSpPr>
        <p:spPr>
          <a:xfrm>
            <a:off x="4805001" y="2832630"/>
            <a:ext cx="198600" cy="19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4"/>
          <p:cNvSpPr/>
          <p:nvPr/>
        </p:nvSpPr>
        <p:spPr>
          <a:xfrm>
            <a:off x="4805005" y="2107427"/>
            <a:ext cx="198600" cy="19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4"/>
          <p:cNvSpPr txBox="1">
            <a:spLocks noGrp="1"/>
          </p:cNvSpPr>
          <p:nvPr>
            <p:ph type="subTitle" idx="1"/>
          </p:nvPr>
        </p:nvSpPr>
        <p:spPr>
          <a:xfrm>
            <a:off x="5079400" y="18747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34"/>
          <p:cNvSpPr txBox="1">
            <a:spLocks noGrp="1"/>
          </p:cNvSpPr>
          <p:nvPr>
            <p:ph type="subTitle" idx="2"/>
          </p:nvPr>
        </p:nvSpPr>
        <p:spPr>
          <a:xfrm>
            <a:off x="5079400" y="27129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7" name="Google Shape;297;p34"/>
          <p:cNvSpPr txBox="1">
            <a:spLocks noGrp="1"/>
          </p:cNvSpPr>
          <p:nvPr>
            <p:ph type="subTitle" idx="3"/>
          </p:nvPr>
        </p:nvSpPr>
        <p:spPr>
          <a:xfrm>
            <a:off x="5079400" y="33987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34"/>
          <p:cNvSpPr/>
          <p:nvPr/>
        </p:nvSpPr>
        <p:spPr>
          <a:xfrm>
            <a:off x="4805005" y="1345427"/>
            <a:ext cx="198600" cy="19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4"/>
          <p:cNvSpPr txBox="1">
            <a:spLocks noGrp="1"/>
          </p:cNvSpPr>
          <p:nvPr>
            <p:ph type="subTitle" idx="4"/>
          </p:nvPr>
        </p:nvSpPr>
        <p:spPr>
          <a:xfrm>
            <a:off x="5079400" y="11127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3">
  <p:cSld name="CUSTOM_12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35"/>
          <p:cNvGrpSpPr/>
          <p:nvPr/>
        </p:nvGrpSpPr>
        <p:grpSpPr>
          <a:xfrm>
            <a:off x="988609" y="943152"/>
            <a:ext cx="3509178" cy="3257208"/>
            <a:chOff x="3318063" y="1368287"/>
            <a:chExt cx="2408000" cy="2993482"/>
          </a:xfrm>
        </p:grpSpPr>
        <p:sp>
          <p:nvSpPr>
            <p:cNvPr id="302" name="Google Shape;302;p35"/>
            <p:cNvSpPr/>
            <p:nvPr/>
          </p:nvSpPr>
          <p:spPr>
            <a:xfrm>
              <a:off x="3595785" y="2775241"/>
              <a:ext cx="1853168" cy="919151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3" name="Google Shape;303;p35"/>
            <p:cNvSpPr/>
            <p:nvPr/>
          </p:nvSpPr>
          <p:spPr>
            <a:xfrm>
              <a:off x="3318063" y="3194383"/>
              <a:ext cx="1203867" cy="1167385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595959">
                <a:alpha val="73780"/>
              </a:srgbClr>
            </a:solidFill>
            <a:ln>
              <a:noFill/>
            </a:ln>
          </p:spPr>
        </p:sp>
        <p:sp>
          <p:nvSpPr>
            <p:cNvPr id="304" name="Google Shape;304;p35"/>
            <p:cNvSpPr/>
            <p:nvPr/>
          </p:nvSpPr>
          <p:spPr>
            <a:xfrm flipH="1">
              <a:off x="4522196" y="3194383"/>
              <a:ext cx="1203867" cy="1167385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305" name="Google Shape;305;p35"/>
            <p:cNvSpPr/>
            <p:nvPr/>
          </p:nvSpPr>
          <p:spPr>
            <a:xfrm>
              <a:off x="3844034" y="2401368"/>
              <a:ext cx="1356545" cy="672851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6" name="Google Shape;306;p35"/>
            <p:cNvSpPr/>
            <p:nvPr/>
          </p:nvSpPr>
          <p:spPr>
            <a:xfrm>
              <a:off x="3930892" y="2272397"/>
              <a:ext cx="1175304" cy="581421"/>
            </a:xfrm>
            <a:custGeom>
              <a:avLst/>
              <a:gdLst/>
              <a:ahLst/>
              <a:cxnLst/>
              <a:rect l="l" t="t" r="r" b="b"/>
              <a:pathLst>
                <a:path w="49248" h="16300" extrusionOk="0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7" name="Google Shape;307;p35"/>
            <p:cNvSpPr/>
            <p:nvPr/>
          </p:nvSpPr>
          <p:spPr>
            <a:xfrm>
              <a:off x="4052837" y="2081437"/>
              <a:ext cx="931314" cy="460727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8" name="Google Shape;308;p35"/>
            <p:cNvSpPr/>
            <p:nvPr/>
          </p:nvSpPr>
          <p:spPr>
            <a:xfrm>
              <a:off x="4233144" y="1787006"/>
              <a:ext cx="573183" cy="289305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9" name="Google Shape;309;p35"/>
            <p:cNvSpPr/>
            <p:nvPr/>
          </p:nvSpPr>
          <p:spPr>
            <a:xfrm>
              <a:off x="3640743" y="2708179"/>
              <a:ext cx="881371" cy="854431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729E2E">
                <a:alpha val="74670"/>
              </a:srgbClr>
            </a:solidFill>
            <a:ln>
              <a:noFill/>
            </a:ln>
          </p:spPr>
        </p:sp>
        <p:sp>
          <p:nvSpPr>
            <p:cNvPr id="310" name="Google Shape;310;p35"/>
            <p:cNvSpPr/>
            <p:nvPr/>
          </p:nvSpPr>
          <p:spPr>
            <a:xfrm>
              <a:off x="3964720" y="2291507"/>
              <a:ext cx="555203" cy="453658"/>
            </a:xfrm>
            <a:custGeom>
              <a:avLst/>
              <a:gdLst/>
              <a:ahLst/>
              <a:cxnLst/>
              <a:rect l="l" t="t" r="r" b="b"/>
              <a:pathLst>
                <a:path w="23257" h="12771" extrusionOk="0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11" name="Google Shape;311;p35"/>
            <p:cNvSpPr/>
            <p:nvPr/>
          </p:nvSpPr>
          <p:spPr>
            <a:xfrm flipH="1">
              <a:off x="4518736" y="2291507"/>
              <a:ext cx="555203" cy="453658"/>
            </a:xfrm>
            <a:custGeom>
              <a:avLst/>
              <a:gdLst/>
              <a:ahLst/>
              <a:cxnLst/>
              <a:rect l="l" t="t" r="r" b="b"/>
              <a:pathLst>
                <a:path w="23257" h="12771" extrusionOk="0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</p:sp>
        <p:sp>
          <p:nvSpPr>
            <p:cNvPr id="312" name="Google Shape;312;p35"/>
            <p:cNvSpPr/>
            <p:nvPr/>
          </p:nvSpPr>
          <p:spPr>
            <a:xfrm>
              <a:off x="4084537" y="1922553"/>
              <a:ext cx="435387" cy="501365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E2A30B">
                <a:alpha val="78220"/>
              </a:srgbClr>
            </a:solidFill>
            <a:ln>
              <a:noFill/>
            </a:ln>
          </p:spPr>
        </p:sp>
        <p:sp>
          <p:nvSpPr>
            <p:cNvPr id="313" name="Google Shape;313;p35"/>
            <p:cNvSpPr/>
            <p:nvPr/>
          </p:nvSpPr>
          <p:spPr>
            <a:xfrm flipH="1">
              <a:off x="4518735" y="1922553"/>
              <a:ext cx="435387" cy="501365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14" name="Google Shape;314;p35"/>
            <p:cNvSpPr/>
            <p:nvPr/>
          </p:nvSpPr>
          <p:spPr>
            <a:xfrm>
              <a:off x="4266040" y="1368287"/>
              <a:ext cx="253884" cy="593119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DF501D">
                <a:alpha val="79110"/>
              </a:srgbClr>
            </a:solidFill>
            <a:ln>
              <a:noFill/>
            </a:ln>
          </p:spPr>
        </p:sp>
        <p:sp>
          <p:nvSpPr>
            <p:cNvPr id="315" name="Google Shape;315;p35"/>
            <p:cNvSpPr/>
            <p:nvPr/>
          </p:nvSpPr>
          <p:spPr>
            <a:xfrm flipH="1">
              <a:off x="4518734" y="1368287"/>
              <a:ext cx="253884" cy="593119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6" name="Google Shape;316;p35"/>
            <p:cNvSpPr/>
            <p:nvPr/>
          </p:nvSpPr>
          <p:spPr>
            <a:xfrm>
              <a:off x="3877348" y="2290728"/>
              <a:ext cx="642683" cy="657851"/>
            </a:xfrm>
            <a:custGeom>
              <a:avLst/>
              <a:gdLst/>
              <a:ahLst/>
              <a:cxnLst/>
              <a:rect l="l" t="t" r="r" b="b"/>
              <a:pathLst>
                <a:path w="65016" h="46623" extrusionOk="0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009EE3">
                <a:alpha val="77330"/>
              </a:srgbClr>
            </a:solidFill>
            <a:ln>
              <a:noFill/>
            </a:ln>
          </p:spPr>
        </p:sp>
        <p:sp>
          <p:nvSpPr>
            <p:cNvPr id="317" name="Google Shape;317;p35"/>
            <p:cNvSpPr/>
            <p:nvPr/>
          </p:nvSpPr>
          <p:spPr>
            <a:xfrm flipH="1">
              <a:off x="4518572" y="2291772"/>
              <a:ext cx="642683" cy="657851"/>
            </a:xfrm>
            <a:custGeom>
              <a:avLst/>
              <a:gdLst/>
              <a:ahLst/>
              <a:cxnLst/>
              <a:rect l="l" t="t" r="r" b="b"/>
              <a:pathLst>
                <a:path w="65016" h="46623" extrusionOk="0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318" name="Google Shape;318;p35"/>
            <p:cNvSpPr/>
            <p:nvPr/>
          </p:nvSpPr>
          <p:spPr>
            <a:xfrm flipH="1">
              <a:off x="4522009" y="2708179"/>
              <a:ext cx="881371" cy="854431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sp>
        <p:nvSpPr>
          <p:cNvPr id="319" name="Google Shape;319;p35"/>
          <p:cNvSpPr/>
          <p:nvPr/>
        </p:nvSpPr>
        <p:spPr>
          <a:xfrm>
            <a:off x="4805002" y="3329235"/>
            <a:ext cx="198600" cy="19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5"/>
          <p:cNvSpPr/>
          <p:nvPr/>
        </p:nvSpPr>
        <p:spPr>
          <a:xfrm>
            <a:off x="4805001" y="2604030"/>
            <a:ext cx="198600" cy="19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5"/>
          <p:cNvSpPr/>
          <p:nvPr/>
        </p:nvSpPr>
        <p:spPr>
          <a:xfrm>
            <a:off x="4805005" y="1878827"/>
            <a:ext cx="198600" cy="19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5"/>
          <p:cNvSpPr txBox="1">
            <a:spLocks noGrp="1"/>
          </p:cNvSpPr>
          <p:nvPr>
            <p:ph type="subTitle" idx="1"/>
          </p:nvPr>
        </p:nvSpPr>
        <p:spPr>
          <a:xfrm>
            <a:off x="5079400" y="16461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3" name="Google Shape;323;p35"/>
          <p:cNvSpPr txBox="1">
            <a:spLocks noGrp="1"/>
          </p:cNvSpPr>
          <p:nvPr>
            <p:ph type="subTitle" idx="2"/>
          </p:nvPr>
        </p:nvSpPr>
        <p:spPr>
          <a:xfrm>
            <a:off x="5079400" y="24843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35"/>
          <p:cNvSpPr txBox="1">
            <a:spLocks noGrp="1"/>
          </p:cNvSpPr>
          <p:nvPr>
            <p:ph type="subTitle" idx="3"/>
          </p:nvPr>
        </p:nvSpPr>
        <p:spPr>
          <a:xfrm>
            <a:off x="5079400" y="31701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5" name="Google Shape;325;p35"/>
          <p:cNvSpPr/>
          <p:nvPr/>
        </p:nvSpPr>
        <p:spPr>
          <a:xfrm>
            <a:off x="4805005" y="1116827"/>
            <a:ext cx="198600" cy="19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subTitle" idx="4"/>
          </p:nvPr>
        </p:nvSpPr>
        <p:spPr>
          <a:xfrm>
            <a:off x="5079400" y="8841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7" name="Google Shape;327;p35"/>
          <p:cNvSpPr/>
          <p:nvPr/>
        </p:nvSpPr>
        <p:spPr>
          <a:xfrm>
            <a:off x="4805002" y="4015035"/>
            <a:ext cx="198600" cy="198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328" name="Google Shape;328;p35"/>
          <p:cNvSpPr txBox="1">
            <a:spLocks noGrp="1"/>
          </p:cNvSpPr>
          <p:nvPr>
            <p:ph type="subTitle" idx="5"/>
          </p:nvPr>
        </p:nvSpPr>
        <p:spPr>
          <a:xfrm>
            <a:off x="5079400" y="38559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5">
  <p:cSld name="CUSTOM_14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/>
          <p:nvPr/>
        </p:nvSpPr>
        <p:spPr>
          <a:xfrm>
            <a:off x="0" y="1189989"/>
            <a:ext cx="2214600" cy="669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36"/>
          <p:cNvSpPr/>
          <p:nvPr/>
        </p:nvSpPr>
        <p:spPr>
          <a:xfrm>
            <a:off x="1838325" y="1189775"/>
            <a:ext cx="2064000" cy="6690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36"/>
          <p:cNvSpPr/>
          <p:nvPr/>
        </p:nvSpPr>
        <p:spPr>
          <a:xfrm>
            <a:off x="3516750" y="1189775"/>
            <a:ext cx="2064000" cy="669000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36"/>
          <p:cNvSpPr/>
          <p:nvPr/>
        </p:nvSpPr>
        <p:spPr>
          <a:xfrm>
            <a:off x="6874025" y="1189775"/>
            <a:ext cx="2064000" cy="669000"/>
          </a:xfrm>
          <a:prstGeom prst="chevron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36"/>
          <p:cNvSpPr/>
          <p:nvPr/>
        </p:nvSpPr>
        <p:spPr>
          <a:xfrm>
            <a:off x="5195350" y="1189775"/>
            <a:ext cx="2064000" cy="669000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36"/>
          <p:cNvSpPr txBox="1">
            <a:spLocks noGrp="1"/>
          </p:cNvSpPr>
          <p:nvPr>
            <p:ph type="subTitle" idx="1"/>
          </p:nvPr>
        </p:nvSpPr>
        <p:spPr>
          <a:xfrm>
            <a:off x="121200" y="1232875"/>
            <a:ext cx="15501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subTitle" idx="2"/>
          </p:nvPr>
        </p:nvSpPr>
        <p:spPr>
          <a:xfrm>
            <a:off x="2102400" y="1232875"/>
            <a:ext cx="15501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subTitle" idx="3"/>
          </p:nvPr>
        </p:nvSpPr>
        <p:spPr>
          <a:xfrm>
            <a:off x="3778800" y="1232875"/>
            <a:ext cx="15501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36"/>
          <p:cNvSpPr txBox="1">
            <a:spLocks noGrp="1"/>
          </p:cNvSpPr>
          <p:nvPr>
            <p:ph type="subTitle" idx="4"/>
          </p:nvPr>
        </p:nvSpPr>
        <p:spPr>
          <a:xfrm>
            <a:off x="5455200" y="1232875"/>
            <a:ext cx="15501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36"/>
          <p:cNvSpPr txBox="1">
            <a:spLocks noGrp="1"/>
          </p:cNvSpPr>
          <p:nvPr>
            <p:ph type="subTitle" idx="5"/>
          </p:nvPr>
        </p:nvSpPr>
        <p:spPr>
          <a:xfrm>
            <a:off x="7131600" y="1232875"/>
            <a:ext cx="15501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36"/>
          <p:cNvSpPr txBox="1">
            <a:spLocks noGrp="1"/>
          </p:cNvSpPr>
          <p:nvPr>
            <p:ph type="subTitle" idx="6"/>
          </p:nvPr>
        </p:nvSpPr>
        <p:spPr>
          <a:xfrm>
            <a:off x="121200" y="1918675"/>
            <a:ext cx="1550100" cy="22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36"/>
          <p:cNvSpPr txBox="1">
            <a:spLocks noGrp="1"/>
          </p:cNvSpPr>
          <p:nvPr>
            <p:ph type="subTitle" idx="7"/>
          </p:nvPr>
        </p:nvSpPr>
        <p:spPr>
          <a:xfrm>
            <a:off x="2102400" y="1918675"/>
            <a:ext cx="1550100" cy="22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36"/>
          <p:cNvSpPr txBox="1">
            <a:spLocks noGrp="1"/>
          </p:cNvSpPr>
          <p:nvPr>
            <p:ph type="subTitle" idx="8"/>
          </p:nvPr>
        </p:nvSpPr>
        <p:spPr>
          <a:xfrm>
            <a:off x="3778800" y="1918675"/>
            <a:ext cx="1550100" cy="22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subTitle" idx="9"/>
          </p:nvPr>
        </p:nvSpPr>
        <p:spPr>
          <a:xfrm>
            <a:off x="5455200" y="1918675"/>
            <a:ext cx="1550100" cy="22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36"/>
          <p:cNvSpPr txBox="1">
            <a:spLocks noGrp="1"/>
          </p:cNvSpPr>
          <p:nvPr>
            <p:ph type="subTitle" idx="13"/>
          </p:nvPr>
        </p:nvSpPr>
        <p:spPr>
          <a:xfrm>
            <a:off x="7131600" y="1918675"/>
            <a:ext cx="1550100" cy="22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6">
  <p:cSld name="CUSTOM_15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"/>
          <p:cNvSpPr/>
          <p:nvPr/>
        </p:nvSpPr>
        <p:spPr>
          <a:xfrm>
            <a:off x="0" y="1189989"/>
            <a:ext cx="2726700" cy="669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37"/>
          <p:cNvSpPr/>
          <p:nvPr/>
        </p:nvSpPr>
        <p:spPr>
          <a:xfrm>
            <a:off x="2263425" y="1189775"/>
            <a:ext cx="2541300" cy="6690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37"/>
          <p:cNvSpPr/>
          <p:nvPr/>
        </p:nvSpPr>
        <p:spPr>
          <a:xfrm>
            <a:off x="4329974" y="1189775"/>
            <a:ext cx="2541300" cy="669000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37"/>
          <p:cNvSpPr/>
          <p:nvPr/>
        </p:nvSpPr>
        <p:spPr>
          <a:xfrm>
            <a:off x="6396739" y="1189775"/>
            <a:ext cx="2541300" cy="669000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37"/>
          <p:cNvSpPr txBox="1">
            <a:spLocks noGrp="1"/>
          </p:cNvSpPr>
          <p:nvPr>
            <p:ph type="subTitle" idx="1"/>
          </p:nvPr>
        </p:nvSpPr>
        <p:spPr>
          <a:xfrm>
            <a:off x="121200" y="1232875"/>
            <a:ext cx="19482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51" name="Google Shape;351;p37"/>
          <p:cNvSpPr txBox="1">
            <a:spLocks noGrp="1"/>
          </p:cNvSpPr>
          <p:nvPr>
            <p:ph type="subTitle" idx="2"/>
          </p:nvPr>
        </p:nvSpPr>
        <p:spPr>
          <a:xfrm>
            <a:off x="2559600" y="1232875"/>
            <a:ext cx="19482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52" name="Google Shape;352;p37"/>
          <p:cNvSpPr txBox="1">
            <a:spLocks noGrp="1"/>
          </p:cNvSpPr>
          <p:nvPr>
            <p:ph type="subTitle" idx="3"/>
          </p:nvPr>
        </p:nvSpPr>
        <p:spPr>
          <a:xfrm>
            <a:off x="4617000" y="1232875"/>
            <a:ext cx="19482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53" name="Google Shape;353;p37"/>
          <p:cNvSpPr txBox="1">
            <a:spLocks noGrp="1"/>
          </p:cNvSpPr>
          <p:nvPr>
            <p:ph type="subTitle" idx="4"/>
          </p:nvPr>
        </p:nvSpPr>
        <p:spPr>
          <a:xfrm>
            <a:off x="6750600" y="1232875"/>
            <a:ext cx="19482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54" name="Google Shape;354;p37"/>
          <p:cNvSpPr txBox="1">
            <a:spLocks noGrp="1"/>
          </p:cNvSpPr>
          <p:nvPr>
            <p:ph type="subTitle" idx="5"/>
          </p:nvPr>
        </p:nvSpPr>
        <p:spPr>
          <a:xfrm>
            <a:off x="121200" y="1953300"/>
            <a:ext cx="1948200" cy="20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37"/>
          <p:cNvSpPr txBox="1">
            <a:spLocks noGrp="1"/>
          </p:cNvSpPr>
          <p:nvPr>
            <p:ph type="subTitle" idx="6"/>
          </p:nvPr>
        </p:nvSpPr>
        <p:spPr>
          <a:xfrm>
            <a:off x="2559600" y="1953300"/>
            <a:ext cx="1948200" cy="20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37"/>
          <p:cNvSpPr txBox="1">
            <a:spLocks noGrp="1"/>
          </p:cNvSpPr>
          <p:nvPr>
            <p:ph type="subTitle" idx="7"/>
          </p:nvPr>
        </p:nvSpPr>
        <p:spPr>
          <a:xfrm>
            <a:off x="4617000" y="1953300"/>
            <a:ext cx="1948200" cy="20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37"/>
          <p:cNvSpPr txBox="1">
            <a:spLocks noGrp="1"/>
          </p:cNvSpPr>
          <p:nvPr>
            <p:ph type="subTitle" idx="8"/>
          </p:nvPr>
        </p:nvSpPr>
        <p:spPr>
          <a:xfrm>
            <a:off x="6750600" y="1953300"/>
            <a:ext cx="1948200" cy="20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7">
  <p:cSld name="CUSTOM_16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8"/>
          <p:cNvSpPr/>
          <p:nvPr/>
        </p:nvSpPr>
        <p:spPr>
          <a:xfrm>
            <a:off x="5632317" y="1189775"/>
            <a:ext cx="3305700" cy="669000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8"/>
          <p:cNvSpPr/>
          <p:nvPr/>
        </p:nvSpPr>
        <p:spPr>
          <a:xfrm>
            <a:off x="0" y="1189989"/>
            <a:ext cx="3546900" cy="669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38"/>
          <p:cNvSpPr/>
          <p:nvPr/>
        </p:nvSpPr>
        <p:spPr>
          <a:xfrm>
            <a:off x="2944204" y="1189775"/>
            <a:ext cx="3305700" cy="6690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38"/>
          <p:cNvSpPr txBox="1">
            <a:spLocks noGrp="1"/>
          </p:cNvSpPr>
          <p:nvPr>
            <p:ph type="subTitle" idx="1"/>
          </p:nvPr>
        </p:nvSpPr>
        <p:spPr>
          <a:xfrm>
            <a:off x="121200" y="1232875"/>
            <a:ext cx="26583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38"/>
          <p:cNvSpPr txBox="1">
            <a:spLocks noGrp="1"/>
          </p:cNvSpPr>
          <p:nvPr>
            <p:ph type="subTitle" idx="2"/>
          </p:nvPr>
        </p:nvSpPr>
        <p:spPr>
          <a:xfrm>
            <a:off x="3321600" y="1232875"/>
            <a:ext cx="26583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64" name="Google Shape;364;p38"/>
          <p:cNvSpPr txBox="1">
            <a:spLocks noGrp="1"/>
          </p:cNvSpPr>
          <p:nvPr>
            <p:ph type="subTitle" idx="3"/>
          </p:nvPr>
        </p:nvSpPr>
        <p:spPr>
          <a:xfrm>
            <a:off x="6217200" y="1232875"/>
            <a:ext cx="26583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65" name="Google Shape;365;p38"/>
          <p:cNvSpPr txBox="1">
            <a:spLocks noGrp="1"/>
          </p:cNvSpPr>
          <p:nvPr>
            <p:ph type="subTitle" idx="4"/>
          </p:nvPr>
        </p:nvSpPr>
        <p:spPr>
          <a:xfrm>
            <a:off x="121200" y="1994875"/>
            <a:ext cx="26583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6" name="Google Shape;366;p38"/>
          <p:cNvSpPr txBox="1">
            <a:spLocks noGrp="1"/>
          </p:cNvSpPr>
          <p:nvPr>
            <p:ph type="subTitle" idx="5"/>
          </p:nvPr>
        </p:nvSpPr>
        <p:spPr>
          <a:xfrm>
            <a:off x="3321600" y="1994875"/>
            <a:ext cx="26583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7" name="Google Shape;367;p38"/>
          <p:cNvSpPr txBox="1">
            <a:spLocks noGrp="1"/>
          </p:cNvSpPr>
          <p:nvPr>
            <p:ph type="subTitle" idx="6"/>
          </p:nvPr>
        </p:nvSpPr>
        <p:spPr>
          <a:xfrm>
            <a:off x="6217200" y="1994875"/>
            <a:ext cx="26583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8">
  <p:cSld name="CUSTOM_17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/>
          <p:nvPr/>
        </p:nvSpPr>
        <p:spPr>
          <a:xfrm>
            <a:off x="1662920" y="1642135"/>
            <a:ext cx="353400" cy="36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9"/>
          <p:cNvSpPr/>
          <p:nvPr/>
        </p:nvSpPr>
        <p:spPr>
          <a:xfrm>
            <a:off x="877947" y="133891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9"/>
          <p:cNvSpPr/>
          <p:nvPr/>
        </p:nvSpPr>
        <p:spPr>
          <a:xfrm>
            <a:off x="2206990" y="133891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9"/>
          <p:cNvSpPr/>
          <p:nvPr/>
        </p:nvSpPr>
        <p:spPr>
          <a:xfrm>
            <a:off x="3560827" y="133891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9"/>
          <p:cNvSpPr/>
          <p:nvPr/>
        </p:nvSpPr>
        <p:spPr>
          <a:xfrm>
            <a:off x="4915703" y="133891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9"/>
          <p:cNvSpPr/>
          <p:nvPr/>
        </p:nvSpPr>
        <p:spPr>
          <a:xfrm>
            <a:off x="6270606" y="133891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9"/>
          <p:cNvSpPr/>
          <p:nvPr/>
        </p:nvSpPr>
        <p:spPr>
          <a:xfrm>
            <a:off x="7647018" y="133891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9"/>
          <p:cNvSpPr/>
          <p:nvPr/>
        </p:nvSpPr>
        <p:spPr>
          <a:xfrm>
            <a:off x="3004357" y="1642135"/>
            <a:ext cx="353400" cy="3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9"/>
          <p:cNvSpPr/>
          <p:nvPr/>
        </p:nvSpPr>
        <p:spPr>
          <a:xfrm>
            <a:off x="4358720" y="1642135"/>
            <a:ext cx="353400" cy="36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9"/>
          <p:cNvSpPr/>
          <p:nvPr/>
        </p:nvSpPr>
        <p:spPr>
          <a:xfrm>
            <a:off x="5713595" y="1642135"/>
            <a:ext cx="353400" cy="36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9"/>
          <p:cNvSpPr/>
          <p:nvPr/>
        </p:nvSpPr>
        <p:spPr>
          <a:xfrm>
            <a:off x="7079257" y="1642135"/>
            <a:ext cx="353400" cy="36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9"/>
          <p:cNvSpPr txBox="1">
            <a:spLocks noGrp="1"/>
          </p:cNvSpPr>
          <p:nvPr>
            <p:ph type="subTitle" idx="1"/>
          </p:nvPr>
        </p:nvSpPr>
        <p:spPr>
          <a:xfrm>
            <a:off x="554150" y="1994875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1" name="Google Shape;381;p39"/>
          <p:cNvSpPr txBox="1">
            <a:spLocks noGrp="1"/>
          </p:cNvSpPr>
          <p:nvPr>
            <p:ph type="subTitle" idx="2"/>
          </p:nvPr>
        </p:nvSpPr>
        <p:spPr>
          <a:xfrm>
            <a:off x="1849550" y="1994875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2" name="Google Shape;382;p39"/>
          <p:cNvSpPr txBox="1">
            <a:spLocks noGrp="1"/>
          </p:cNvSpPr>
          <p:nvPr>
            <p:ph type="subTitle" idx="3"/>
          </p:nvPr>
        </p:nvSpPr>
        <p:spPr>
          <a:xfrm>
            <a:off x="3221150" y="1994875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3" name="Google Shape;383;p39"/>
          <p:cNvSpPr txBox="1">
            <a:spLocks noGrp="1"/>
          </p:cNvSpPr>
          <p:nvPr>
            <p:ph type="subTitle" idx="4"/>
          </p:nvPr>
        </p:nvSpPr>
        <p:spPr>
          <a:xfrm>
            <a:off x="4592750" y="1994875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4" name="Google Shape;384;p39"/>
          <p:cNvSpPr txBox="1">
            <a:spLocks noGrp="1"/>
          </p:cNvSpPr>
          <p:nvPr>
            <p:ph type="subTitle" idx="5"/>
          </p:nvPr>
        </p:nvSpPr>
        <p:spPr>
          <a:xfrm>
            <a:off x="5888150" y="1994875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39"/>
          <p:cNvSpPr txBox="1">
            <a:spLocks noGrp="1"/>
          </p:cNvSpPr>
          <p:nvPr>
            <p:ph type="subTitle" idx="6"/>
          </p:nvPr>
        </p:nvSpPr>
        <p:spPr>
          <a:xfrm>
            <a:off x="7335950" y="1994875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9">
  <p:cSld name="CUSTOM_18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0"/>
          <p:cNvSpPr/>
          <p:nvPr/>
        </p:nvSpPr>
        <p:spPr>
          <a:xfrm>
            <a:off x="1723913" y="16418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0"/>
          <p:cNvSpPr/>
          <p:nvPr/>
        </p:nvSpPr>
        <p:spPr>
          <a:xfrm>
            <a:off x="861672" y="13508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40"/>
          <p:cNvSpPr/>
          <p:nvPr/>
        </p:nvSpPr>
        <p:spPr>
          <a:xfrm>
            <a:off x="2586168" y="13508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0"/>
          <p:cNvSpPr/>
          <p:nvPr/>
        </p:nvSpPr>
        <p:spPr>
          <a:xfrm>
            <a:off x="4290102" y="13508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40"/>
          <p:cNvSpPr/>
          <p:nvPr/>
        </p:nvSpPr>
        <p:spPr>
          <a:xfrm>
            <a:off x="5999340" y="13508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0"/>
          <p:cNvSpPr/>
          <p:nvPr/>
        </p:nvSpPr>
        <p:spPr>
          <a:xfrm>
            <a:off x="7708593" y="13508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0"/>
          <p:cNvSpPr/>
          <p:nvPr/>
        </p:nvSpPr>
        <p:spPr>
          <a:xfrm>
            <a:off x="3438138" y="16418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0"/>
          <p:cNvSpPr/>
          <p:nvPr/>
        </p:nvSpPr>
        <p:spPr>
          <a:xfrm>
            <a:off x="5184088" y="16418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0"/>
          <p:cNvSpPr/>
          <p:nvPr/>
        </p:nvSpPr>
        <p:spPr>
          <a:xfrm>
            <a:off x="6853963" y="16418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0"/>
          <p:cNvSpPr txBox="1">
            <a:spLocks noGrp="1"/>
          </p:cNvSpPr>
          <p:nvPr>
            <p:ph type="subTitle" idx="1"/>
          </p:nvPr>
        </p:nvSpPr>
        <p:spPr>
          <a:xfrm>
            <a:off x="522375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7" name="Google Shape;397;p40"/>
          <p:cNvSpPr txBox="1">
            <a:spLocks noGrp="1"/>
          </p:cNvSpPr>
          <p:nvPr>
            <p:ph type="subTitle" idx="2"/>
          </p:nvPr>
        </p:nvSpPr>
        <p:spPr>
          <a:xfrm>
            <a:off x="2246875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8" name="Google Shape;398;p40"/>
          <p:cNvSpPr txBox="1">
            <a:spLocks noGrp="1"/>
          </p:cNvSpPr>
          <p:nvPr>
            <p:ph type="subTitle" idx="3"/>
          </p:nvPr>
        </p:nvSpPr>
        <p:spPr>
          <a:xfrm>
            <a:off x="3935550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9" name="Google Shape;399;p40"/>
          <p:cNvSpPr txBox="1">
            <a:spLocks noGrp="1"/>
          </p:cNvSpPr>
          <p:nvPr>
            <p:ph type="subTitle" idx="4"/>
          </p:nvPr>
        </p:nvSpPr>
        <p:spPr>
          <a:xfrm>
            <a:off x="5660050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0" name="Google Shape;400;p40"/>
          <p:cNvSpPr txBox="1">
            <a:spLocks noGrp="1"/>
          </p:cNvSpPr>
          <p:nvPr>
            <p:ph type="subTitle" idx="5"/>
          </p:nvPr>
        </p:nvSpPr>
        <p:spPr>
          <a:xfrm>
            <a:off x="7348725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 1">
  <p:cSld name="CUSTOM_2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oboto"/>
              <a:buNone/>
              <a:defRPr sz="34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0">
  <p:cSld name="CUSTOM_19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1"/>
          <p:cNvSpPr/>
          <p:nvPr/>
        </p:nvSpPr>
        <p:spPr>
          <a:xfrm>
            <a:off x="2164963" y="16385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1"/>
          <p:cNvSpPr/>
          <p:nvPr/>
        </p:nvSpPr>
        <p:spPr>
          <a:xfrm>
            <a:off x="1151886" y="13475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1"/>
          <p:cNvSpPr/>
          <p:nvPr/>
        </p:nvSpPr>
        <p:spPr>
          <a:xfrm>
            <a:off x="3256823" y="13475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1"/>
          <p:cNvSpPr/>
          <p:nvPr/>
        </p:nvSpPr>
        <p:spPr>
          <a:xfrm>
            <a:off x="5338808" y="13475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1"/>
          <p:cNvSpPr/>
          <p:nvPr/>
        </p:nvSpPr>
        <p:spPr>
          <a:xfrm>
            <a:off x="7420786" y="13475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1"/>
          <p:cNvSpPr/>
          <p:nvPr/>
        </p:nvSpPr>
        <p:spPr>
          <a:xfrm>
            <a:off x="4337175" y="16385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1"/>
          <p:cNvSpPr/>
          <p:nvPr/>
        </p:nvSpPr>
        <p:spPr>
          <a:xfrm>
            <a:off x="6419150" y="16385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1"/>
          <p:cNvSpPr txBox="1">
            <a:spLocks noGrp="1"/>
          </p:cNvSpPr>
          <p:nvPr>
            <p:ph type="subTitle" idx="1"/>
          </p:nvPr>
        </p:nvSpPr>
        <p:spPr>
          <a:xfrm>
            <a:off x="827175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0" name="Google Shape;410;p41"/>
          <p:cNvSpPr txBox="1">
            <a:spLocks noGrp="1"/>
          </p:cNvSpPr>
          <p:nvPr>
            <p:ph type="subTitle" idx="2"/>
          </p:nvPr>
        </p:nvSpPr>
        <p:spPr>
          <a:xfrm>
            <a:off x="2884575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1" name="Google Shape;411;p41"/>
          <p:cNvSpPr txBox="1">
            <a:spLocks noGrp="1"/>
          </p:cNvSpPr>
          <p:nvPr>
            <p:ph type="subTitle" idx="3"/>
          </p:nvPr>
        </p:nvSpPr>
        <p:spPr>
          <a:xfrm>
            <a:off x="5018175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41"/>
          <p:cNvSpPr txBox="1">
            <a:spLocks noGrp="1"/>
          </p:cNvSpPr>
          <p:nvPr>
            <p:ph type="subTitle" idx="4"/>
          </p:nvPr>
        </p:nvSpPr>
        <p:spPr>
          <a:xfrm>
            <a:off x="7075575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1">
  <p:cSld name="CUSTOM_20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42"/>
          <p:cNvGrpSpPr/>
          <p:nvPr/>
        </p:nvGrpSpPr>
        <p:grpSpPr>
          <a:xfrm>
            <a:off x="6254516" y="1318143"/>
            <a:ext cx="2460300" cy="2460300"/>
            <a:chOff x="6254516" y="1318143"/>
            <a:chExt cx="2460300" cy="2460300"/>
          </a:xfrm>
        </p:grpSpPr>
        <p:sp>
          <p:nvSpPr>
            <p:cNvPr id="415" name="Google Shape;415;p42"/>
            <p:cNvSpPr/>
            <p:nvPr/>
          </p:nvSpPr>
          <p:spPr>
            <a:xfrm rot="2700000">
              <a:off x="7239866" y="1053398"/>
              <a:ext cx="489601" cy="2989789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2"/>
            <p:cNvSpPr/>
            <p:nvPr/>
          </p:nvSpPr>
          <p:spPr>
            <a:xfrm>
              <a:off x="6443962" y="3255512"/>
              <a:ext cx="326100" cy="32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7" name="Google Shape;417;p42"/>
          <p:cNvGrpSpPr/>
          <p:nvPr/>
        </p:nvGrpSpPr>
        <p:grpSpPr>
          <a:xfrm>
            <a:off x="4761418" y="1318143"/>
            <a:ext cx="2460300" cy="2460300"/>
            <a:chOff x="4761418" y="1318143"/>
            <a:chExt cx="2460300" cy="2460300"/>
          </a:xfrm>
        </p:grpSpPr>
        <p:sp>
          <p:nvSpPr>
            <p:cNvPr id="418" name="Google Shape;418;p42"/>
            <p:cNvSpPr/>
            <p:nvPr/>
          </p:nvSpPr>
          <p:spPr>
            <a:xfrm rot="2700000">
              <a:off x="5746767" y="1053398"/>
              <a:ext cx="489601" cy="298978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2"/>
            <p:cNvSpPr/>
            <p:nvPr/>
          </p:nvSpPr>
          <p:spPr>
            <a:xfrm>
              <a:off x="4950863" y="3255512"/>
              <a:ext cx="326100" cy="32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0" name="Google Shape;420;p42"/>
          <p:cNvGrpSpPr/>
          <p:nvPr/>
        </p:nvGrpSpPr>
        <p:grpSpPr>
          <a:xfrm>
            <a:off x="3269751" y="1318143"/>
            <a:ext cx="2460300" cy="2460300"/>
            <a:chOff x="3269751" y="1318143"/>
            <a:chExt cx="2460300" cy="2460300"/>
          </a:xfrm>
        </p:grpSpPr>
        <p:sp>
          <p:nvSpPr>
            <p:cNvPr id="421" name="Google Shape;421;p42"/>
            <p:cNvSpPr/>
            <p:nvPr/>
          </p:nvSpPr>
          <p:spPr>
            <a:xfrm rot="2700000">
              <a:off x="4255100" y="1053398"/>
              <a:ext cx="489601" cy="2989789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2"/>
            <p:cNvSpPr/>
            <p:nvPr/>
          </p:nvSpPr>
          <p:spPr>
            <a:xfrm>
              <a:off x="3459197" y="3255512"/>
              <a:ext cx="326100" cy="32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3" name="Google Shape;423;p42"/>
          <p:cNvGrpSpPr/>
          <p:nvPr/>
        </p:nvGrpSpPr>
        <p:grpSpPr>
          <a:xfrm>
            <a:off x="1776626" y="1318143"/>
            <a:ext cx="2460300" cy="2460300"/>
            <a:chOff x="1776626" y="1318143"/>
            <a:chExt cx="2460300" cy="2460300"/>
          </a:xfrm>
        </p:grpSpPr>
        <p:sp>
          <p:nvSpPr>
            <p:cNvPr id="424" name="Google Shape;424;p42"/>
            <p:cNvSpPr/>
            <p:nvPr/>
          </p:nvSpPr>
          <p:spPr>
            <a:xfrm rot="2700000">
              <a:off x="2761975" y="1053398"/>
              <a:ext cx="489601" cy="298978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2"/>
            <p:cNvSpPr/>
            <p:nvPr/>
          </p:nvSpPr>
          <p:spPr>
            <a:xfrm>
              <a:off x="1966072" y="3255512"/>
              <a:ext cx="326100" cy="32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6" name="Google Shape;426;p42"/>
          <p:cNvGrpSpPr/>
          <p:nvPr/>
        </p:nvGrpSpPr>
        <p:grpSpPr>
          <a:xfrm>
            <a:off x="284959" y="1318143"/>
            <a:ext cx="2460300" cy="2460300"/>
            <a:chOff x="284959" y="1318143"/>
            <a:chExt cx="2460300" cy="2460300"/>
          </a:xfrm>
        </p:grpSpPr>
        <p:sp>
          <p:nvSpPr>
            <p:cNvPr id="427" name="Google Shape;427;p42"/>
            <p:cNvSpPr/>
            <p:nvPr/>
          </p:nvSpPr>
          <p:spPr>
            <a:xfrm rot="2700000">
              <a:off x="1270309" y="1053398"/>
              <a:ext cx="489601" cy="298978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2"/>
            <p:cNvSpPr/>
            <p:nvPr/>
          </p:nvSpPr>
          <p:spPr>
            <a:xfrm>
              <a:off x="472955" y="3255512"/>
              <a:ext cx="326100" cy="32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29" name="Google Shape;429;p42"/>
          <p:cNvSpPr txBox="1">
            <a:spLocks noGrp="1"/>
          </p:cNvSpPr>
          <p:nvPr>
            <p:ph type="subTitle" idx="1"/>
          </p:nvPr>
        </p:nvSpPr>
        <p:spPr>
          <a:xfrm rot="-2700000">
            <a:off x="5990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0" name="Google Shape;430;p42"/>
          <p:cNvSpPr txBox="1">
            <a:spLocks noGrp="1"/>
          </p:cNvSpPr>
          <p:nvPr>
            <p:ph type="subTitle" idx="2"/>
          </p:nvPr>
        </p:nvSpPr>
        <p:spPr>
          <a:xfrm rot="-2700000">
            <a:off x="21230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1" name="Google Shape;431;p42"/>
          <p:cNvSpPr txBox="1">
            <a:spLocks noGrp="1"/>
          </p:cNvSpPr>
          <p:nvPr>
            <p:ph type="subTitle" idx="3"/>
          </p:nvPr>
        </p:nvSpPr>
        <p:spPr>
          <a:xfrm rot="-2700000">
            <a:off x="35708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2" name="Google Shape;432;p42"/>
          <p:cNvSpPr txBox="1">
            <a:spLocks noGrp="1"/>
          </p:cNvSpPr>
          <p:nvPr>
            <p:ph type="subTitle" idx="4"/>
          </p:nvPr>
        </p:nvSpPr>
        <p:spPr>
          <a:xfrm rot="-2700000">
            <a:off x="50948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3" name="Google Shape;433;p42"/>
          <p:cNvSpPr txBox="1">
            <a:spLocks noGrp="1"/>
          </p:cNvSpPr>
          <p:nvPr>
            <p:ph type="subTitle" idx="5"/>
          </p:nvPr>
        </p:nvSpPr>
        <p:spPr>
          <a:xfrm rot="-2700000">
            <a:off x="65426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4" name="Google Shape;434;p42"/>
          <p:cNvSpPr txBox="1">
            <a:spLocks noGrp="1"/>
          </p:cNvSpPr>
          <p:nvPr>
            <p:ph type="subTitle" idx="6"/>
          </p:nvPr>
        </p:nvSpPr>
        <p:spPr>
          <a:xfrm rot="-2700000">
            <a:off x="4996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5" name="Google Shape;435;p42"/>
          <p:cNvSpPr txBox="1">
            <a:spLocks noGrp="1"/>
          </p:cNvSpPr>
          <p:nvPr>
            <p:ph type="subTitle" idx="7"/>
          </p:nvPr>
        </p:nvSpPr>
        <p:spPr>
          <a:xfrm rot="-2700000">
            <a:off x="19474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6" name="Google Shape;436;p42"/>
          <p:cNvSpPr txBox="1">
            <a:spLocks noGrp="1"/>
          </p:cNvSpPr>
          <p:nvPr>
            <p:ph type="subTitle" idx="8"/>
          </p:nvPr>
        </p:nvSpPr>
        <p:spPr>
          <a:xfrm rot="-2700000">
            <a:off x="34714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7" name="Google Shape;437;p42"/>
          <p:cNvSpPr txBox="1">
            <a:spLocks noGrp="1"/>
          </p:cNvSpPr>
          <p:nvPr>
            <p:ph type="subTitle" idx="9"/>
          </p:nvPr>
        </p:nvSpPr>
        <p:spPr>
          <a:xfrm rot="-2700000">
            <a:off x="49192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8" name="Google Shape;438;p42"/>
          <p:cNvSpPr txBox="1">
            <a:spLocks noGrp="1"/>
          </p:cNvSpPr>
          <p:nvPr>
            <p:ph type="subTitle" idx="13"/>
          </p:nvPr>
        </p:nvSpPr>
        <p:spPr>
          <a:xfrm rot="-2700000">
            <a:off x="64432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2">
  <p:cSld name="CUSTOM_21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p43"/>
          <p:cNvGrpSpPr/>
          <p:nvPr/>
        </p:nvGrpSpPr>
        <p:grpSpPr>
          <a:xfrm>
            <a:off x="363524" y="1258050"/>
            <a:ext cx="2547000" cy="2547000"/>
            <a:chOff x="363524" y="1258050"/>
            <a:chExt cx="2547000" cy="2547000"/>
          </a:xfrm>
        </p:grpSpPr>
        <p:sp>
          <p:nvSpPr>
            <p:cNvPr id="441" name="Google Shape;441;p43"/>
            <p:cNvSpPr/>
            <p:nvPr/>
          </p:nvSpPr>
          <p:spPr>
            <a:xfrm rot="2700000">
              <a:off x="1356161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3"/>
            <p:cNvSpPr/>
            <p:nvPr/>
          </p:nvSpPr>
          <p:spPr>
            <a:xfrm>
              <a:off x="580539" y="3205393"/>
              <a:ext cx="374100" cy="37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3" name="Google Shape;443;p43"/>
          <p:cNvGrpSpPr/>
          <p:nvPr/>
        </p:nvGrpSpPr>
        <p:grpSpPr>
          <a:xfrm>
            <a:off x="2273746" y="1258050"/>
            <a:ext cx="2547000" cy="2547000"/>
            <a:chOff x="2273746" y="1258050"/>
            <a:chExt cx="2547000" cy="2547000"/>
          </a:xfrm>
        </p:grpSpPr>
        <p:sp>
          <p:nvSpPr>
            <p:cNvPr id="444" name="Google Shape;444;p43"/>
            <p:cNvSpPr/>
            <p:nvPr/>
          </p:nvSpPr>
          <p:spPr>
            <a:xfrm rot="2700000">
              <a:off x="3266383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3"/>
            <p:cNvSpPr/>
            <p:nvPr/>
          </p:nvSpPr>
          <p:spPr>
            <a:xfrm>
              <a:off x="2490761" y="3205393"/>
              <a:ext cx="374100" cy="37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6" name="Google Shape;446;p43"/>
          <p:cNvGrpSpPr/>
          <p:nvPr/>
        </p:nvGrpSpPr>
        <p:grpSpPr>
          <a:xfrm>
            <a:off x="4193764" y="1258050"/>
            <a:ext cx="2547000" cy="2547000"/>
            <a:chOff x="4193764" y="1258050"/>
            <a:chExt cx="2547000" cy="2547000"/>
          </a:xfrm>
        </p:grpSpPr>
        <p:sp>
          <p:nvSpPr>
            <p:cNvPr id="447" name="Google Shape;447;p43"/>
            <p:cNvSpPr/>
            <p:nvPr/>
          </p:nvSpPr>
          <p:spPr>
            <a:xfrm rot="2700000">
              <a:off x="5186401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3"/>
            <p:cNvSpPr/>
            <p:nvPr/>
          </p:nvSpPr>
          <p:spPr>
            <a:xfrm>
              <a:off x="4410780" y="3205393"/>
              <a:ext cx="374100" cy="374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9" name="Google Shape;449;p43"/>
          <p:cNvGrpSpPr/>
          <p:nvPr/>
        </p:nvGrpSpPr>
        <p:grpSpPr>
          <a:xfrm>
            <a:off x="6103986" y="1258050"/>
            <a:ext cx="2547000" cy="2547000"/>
            <a:chOff x="6103986" y="1258050"/>
            <a:chExt cx="2547000" cy="2547000"/>
          </a:xfrm>
        </p:grpSpPr>
        <p:sp>
          <p:nvSpPr>
            <p:cNvPr id="450" name="Google Shape;450;p43"/>
            <p:cNvSpPr/>
            <p:nvPr/>
          </p:nvSpPr>
          <p:spPr>
            <a:xfrm rot="2700000">
              <a:off x="7096623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3"/>
            <p:cNvSpPr/>
            <p:nvPr/>
          </p:nvSpPr>
          <p:spPr>
            <a:xfrm>
              <a:off x="6321002" y="3205393"/>
              <a:ext cx="374100" cy="374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52" name="Google Shape;452;p43"/>
          <p:cNvSpPr txBox="1">
            <a:spLocks noGrp="1"/>
          </p:cNvSpPr>
          <p:nvPr>
            <p:ph type="subTitle" idx="1"/>
          </p:nvPr>
        </p:nvSpPr>
        <p:spPr>
          <a:xfrm rot="-2700000">
            <a:off x="7514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3" name="Google Shape;453;p43"/>
          <p:cNvSpPr txBox="1">
            <a:spLocks noGrp="1"/>
          </p:cNvSpPr>
          <p:nvPr>
            <p:ph type="subTitle" idx="2"/>
          </p:nvPr>
        </p:nvSpPr>
        <p:spPr>
          <a:xfrm rot="-2700000">
            <a:off x="26564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4" name="Google Shape;454;p43"/>
          <p:cNvSpPr txBox="1">
            <a:spLocks noGrp="1"/>
          </p:cNvSpPr>
          <p:nvPr>
            <p:ph type="subTitle" idx="3"/>
          </p:nvPr>
        </p:nvSpPr>
        <p:spPr>
          <a:xfrm rot="-2700000">
            <a:off x="45614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5" name="Google Shape;455;p43"/>
          <p:cNvSpPr txBox="1">
            <a:spLocks noGrp="1"/>
          </p:cNvSpPr>
          <p:nvPr>
            <p:ph type="subTitle" idx="4"/>
          </p:nvPr>
        </p:nvSpPr>
        <p:spPr>
          <a:xfrm rot="-2700000">
            <a:off x="64664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6" name="Google Shape;456;p43"/>
          <p:cNvSpPr txBox="1">
            <a:spLocks noGrp="1"/>
          </p:cNvSpPr>
          <p:nvPr>
            <p:ph type="subTitle" idx="5"/>
          </p:nvPr>
        </p:nvSpPr>
        <p:spPr>
          <a:xfrm rot="-2700000">
            <a:off x="5758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7" name="Google Shape;457;p43"/>
          <p:cNvSpPr txBox="1">
            <a:spLocks noGrp="1"/>
          </p:cNvSpPr>
          <p:nvPr>
            <p:ph type="subTitle" idx="6"/>
          </p:nvPr>
        </p:nvSpPr>
        <p:spPr>
          <a:xfrm rot="-2700000">
            <a:off x="24808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8" name="Google Shape;458;p43"/>
          <p:cNvSpPr txBox="1">
            <a:spLocks noGrp="1"/>
          </p:cNvSpPr>
          <p:nvPr>
            <p:ph type="subTitle" idx="7"/>
          </p:nvPr>
        </p:nvSpPr>
        <p:spPr>
          <a:xfrm rot="-2700000">
            <a:off x="43858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9" name="Google Shape;459;p43"/>
          <p:cNvSpPr txBox="1">
            <a:spLocks noGrp="1"/>
          </p:cNvSpPr>
          <p:nvPr>
            <p:ph type="subTitle" idx="8"/>
          </p:nvPr>
        </p:nvSpPr>
        <p:spPr>
          <a:xfrm rot="-2700000">
            <a:off x="62908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3">
  <p:cSld name="CUSTOM_22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oogle Shape;461;p44"/>
          <p:cNvGrpSpPr/>
          <p:nvPr/>
        </p:nvGrpSpPr>
        <p:grpSpPr>
          <a:xfrm>
            <a:off x="1293736" y="1258050"/>
            <a:ext cx="2547000" cy="2547000"/>
            <a:chOff x="1293736" y="1258050"/>
            <a:chExt cx="2547000" cy="2547000"/>
          </a:xfrm>
        </p:grpSpPr>
        <p:sp>
          <p:nvSpPr>
            <p:cNvPr id="462" name="Google Shape;462;p44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4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4" name="Google Shape;464;p44"/>
          <p:cNvGrpSpPr/>
          <p:nvPr/>
        </p:nvGrpSpPr>
        <p:grpSpPr>
          <a:xfrm>
            <a:off x="3203958" y="1258050"/>
            <a:ext cx="2547000" cy="2547000"/>
            <a:chOff x="3203958" y="1258050"/>
            <a:chExt cx="2547000" cy="2547000"/>
          </a:xfrm>
        </p:grpSpPr>
        <p:sp>
          <p:nvSpPr>
            <p:cNvPr id="465" name="Google Shape;465;p44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4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7" name="Google Shape;467;p44"/>
          <p:cNvGrpSpPr/>
          <p:nvPr/>
        </p:nvGrpSpPr>
        <p:grpSpPr>
          <a:xfrm>
            <a:off x="5123977" y="1258050"/>
            <a:ext cx="2547000" cy="2547000"/>
            <a:chOff x="5123977" y="1258050"/>
            <a:chExt cx="2547000" cy="2547000"/>
          </a:xfrm>
        </p:grpSpPr>
        <p:sp>
          <p:nvSpPr>
            <p:cNvPr id="468" name="Google Shape;468;p44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4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70" name="Google Shape;470;p44"/>
          <p:cNvSpPr txBox="1">
            <a:spLocks noGrp="1"/>
          </p:cNvSpPr>
          <p:nvPr>
            <p:ph type="subTitle" idx="1"/>
          </p:nvPr>
        </p:nvSpPr>
        <p:spPr>
          <a:xfrm rot="-2700000">
            <a:off x="14902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1" name="Google Shape;471;p44"/>
          <p:cNvSpPr txBox="1">
            <a:spLocks noGrp="1"/>
          </p:cNvSpPr>
          <p:nvPr>
            <p:ph type="subTitle" idx="2"/>
          </p:nvPr>
        </p:nvSpPr>
        <p:spPr>
          <a:xfrm rot="-2700000">
            <a:off x="33952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2" name="Google Shape;472;p44"/>
          <p:cNvSpPr txBox="1">
            <a:spLocks noGrp="1"/>
          </p:cNvSpPr>
          <p:nvPr>
            <p:ph type="subTitle" idx="3"/>
          </p:nvPr>
        </p:nvSpPr>
        <p:spPr>
          <a:xfrm rot="-2700000">
            <a:off x="53002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3" name="Google Shape;473;p44"/>
          <p:cNvSpPr txBox="1">
            <a:spLocks noGrp="1"/>
          </p:cNvSpPr>
          <p:nvPr>
            <p:ph type="subTitle" idx="4"/>
          </p:nvPr>
        </p:nvSpPr>
        <p:spPr>
          <a:xfrm rot="-2700000">
            <a:off x="17420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4" name="Google Shape;474;p44"/>
          <p:cNvSpPr txBox="1">
            <a:spLocks noGrp="1"/>
          </p:cNvSpPr>
          <p:nvPr>
            <p:ph type="subTitle" idx="5"/>
          </p:nvPr>
        </p:nvSpPr>
        <p:spPr>
          <a:xfrm rot="-2700000">
            <a:off x="35708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5" name="Google Shape;475;p44"/>
          <p:cNvSpPr txBox="1">
            <a:spLocks noGrp="1"/>
          </p:cNvSpPr>
          <p:nvPr>
            <p:ph type="subTitle" idx="6"/>
          </p:nvPr>
        </p:nvSpPr>
        <p:spPr>
          <a:xfrm rot="-2700000">
            <a:off x="55520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4">
  <p:cSld name="CUSTOM_23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45"/>
          <p:cNvGrpSpPr/>
          <p:nvPr/>
        </p:nvGrpSpPr>
        <p:grpSpPr>
          <a:xfrm>
            <a:off x="1251029" y="3790876"/>
            <a:ext cx="6641951" cy="794079"/>
            <a:chOff x="1593000" y="2322568"/>
            <a:chExt cx="5957975" cy="643500"/>
          </a:xfrm>
        </p:grpSpPr>
        <p:sp>
          <p:nvSpPr>
            <p:cNvPr id="478" name="Google Shape;478;p4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483" name="Google Shape;483;p45"/>
          <p:cNvGrpSpPr/>
          <p:nvPr/>
        </p:nvGrpSpPr>
        <p:grpSpPr>
          <a:xfrm>
            <a:off x="1251029" y="2982803"/>
            <a:ext cx="6641951" cy="794079"/>
            <a:chOff x="1593000" y="2322568"/>
            <a:chExt cx="5957975" cy="643500"/>
          </a:xfrm>
        </p:grpSpPr>
        <p:sp>
          <p:nvSpPr>
            <p:cNvPr id="484" name="Google Shape;484;p4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729E2E">
                <a:alpha val="74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489" name="Google Shape;489;p45"/>
          <p:cNvGrpSpPr/>
          <p:nvPr/>
        </p:nvGrpSpPr>
        <p:grpSpPr>
          <a:xfrm>
            <a:off x="1251029" y="2174697"/>
            <a:ext cx="6641951" cy="794079"/>
            <a:chOff x="1593000" y="2322568"/>
            <a:chExt cx="5957975" cy="643500"/>
          </a:xfrm>
        </p:grpSpPr>
        <p:sp>
          <p:nvSpPr>
            <p:cNvPr id="490" name="Google Shape;490;p4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09EE3">
                <a:alpha val="77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495" name="Google Shape;495;p45"/>
          <p:cNvGrpSpPr/>
          <p:nvPr/>
        </p:nvGrpSpPr>
        <p:grpSpPr>
          <a:xfrm>
            <a:off x="1251029" y="1366633"/>
            <a:ext cx="6641951" cy="794079"/>
            <a:chOff x="1593000" y="2322568"/>
            <a:chExt cx="5957975" cy="643500"/>
          </a:xfrm>
        </p:grpSpPr>
        <p:sp>
          <p:nvSpPr>
            <p:cNvPr id="496" name="Google Shape;496;p4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E2A30B">
                <a:alpha val="78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01" name="Google Shape;501;p45"/>
          <p:cNvGrpSpPr/>
          <p:nvPr/>
        </p:nvGrpSpPr>
        <p:grpSpPr>
          <a:xfrm>
            <a:off x="1251029" y="558549"/>
            <a:ext cx="6641951" cy="794079"/>
            <a:chOff x="1593000" y="2322568"/>
            <a:chExt cx="5957975" cy="643500"/>
          </a:xfrm>
        </p:grpSpPr>
        <p:sp>
          <p:nvSpPr>
            <p:cNvPr id="502" name="Google Shape;502;p4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DF501D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507" name="Google Shape;507;p45"/>
          <p:cNvSpPr txBox="1">
            <a:spLocks noGrp="1"/>
          </p:cNvSpPr>
          <p:nvPr>
            <p:ph type="subTitle" idx="1"/>
          </p:nvPr>
        </p:nvSpPr>
        <p:spPr>
          <a:xfrm>
            <a:off x="2046375" y="5904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8" name="Google Shape;508;p45"/>
          <p:cNvSpPr txBox="1">
            <a:spLocks noGrp="1"/>
          </p:cNvSpPr>
          <p:nvPr>
            <p:ph type="subTitle" idx="2"/>
          </p:nvPr>
        </p:nvSpPr>
        <p:spPr>
          <a:xfrm>
            <a:off x="2046375" y="13524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9" name="Google Shape;509;p45"/>
          <p:cNvSpPr txBox="1">
            <a:spLocks noGrp="1"/>
          </p:cNvSpPr>
          <p:nvPr>
            <p:ph type="subTitle" idx="3"/>
          </p:nvPr>
        </p:nvSpPr>
        <p:spPr>
          <a:xfrm>
            <a:off x="2046375" y="21906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0" name="Google Shape;510;p45"/>
          <p:cNvSpPr txBox="1">
            <a:spLocks noGrp="1"/>
          </p:cNvSpPr>
          <p:nvPr>
            <p:ph type="subTitle" idx="4"/>
          </p:nvPr>
        </p:nvSpPr>
        <p:spPr>
          <a:xfrm>
            <a:off x="2046375" y="30288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1" name="Google Shape;511;p45"/>
          <p:cNvSpPr txBox="1">
            <a:spLocks noGrp="1"/>
          </p:cNvSpPr>
          <p:nvPr>
            <p:ph type="subTitle" idx="5"/>
          </p:nvPr>
        </p:nvSpPr>
        <p:spPr>
          <a:xfrm>
            <a:off x="2046375" y="38670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2" name="Google Shape;512;p45"/>
          <p:cNvSpPr txBox="1">
            <a:spLocks noGrp="1"/>
          </p:cNvSpPr>
          <p:nvPr>
            <p:ph type="subTitle" idx="6"/>
          </p:nvPr>
        </p:nvSpPr>
        <p:spPr>
          <a:xfrm>
            <a:off x="4560975" y="5904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3" name="Google Shape;513;p45"/>
          <p:cNvSpPr txBox="1">
            <a:spLocks noGrp="1"/>
          </p:cNvSpPr>
          <p:nvPr>
            <p:ph type="subTitle" idx="7"/>
          </p:nvPr>
        </p:nvSpPr>
        <p:spPr>
          <a:xfrm>
            <a:off x="4560975" y="13524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4" name="Google Shape;514;p45"/>
          <p:cNvSpPr txBox="1">
            <a:spLocks noGrp="1"/>
          </p:cNvSpPr>
          <p:nvPr>
            <p:ph type="subTitle" idx="8"/>
          </p:nvPr>
        </p:nvSpPr>
        <p:spPr>
          <a:xfrm>
            <a:off x="4560975" y="21906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5" name="Google Shape;515;p45"/>
          <p:cNvSpPr txBox="1">
            <a:spLocks noGrp="1"/>
          </p:cNvSpPr>
          <p:nvPr>
            <p:ph type="subTitle" idx="9"/>
          </p:nvPr>
        </p:nvSpPr>
        <p:spPr>
          <a:xfrm>
            <a:off x="4560975" y="30288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6" name="Google Shape;516;p45"/>
          <p:cNvSpPr txBox="1">
            <a:spLocks noGrp="1"/>
          </p:cNvSpPr>
          <p:nvPr>
            <p:ph type="subTitle" idx="13"/>
          </p:nvPr>
        </p:nvSpPr>
        <p:spPr>
          <a:xfrm>
            <a:off x="4560975" y="38670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4 1">
  <p:cSld name="CUSTOM_23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oogle Shape;518;p46"/>
          <p:cNvGrpSpPr/>
          <p:nvPr/>
        </p:nvGrpSpPr>
        <p:grpSpPr>
          <a:xfrm>
            <a:off x="1251029" y="3287603"/>
            <a:ext cx="6641951" cy="794079"/>
            <a:chOff x="1593000" y="2322568"/>
            <a:chExt cx="5957975" cy="643500"/>
          </a:xfrm>
        </p:grpSpPr>
        <p:sp>
          <p:nvSpPr>
            <p:cNvPr id="519" name="Google Shape;519;p4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729E2E">
                <a:alpha val="74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24" name="Google Shape;524;p46"/>
          <p:cNvGrpSpPr/>
          <p:nvPr/>
        </p:nvGrpSpPr>
        <p:grpSpPr>
          <a:xfrm>
            <a:off x="1251029" y="2479497"/>
            <a:ext cx="6641951" cy="794079"/>
            <a:chOff x="1593000" y="2322568"/>
            <a:chExt cx="5957975" cy="643500"/>
          </a:xfrm>
        </p:grpSpPr>
        <p:sp>
          <p:nvSpPr>
            <p:cNvPr id="525" name="Google Shape;525;p4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09EE3">
                <a:alpha val="77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30" name="Google Shape;530;p46"/>
          <p:cNvGrpSpPr/>
          <p:nvPr/>
        </p:nvGrpSpPr>
        <p:grpSpPr>
          <a:xfrm>
            <a:off x="1251029" y="1671433"/>
            <a:ext cx="6641951" cy="794079"/>
            <a:chOff x="1593000" y="2322568"/>
            <a:chExt cx="5957975" cy="643500"/>
          </a:xfrm>
        </p:grpSpPr>
        <p:sp>
          <p:nvSpPr>
            <p:cNvPr id="531" name="Google Shape;531;p4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E2A30B">
                <a:alpha val="78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36" name="Google Shape;536;p46"/>
          <p:cNvGrpSpPr/>
          <p:nvPr/>
        </p:nvGrpSpPr>
        <p:grpSpPr>
          <a:xfrm>
            <a:off x="1251029" y="863349"/>
            <a:ext cx="6641951" cy="794079"/>
            <a:chOff x="1593000" y="2322568"/>
            <a:chExt cx="5957975" cy="643500"/>
          </a:xfrm>
        </p:grpSpPr>
        <p:sp>
          <p:nvSpPr>
            <p:cNvPr id="537" name="Google Shape;537;p4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DF501D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542" name="Google Shape;542;p46"/>
          <p:cNvSpPr txBox="1">
            <a:spLocks noGrp="1"/>
          </p:cNvSpPr>
          <p:nvPr>
            <p:ph type="subTitle" idx="1"/>
          </p:nvPr>
        </p:nvSpPr>
        <p:spPr>
          <a:xfrm>
            <a:off x="2046375" y="8952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3" name="Google Shape;543;p46"/>
          <p:cNvSpPr txBox="1">
            <a:spLocks noGrp="1"/>
          </p:cNvSpPr>
          <p:nvPr>
            <p:ph type="subTitle" idx="2"/>
          </p:nvPr>
        </p:nvSpPr>
        <p:spPr>
          <a:xfrm>
            <a:off x="2046375" y="16572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4" name="Google Shape;544;p46"/>
          <p:cNvSpPr txBox="1">
            <a:spLocks noGrp="1"/>
          </p:cNvSpPr>
          <p:nvPr>
            <p:ph type="subTitle" idx="3"/>
          </p:nvPr>
        </p:nvSpPr>
        <p:spPr>
          <a:xfrm>
            <a:off x="2046375" y="24954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5" name="Google Shape;545;p46"/>
          <p:cNvSpPr txBox="1">
            <a:spLocks noGrp="1"/>
          </p:cNvSpPr>
          <p:nvPr>
            <p:ph type="subTitle" idx="4"/>
          </p:nvPr>
        </p:nvSpPr>
        <p:spPr>
          <a:xfrm>
            <a:off x="2046375" y="33336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6" name="Google Shape;546;p46"/>
          <p:cNvSpPr txBox="1">
            <a:spLocks noGrp="1"/>
          </p:cNvSpPr>
          <p:nvPr>
            <p:ph type="subTitle" idx="5"/>
          </p:nvPr>
        </p:nvSpPr>
        <p:spPr>
          <a:xfrm>
            <a:off x="4560975" y="8952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7" name="Google Shape;547;p46"/>
          <p:cNvSpPr txBox="1">
            <a:spLocks noGrp="1"/>
          </p:cNvSpPr>
          <p:nvPr>
            <p:ph type="subTitle" idx="6"/>
          </p:nvPr>
        </p:nvSpPr>
        <p:spPr>
          <a:xfrm>
            <a:off x="4560975" y="16572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8" name="Google Shape;548;p46"/>
          <p:cNvSpPr txBox="1">
            <a:spLocks noGrp="1"/>
          </p:cNvSpPr>
          <p:nvPr>
            <p:ph type="subTitle" idx="7"/>
          </p:nvPr>
        </p:nvSpPr>
        <p:spPr>
          <a:xfrm>
            <a:off x="4560975" y="24954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9" name="Google Shape;549;p46"/>
          <p:cNvSpPr txBox="1">
            <a:spLocks noGrp="1"/>
          </p:cNvSpPr>
          <p:nvPr>
            <p:ph type="subTitle" idx="8"/>
          </p:nvPr>
        </p:nvSpPr>
        <p:spPr>
          <a:xfrm>
            <a:off x="4560975" y="33336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4 2">
  <p:cSld name="CUSTOM_23_2"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Google Shape;551;p47"/>
          <p:cNvGrpSpPr/>
          <p:nvPr/>
        </p:nvGrpSpPr>
        <p:grpSpPr>
          <a:xfrm>
            <a:off x="1251029" y="2860497"/>
            <a:ext cx="6641951" cy="794079"/>
            <a:chOff x="1593000" y="2322568"/>
            <a:chExt cx="5957975" cy="643500"/>
          </a:xfrm>
        </p:grpSpPr>
        <p:sp>
          <p:nvSpPr>
            <p:cNvPr id="552" name="Google Shape;552;p4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09EE3">
                <a:alpha val="77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57" name="Google Shape;557;p47"/>
          <p:cNvGrpSpPr/>
          <p:nvPr/>
        </p:nvGrpSpPr>
        <p:grpSpPr>
          <a:xfrm>
            <a:off x="1251029" y="2052433"/>
            <a:ext cx="6641951" cy="794079"/>
            <a:chOff x="1593000" y="2322568"/>
            <a:chExt cx="5957975" cy="643500"/>
          </a:xfrm>
        </p:grpSpPr>
        <p:sp>
          <p:nvSpPr>
            <p:cNvPr id="558" name="Google Shape;558;p4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E2A30B">
                <a:alpha val="78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63" name="Google Shape;563;p47"/>
          <p:cNvGrpSpPr/>
          <p:nvPr/>
        </p:nvGrpSpPr>
        <p:grpSpPr>
          <a:xfrm>
            <a:off x="1251029" y="1244349"/>
            <a:ext cx="6641951" cy="794079"/>
            <a:chOff x="1593000" y="2322568"/>
            <a:chExt cx="5957975" cy="643500"/>
          </a:xfrm>
        </p:grpSpPr>
        <p:sp>
          <p:nvSpPr>
            <p:cNvPr id="564" name="Google Shape;564;p4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DF501D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569" name="Google Shape;569;p47"/>
          <p:cNvSpPr txBox="1">
            <a:spLocks noGrp="1"/>
          </p:cNvSpPr>
          <p:nvPr>
            <p:ph type="subTitle" idx="1"/>
          </p:nvPr>
        </p:nvSpPr>
        <p:spPr>
          <a:xfrm>
            <a:off x="2046375" y="12762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0" name="Google Shape;570;p47"/>
          <p:cNvSpPr txBox="1">
            <a:spLocks noGrp="1"/>
          </p:cNvSpPr>
          <p:nvPr>
            <p:ph type="subTitle" idx="2"/>
          </p:nvPr>
        </p:nvSpPr>
        <p:spPr>
          <a:xfrm>
            <a:off x="2046375" y="20382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1" name="Google Shape;571;p47"/>
          <p:cNvSpPr txBox="1">
            <a:spLocks noGrp="1"/>
          </p:cNvSpPr>
          <p:nvPr>
            <p:ph type="subTitle" idx="3"/>
          </p:nvPr>
        </p:nvSpPr>
        <p:spPr>
          <a:xfrm>
            <a:off x="2046375" y="28764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2" name="Google Shape;572;p47"/>
          <p:cNvSpPr txBox="1">
            <a:spLocks noGrp="1"/>
          </p:cNvSpPr>
          <p:nvPr>
            <p:ph type="subTitle" idx="4"/>
          </p:nvPr>
        </p:nvSpPr>
        <p:spPr>
          <a:xfrm>
            <a:off x="4560975" y="12762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3" name="Google Shape;573;p47"/>
          <p:cNvSpPr txBox="1">
            <a:spLocks noGrp="1"/>
          </p:cNvSpPr>
          <p:nvPr>
            <p:ph type="subTitle" idx="5"/>
          </p:nvPr>
        </p:nvSpPr>
        <p:spPr>
          <a:xfrm>
            <a:off x="4560975" y="20382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4" name="Google Shape;574;p47"/>
          <p:cNvSpPr txBox="1">
            <a:spLocks noGrp="1"/>
          </p:cNvSpPr>
          <p:nvPr>
            <p:ph type="subTitle" idx="6"/>
          </p:nvPr>
        </p:nvSpPr>
        <p:spPr>
          <a:xfrm>
            <a:off x="4560975" y="28764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5">
  <p:cSld name="CUSTOM_24"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48"/>
          <p:cNvGrpSpPr/>
          <p:nvPr/>
        </p:nvGrpSpPr>
        <p:grpSpPr>
          <a:xfrm>
            <a:off x="4385894" y="2370884"/>
            <a:ext cx="375756" cy="411459"/>
            <a:chOff x="3157188" y="909150"/>
            <a:chExt cx="470400" cy="470400"/>
          </a:xfrm>
        </p:grpSpPr>
        <p:sp>
          <p:nvSpPr>
            <p:cNvPr id="577" name="Google Shape;577;p48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8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48"/>
          <p:cNvGrpSpPr/>
          <p:nvPr/>
        </p:nvGrpSpPr>
        <p:grpSpPr>
          <a:xfrm>
            <a:off x="4569290" y="2569542"/>
            <a:ext cx="2946847" cy="1933119"/>
            <a:chOff x="3216519" y="2571750"/>
            <a:chExt cx="1944600" cy="1569600"/>
          </a:xfrm>
        </p:grpSpPr>
        <p:sp>
          <p:nvSpPr>
            <p:cNvPr id="580" name="Google Shape;580;p48"/>
            <p:cNvSpPr txBox="1"/>
            <p:nvPr/>
          </p:nvSpPr>
          <p:spPr>
            <a:xfrm>
              <a:off x="3461163" y="2814260"/>
              <a:ext cx="1451700" cy="459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1" name="Google Shape;581;p48"/>
            <p:cNvSpPr txBox="1"/>
            <p:nvPr/>
          </p:nvSpPr>
          <p:spPr>
            <a:xfrm>
              <a:off x="3461163" y="3274227"/>
              <a:ext cx="1451700" cy="51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-419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 elit, sed do eiusmod tempor.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2" name="Google Shape;582;p48"/>
            <p:cNvSpPr/>
            <p:nvPr/>
          </p:nvSpPr>
          <p:spPr>
            <a:xfrm rot="10800000">
              <a:off x="3216519" y="2571750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48"/>
          <p:cNvSpPr/>
          <p:nvPr/>
        </p:nvSpPr>
        <p:spPr>
          <a:xfrm flipH="1">
            <a:off x="4569290" y="640822"/>
            <a:ext cx="2946847" cy="1933119"/>
          </a:xfrm>
          <a:prstGeom prst="round2DiagRect">
            <a:avLst>
              <a:gd name="adj1" fmla="val 0"/>
              <a:gd name="adj2" fmla="val 1776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8"/>
          <p:cNvSpPr/>
          <p:nvPr/>
        </p:nvSpPr>
        <p:spPr>
          <a:xfrm flipH="1">
            <a:off x="1627906" y="2569542"/>
            <a:ext cx="2946847" cy="1933119"/>
          </a:xfrm>
          <a:prstGeom prst="round2DiagRect">
            <a:avLst>
              <a:gd name="adj1" fmla="val 0"/>
              <a:gd name="adj2" fmla="val 1776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48"/>
          <p:cNvSpPr/>
          <p:nvPr/>
        </p:nvSpPr>
        <p:spPr>
          <a:xfrm rot="10800000">
            <a:off x="1627906" y="640822"/>
            <a:ext cx="2946847" cy="1933119"/>
          </a:xfrm>
          <a:prstGeom prst="round2DiagRect">
            <a:avLst>
              <a:gd name="adj1" fmla="val 0"/>
              <a:gd name="adj2" fmla="val 1776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48"/>
          <p:cNvSpPr txBox="1">
            <a:spLocks noGrp="1"/>
          </p:cNvSpPr>
          <p:nvPr>
            <p:ph type="subTitle" idx="1"/>
          </p:nvPr>
        </p:nvSpPr>
        <p:spPr>
          <a:xfrm>
            <a:off x="1805650" y="895200"/>
            <a:ext cx="2580300" cy="14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7" name="Google Shape;587;p48"/>
          <p:cNvSpPr txBox="1">
            <a:spLocks noGrp="1"/>
          </p:cNvSpPr>
          <p:nvPr>
            <p:ph type="subTitle" idx="2"/>
          </p:nvPr>
        </p:nvSpPr>
        <p:spPr>
          <a:xfrm>
            <a:off x="4777450" y="895200"/>
            <a:ext cx="2580300" cy="14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8" name="Google Shape;588;p48"/>
          <p:cNvSpPr txBox="1">
            <a:spLocks noGrp="1"/>
          </p:cNvSpPr>
          <p:nvPr>
            <p:ph type="subTitle" idx="3"/>
          </p:nvPr>
        </p:nvSpPr>
        <p:spPr>
          <a:xfrm>
            <a:off x="1805650" y="2800200"/>
            <a:ext cx="2580300" cy="14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9" name="Google Shape;589;p48"/>
          <p:cNvSpPr txBox="1">
            <a:spLocks noGrp="1"/>
          </p:cNvSpPr>
          <p:nvPr>
            <p:ph type="subTitle" idx="4"/>
          </p:nvPr>
        </p:nvSpPr>
        <p:spPr>
          <a:xfrm>
            <a:off x="4777450" y="2800200"/>
            <a:ext cx="2580300" cy="14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6">
  <p:cSld name="CUSTOM_25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oogle Shape;591;p49"/>
          <p:cNvGrpSpPr/>
          <p:nvPr/>
        </p:nvGrpSpPr>
        <p:grpSpPr>
          <a:xfrm>
            <a:off x="904562" y="996759"/>
            <a:ext cx="7334917" cy="2922300"/>
            <a:chOff x="2150" y="0"/>
            <a:chExt cx="7334917" cy="2922300"/>
          </a:xfrm>
        </p:grpSpPr>
        <p:sp>
          <p:nvSpPr>
            <p:cNvPr id="592" name="Google Shape;592;p49"/>
            <p:cNvSpPr/>
            <p:nvPr/>
          </p:nvSpPr>
          <p:spPr>
            <a:xfrm>
              <a:off x="550431" y="0"/>
              <a:ext cx="6238200" cy="29223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9"/>
            <p:cNvSpPr/>
            <p:nvPr/>
          </p:nvSpPr>
          <p:spPr>
            <a:xfrm>
              <a:off x="2150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9"/>
            <p:cNvSpPr/>
            <p:nvPr/>
          </p:nvSpPr>
          <p:spPr>
            <a:xfrm>
              <a:off x="1512254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9"/>
            <p:cNvSpPr/>
            <p:nvPr/>
          </p:nvSpPr>
          <p:spPr>
            <a:xfrm>
              <a:off x="3022358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9"/>
            <p:cNvSpPr/>
            <p:nvPr/>
          </p:nvSpPr>
          <p:spPr>
            <a:xfrm>
              <a:off x="4532463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9"/>
            <p:cNvSpPr/>
            <p:nvPr/>
          </p:nvSpPr>
          <p:spPr>
            <a:xfrm>
              <a:off x="6042567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8" name="Google Shape;598;p49"/>
          <p:cNvSpPr txBox="1">
            <a:spLocks noGrp="1"/>
          </p:cNvSpPr>
          <p:nvPr>
            <p:ph type="subTitle" idx="1"/>
          </p:nvPr>
        </p:nvSpPr>
        <p:spPr>
          <a:xfrm>
            <a:off x="904550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99" name="Google Shape;599;p49"/>
          <p:cNvSpPr txBox="1">
            <a:spLocks noGrp="1"/>
          </p:cNvSpPr>
          <p:nvPr>
            <p:ph type="subTitle" idx="2"/>
          </p:nvPr>
        </p:nvSpPr>
        <p:spPr>
          <a:xfrm>
            <a:off x="2428550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00" name="Google Shape;600;p49"/>
          <p:cNvSpPr txBox="1">
            <a:spLocks noGrp="1"/>
          </p:cNvSpPr>
          <p:nvPr>
            <p:ph type="subTitle" idx="3"/>
          </p:nvPr>
        </p:nvSpPr>
        <p:spPr>
          <a:xfrm>
            <a:off x="39265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01" name="Google Shape;601;p49"/>
          <p:cNvSpPr txBox="1">
            <a:spLocks noGrp="1"/>
          </p:cNvSpPr>
          <p:nvPr>
            <p:ph type="subTitle" idx="4"/>
          </p:nvPr>
        </p:nvSpPr>
        <p:spPr>
          <a:xfrm>
            <a:off x="5424600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02" name="Google Shape;602;p49"/>
          <p:cNvSpPr txBox="1">
            <a:spLocks noGrp="1"/>
          </p:cNvSpPr>
          <p:nvPr>
            <p:ph type="subTitle" idx="5"/>
          </p:nvPr>
        </p:nvSpPr>
        <p:spPr>
          <a:xfrm>
            <a:off x="6948600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6 1">
  <p:cSld name="CUSTOM_25_1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50"/>
          <p:cNvGrpSpPr/>
          <p:nvPr/>
        </p:nvGrpSpPr>
        <p:grpSpPr>
          <a:xfrm>
            <a:off x="904562" y="996759"/>
            <a:ext cx="6786481" cy="2922300"/>
            <a:chOff x="2150" y="0"/>
            <a:chExt cx="6786481" cy="2922300"/>
          </a:xfrm>
        </p:grpSpPr>
        <p:sp>
          <p:nvSpPr>
            <p:cNvPr id="605" name="Google Shape;605;p50"/>
            <p:cNvSpPr/>
            <p:nvPr/>
          </p:nvSpPr>
          <p:spPr>
            <a:xfrm>
              <a:off x="550431" y="0"/>
              <a:ext cx="6238200" cy="29223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0"/>
            <p:cNvSpPr/>
            <p:nvPr/>
          </p:nvSpPr>
          <p:spPr>
            <a:xfrm>
              <a:off x="2150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0"/>
            <p:cNvSpPr/>
            <p:nvPr/>
          </p:nvSpPr>
          <p:spPr>
            <a:xfrm>
              <a:off x="1512254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0"/>
            <p:cNvSpPr/>
            <p:nvPr/>
          </p:nvSpPr>
          <p:spPr>
            <a:xfrm>
              <a:off x="3022358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0"/>
            <p:cNvSpPr/>
            <p:nvPr/>
          </p:nvSpPr>
          <p:spPr>
            <a:xfrm>
              <a:off x="4532463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0" name="Google Shape;610;p50"/>
          <p:cNvSpPr txBox="1">
            <a:spLocks noGrp="1"/>
          </p:cNvSpPr>
          <p:nvPr>
            <p:ph type="subTitle" idx="1"/>
          </p:nvPr>
        </p:nvSpPr>
        <p:spPr>
          <a:xfrm>
            <a:off x="39265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11" name="Google Shape;611;p50"/>
          <p:cNvSpPr txBox="1">
            <a:spLocks noGrp="1"/>
          </p:cNvSpPr>
          <p:nvPr>
            <p:ph type="subTitle" idx="2"/>
          </p:nvPr>
        </p:nvSpPr>
        <p:spPr>
          <a:xfrm>
            <a:off x="54505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12" name="Google Shape;612;p50"/>
          <p:cNvSpPr txBox="1">
            <a:spLocks noGrp="1"/>
          </p:cNvSpPr>
          <p:nvPr>
            <p:ph type="subTitle" idx="3"/>
          </p:nvPr>
        </p:nvSpPr>
        <p:spPr>
          <a:xfrm>
            <a:off x="24025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13" name="Google Shape;613;p50"/>
          <p:cNvSpPr txBox="1">
            <a:spLocks noGrp="1"/>
          </p:cNvSpPr>
          <p:nvPr>
            <p:ph type="subTitle" idx="4"/>
          </p:nvPr>
        </p:nvSpPr>
        <p:spPr>
          <a:xfrm>
            <a:off x="8785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 2">
  <p:cSld name="CUSTOM_2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Roboto"/>
              <a:buNone/>
              <a:defRPr sz="34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6 2">
  <p:cSld name="CUSTOM_25_2"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p51"/>
          <p:cNvGrpSpPr/>
          <p:nvPr/>
        </p:nvGrpSpPr>
        <p:grpSpPr>
          <a:xfrm>
            <a:off x="1452843" y="996759"/>
            <a:ext cx="6238200" cy="2922300"/>
            <a:chOff x="550431" y="0"/>
            <a:chExt cx="6238200" cy="2922300"/>
          </a:xfrm>
        </p:grpSpPr>
        <p:sp>
          <p:nvSpPr>
            <p:cNvPr id="616" name="Google Shape;616;p51"/>
            <p:cNvSpPr/>
            <p:nvPr/>
          </p:nvSpPr>
          <p:spPr>
            <a:xfrm>
              <a:off x="550431" y="0"/>
              <a:ext cx="6238200" cy="29223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1"/>
            <p:cNvSpPr/>
            <p:nvPr/>
          </p:nvSpPr>
          <p:spPr>
            <a:xfrm>
              <a:off x="916550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1"/>
            <p:cNvSpPr/>
            <p:nvPr/>
          </p:nvSpPr>
          <p:spPr>
            <a:xfrm>
              <a:off x="2426654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1"/>
            <p:cNvSpPr/>
            <p:nvPr/>
          </p:nvSpPr>
          <p:spPr>
            <a:xfrm>
              <a:off x="3936758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0" name="Google Shape;620;p51"/>
          <p:cNvSpPr txBox="1">
            <a:spLocks noGrp="1"/>
          </p:cNvSpPr>
          <p:nvPr>
            <p:ph type="subTitle" idx="1"/>
          </p:nvPr>
        </p:nvSpPr>
        <p:spPr>
          <a:xfrm>
            <a:off x="17929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21" name="Google Shape;621;p51"/>
          <p:cNvSpPr txBox="1">
            <a:spLocks noGrp="1"/>
          </p:cNvSpPr>
          <p:nvPr>
            <p:ph type="subTitle" idx="2"/>
          </p:nvPr>
        </p:nvSpPr>
        <p:spPr>
          <a:xfrm>
            <a:off x="33169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22" name="Google Shape;622;p51"/>
          <p:cNvSpPr txBox="1">
            <a:spLocks noGrp="1"/>
          </p:cNvSpPr>
          <p:nvPr>
            <p:ph type="subTitle" idx="3"/>
          </p:nvPr>
        </p:nvSpPr>
        <p:spPr>
          <a:xfrm>
            <a:off x="48409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7">
  <p:cSld name="CUSTOM_26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52"/>
          <p:cNvGrpSpPr/>
          <p:nvPr/>
        </p:nvGrpSpPr>
        <p:grpSpPr>
          <a:xfrm>
            <a:off x="1524429" y="730345"/>
            <a:ext cx="6095137" cy="3682817"/>
            <a:chOff x="622" y="254077"/>
            <a:chExt cx="8126850" cy="4910422"/>
          </a:xfrm>
        </p:grpSpPr>
        <p:sp>
          <p:nvSpPr>
            <p:cNvPr id="625" name="Google Shape;625;p52"/>
            <p:cNvSpPr/>
            <p:nvPr/>
          </p:nvSpPr>
          <p:spPr>
            <a:xfrm>
              <a:off x="3018155" y="3072899"/>
              <a:ext cx="2091600" cy="20916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2"/>
            <p:cNvSpPr/>
            <p:nvPr/>
          </p:nvSpPr>
          <p:spPr>
            <a:xfrm rot="10800000">
              <a:off x="994036" y="3820709"/>
              <a:ext cx="1912800" cy="596100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2"/>
            <p:cNvSpPr/>
            <p:nvPr/>
          </p:nvSpPr>
          <p:spPr>
            <a:xfrm>
              <a:off x="622" y="3323902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2"/>
            <p:cNvSpPr/>
            <p:nvPr/>
          </p:nvSpPr>
          <p:spPr>
            <a:xfrm rot="-8100000">
              <a:off x="1613256" y="2326274"/>
              <a:ext cx="1912582" cy="596091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2"/>
            <p:cNvSpPr/>
            <p:nvPr/>
          </p:nvSpPr>
          <p:spPr>
            <a:xfrm>
              <a:off x="899753" y="1153208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2"/>
            <p:cNvSpPr/>
            <p:nvPr/>
          </p:nvSpPr>
          <p:spPr>
            <a:xfrm rot="-5400000">
              <a:off x="3107584" y="1707130"/>
              <a:ext cx="1912800" cy="596100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2"/>
            <p:cNvSpPr/>
            <p:nvPr/>
          </p:nvSpPr>
          <p:spPr>
            <a:xfrm>
              <a:off x="3070447" y="254077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2"/>
            <p:cNvSpPr/>
            <p:nvPr/>
          </p:nvSpPr>
          <p:spPr>
            <a:xfrm rot="-2700000">
              <a:off x="4602132" y="2326246"/>
              <a:ext cx="1912582" cy="596091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2"/>
            <p:cNvSpPr/>
            <p:nvPr/>
          </p:nvSpPr>
          <p:spPr>
            <a:xfrm>
              <a:off x="5241141" y="1153208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2"/>
            <p:cNvSpPr/>
            <p:nvPr/>
          </p:nvSpPr>
          <p:spPr>
            <a:xfrm>
              <a:off x="5221163" y="3820678"/>
              <a:ext cx="1912800" cy="596100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2"/>
            <p:cNvSpPr/>
            <p:nvPr/>
          </p:nvSpPr>
          <p:spPr>
            <a:xfrm>
              <a:off x="6140272" y="3323902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6" name="Google Shape;636;p52"/>
          <p:cNvSpPr txBox="1">
            <a:spLocks noGrp="1"/>
          </p:cNvSpPr>
          <p:nvPr>
            <p:ph type="subTitle" idx="1"/>
          </p:nvPr>
        </p:nvSpPr>
        <p:spPr>
          <a:xfrm>
            <a:off x="2250175" y="14251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37" name="Google Shape;637;p52"/>
          <p:cNvSpPr txBox="1">
            <a:spLocks noGrp="1"/>
          </p:cNvSpPr>
          <p:nvPr>
            <p:ph type="subTitle" idx="2"/>
          </p:nvPr>
        </p:nvSpPr>
        <p:spPr>
          <a:xfrm>
            <a:off x="1564375" y="30253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38" name="Google Shape;638;p52"/>
          <p:cNvSpPr txBox="1">
            <a:spLocks noGrp="1"/>
          </p:cNvSpPr>
          <p:nvPr>
            <p:ph type="subTitle" idx="3"/>
          </p:nvPr>
        </p:nvSpPr>
        <p:spPr>
          <a:xfrm>
            <a:off x="3850375" y="7393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39" name="Google Shape;639;p52"/>
          <p:cNvSpPr txBox="1">
            <a:spLocks noGrp="1"/>
          </p:cNvSpPr>
          <p:nvPr>
            <p:ph type="subTitle" idx="4"/>
          </p:nvPr>
        </p:nvSpPr>
        <p:spPr>
          <a:xfrm>
            <a:off x="5526775" y="14251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40" name="Google Shape;640;p52"/>
          <p:cNvSpPr txBox="1">
            <a:spLocks noGrp="1"/>
          </p:cNvSpPr>
          <p:nvPr>
            <p:ph type="subTitle" idx="5"/>
          </p:nvPr>
        </p:nvSpPr>
        <p:spPr>
          <a:xfrm>
            <a:off x="6212575" y="30253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41" name="Google Shape;641;p52"/>
          <p:cNvSpPr txBox="1">
            <a:spLocks noGrp="1"/>
          </p:cNvSpPr>
          <p:nvPr>
            <p:ph type="subTitle" idx="6"/>
          </p:nvPr>
        </p:nvSpPr>
        <p:spPr>
          <a:xfrm>
            <a:off x="3850375" y="3061625"/>
            <a:ext cx="1395300" cy="11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7 1">
  <p:cSld name="CUSTOM_26_1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53"/>
          <p:cNvGrpSpPr/>
          <p:nvPr/>
        </p:nvGrpSpPr>
        <p:grpSpPr>
          <a:xfrm>
            <a:off x="1524429" y="1404693"/>
            <a:ext cx="6095137" cy="3008468"/>
            <a:chOff x="622" y="1153208"/>
            <a:chExt cx="8126850" cy="4011291"/>
          </a:xfrm>
        </p:grpSpPr>
        <p:sp>
          <p:nvSpPr>
            <p:cNvPr id="644" name="Google Shape;644;p53"/>
            <p:cNvSpPr/>
            <p:nvPr/>
          </p:nvSpPr>
          <p:spPr>
            <a:xfrm>
              <a:off x="3018155" y="3072899"/>
              <a:ext cx="2091600" cy="20916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3"/>
            <p:cNvSpPr/>
            <p:nvPr/>
          </p:nvSpPr>
          <p:spPr>
            <a:xfrm rot="10800000">
              <a:off x="994036" y="3820709"/>
              <a:ext cx="1912800" cy="596100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3"/>
            <p:cNvSpPr/>
            <p:nvPr/>
          </p:nvSpPr>
          <p:spPr>
            <a:xfrm>
              <a:off x="622" y="3323902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3"/>
            <p:cNvSpPr/>
            <p:nvPr/>
          </p:nvSpPr>
          <p:spPr>
            <a:xfrm rot="-8100000">
              <a:off x="1613256" y="2326274"/>
              <a:ext cx="1912582" cy="596091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3"/>
            <p:cNvSpPr/>
            <p:nvPr/>
          </p:nvSpPr>
          <p:spPr>
            <a:xfrm>
              <a:off x="1407753" y="1153208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3"/>
            <p:cNvSpPr/>
            <p:nvPr/>
          </p:nvSpPr>
          <p:spPr>
            <a:xfrm rot="-2700000">
              <a:off x="4602132" y="2326246"/>
              <a:ext cx="1912582" cy="596091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3"/>
            <p:cNvSpPr/>
            <p:nvPr/>
          </p:nvSpPr>
          <p:spPr>
            <a:xfrm>
              <a:off x="4733141" y="1153208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3"/>
            <p:cNvSpPr/>
            <p:nvPr/>
          </p:nvSpPr>
          <p:spPr>
            <a:xfrm>
              <a:off x="5221163" y="3820678"/>
              <a:ext cx="1912800" cy="596100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3"/>
            <p:cNvSpPr/>
            <p:nvPr/>
          </p:nvSpPr>
          <p:spPr>
            <a:xfrm>
              <a:off x="6140272" y="3323902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3" name="Google Shape;653;p53"/>
          <p:cNvSpPr txBox="1">
            <a:spLocks noGrp="1"/>
          </p:cNvSpPr>
          <p:nvPr>
            <p:ph type="subTitle" idx="1"/>
          </p:nvPr>
        </p:nvSpPr>
        <p:spPr>
          <a:xfrm>
            <a:off x="2631175" y="14251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54" name="Google Shape;654;p53"/>
          <p:cNvSpPr txBox="1">
            <a:spLocks noGrp="1"/>
          </p:cNvSpPr>
          <p:nvPr>
            <p:ph type="subTitle" idx="2"/>
          </p:nvPr>
        </p:nvSpPr>
        <p:spPr>
          <a:xfrm>
            <a:off x="1564375" y="30253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55" name="Google Shape;655;p53"/>
          <p:cNvSpPr txBox="1">
            <a:spLocks noGrp="1"/>
          </p:cNvSpPr>
          <p:nvPr>
            <p:ph type="subTitle" idx="3"/>
          </p:nvPr>
        </p:nvSpPr>
        <p:spPr>
          <a:xfrm>
            <a:off x="5145775" y="14251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56" name="Google Shape;656;p53"/>
          <p:cNvSpPr txBox="1">
            <a:spLocks noGrp="1"/>
          </p:cNvSpPr>
          <p:nvPr>
            <p:ph type="subTitle" idx="4"/>
          </p:nvPr>
        </p:nvSpPr>
        <p:spPr>
          <a:xfrm>
            <a:off x="6136375" y="30253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57" name="Google Shape;657;p53"/>
          <p:cNvSpPr txBox="1">
            <a:spLocks noGrp="1"/>
          </p:cNvSpPr>
          <p:nvPr>
            <p:ph type="subTitle" idx="5"/>
          </p:nvPr>
        </p:nvSpPr>
        <p:spPr>
          <a:xfrm>
            <a:off x="3850375" y="3061625"/>
            <a:ext cx="1422000" cy="11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8">
  <p:cSld name="CUSTOM_27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9" name="Google Shape;659;p54"/>
          <p:cNvGrpSpPr/>
          <p:nvPr/>
        </p:nvGrpSpPr>
        <p:grpSpPr>
          <a:xfrm>
            <a:off x="1504776" y="862491"/>
            <a:ext cx="6134494" cy="2754334"/>
            <a:chOff x="-145" y="2594"/>
            <a:chExt cx="5342705" cy="2420754"/>
          </a:xfrm>
        </p:grpSpPr>
        <p:sp>
          <p:nvSpPr>
            <p:cNvPr id="660" name="Google Shape;660;p54"/>
            <p:cNvSpPr/>
            <p:nvPr/>
          </p:nvSpPr>
          <p:spPr>
            <a:xfrm rot="5400000">
              <a:off x="-104845" y="107294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4"/>
            <p:cNvSpPr/>
            <p:nvPr/>
          </p:nvSpPr>
          <p:spPr>
            <a:xfrm rot="5400000">
              <a:off x="2688609" y="-2196855"/>
              <a:ext cx="4545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4"/>
            <p:cNvSpPr/>
            <p:nvPr/>
          </p:nvSpPr>
          <p:spPr>
            <a:xfrm rot="5400000">
              <a:off x="-104845" y="681312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rgbClr val="E2A30B"/>
            </a:solidFill>
            <a:ln w="9525" cap="flat" cmpd="sng">
              <a:solidFill>
                <a:srgbClr val="E2A30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4"/>
            <p:cNvSpPr/>
            <p:nvPr/>
          </p:nvSpPr>
          <p:spPr>
            <a:xfrm rot="5400000">
              <a:off x="2688760" y="-1622987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rgbClr val="E2A30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4"/>
            <p:cNvSpPr/>
            <p:nvPr/>
          </p:nvSpPr>
          <p:spPr>
            <a:xfrm rot="5400000">
              <a:off x="-104845" y="1255330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4"/>
            <p:cNvSpPr/>
            <p:nvPr/>
          </p:nvSpPr>
          <p:spPr>
            <a:xfrm rot="5400000">
              <a:off x="2688760" y="-1048969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4"/>
            <p:cNvSpPr/>
            <p:nvPr/>
          </p:nvSpPr>
          <p:spPr>
            <a:xfrm rot="5400000">
              <a:off x="-104845" y="1829348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4"/>
            <p:cNvSpPr/>
            <p:nvPr/>
          </p:nvSpPr>
          <p:spPr>
            <a:xfrm rot="5400000">
              <a:off x="2688760" y="-474951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54"/>
          <p:cNvGrpSpPr/>
          <p:nvPr/>
        </p:nvGrpSpPr>
        <p:grpSpPr>
          <a:xfrm>
            <a:off x="1504776" y="3481669"/>
            <a:ext cx="6134494" cy="794981"/>
            <a:chOff x="-145" y="1724648"/>
            <a:chExt cx="5342705" cy="698700"/>
          </a:xfrm>
        </p:grpSpPr>
        <p:sp>
          <p:nvSpPr>
            <p:cNvPr id="669" name="Google Shape;669;p54"/>
            <p:cNvSpPr/>
            <p:nvPr/>
          </p:nvSpPr>
          <p:spPr>
            <a:xfrm rot="5400000">
              <a:off x="-104845" y="1829348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4"/>
            <p:cNvSpPr/>
            <p:nvPr/>
          </p:nvSpPr>
          <p:spPr>
            <a:xfrm rot="5400000">
              <a:off x="2688760" y="-474951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1" name="Google Shape;671;p54"/>
          <p:cNvSpPr txBox="1">
            <a:spLocks noGrp="1"/>
          </p:cNvSpPr>
          <p:nvPr>
            <p:ph type="subTitle" idx="1"/>
          </p:nvPr>
        </p:nvSpPr>
        <p:spPr>
          <a:xfrm>
            <a:off x="2077000" y="8625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2" name="Google Shape;672;p54"/>
          <p:cNvSpPr txBox="1">
            <a:spLocks noGrp="1"/>
          </p:cNvSpPr>
          <p:nvPr>
            <p:ph type="subTitle" idx="2"/>
          </p:nvPr>
        </p:nvSpPr>
        <p:spPr>
          <a:xfrm>
            <a:off x="2077000" y="15483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3" name="Google Shape;673;p54"/>
          <p:cNvSpPr txBox="1">
            <a:spLocks noGrp="1"/>
          </p:cNvSpPr>
          <p:nvPr>
            <p:ph type="subTitle" idx="3"/>
          </p:nvPr>
        </p:nvSpPr>
        <p:spPr>
          <a:xfrm>
            <a:off x="2077000" y="21579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4" name="Google Shape;674;p54"/>
          <p:cNvSpPr txBox="1">
            <a:spLocks noGrp="1"/>
          </p:cNvSpPr>
          <p:nvPr>
            <p:ph type="subTitle" idx="4"/>
          </p:nvPr>
        </p:nvSpPr>
        <p:spPr>
          <a:xfrm>
            <a:off x="2077000" y="28437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5" name="Google Shape;675;p54"/>
          <p:cNvSpPr txBox="1">
            <a:spLocks noGrp="1"/>
          </p:cNvSpPr>
          <p:nvPr>
            <p:ph type="subTitle" idx="5"/>
          </p:nvPr>
        </p:nvSpPr>
        <p:spPr>
          <a:xfrm>
            <a:off x="2077000" y="34533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8 1">
  <p:cSld name="CUSTOM_27_1"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77;p55"/>
          <p:cNvGrpSpPr/>
          <p:nvPr/>
        </p:nvGrpSpPr>
        <p:grpSpPr>
          <a:xfrm>
            <a:off x="1504776" y="1014891"/>
            <a:ext cx="6134494" cy="2754334"/>
            <a:chOff x="-145" y="2594"/>
            <a:chExt cx="5342705" cy="2420754"/>
          </a:xfrm>
        </p:grpSpPr>
        <p:sp>
          <p:nvSpPr>
            <p:cNvPr id="678" name="Google Shape;678;p55"/>
            <p:cNvSpPr/>
            <p:nvPr/>
          </p:nvSpPr>
          <p:spPr>
            <a:xfrm rot="5400000">
              <a:off x="-104845" y="107294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5"/>
            <p:cNvSpPr/>
            <p:nvPr/>
          </p:nvSpPr>
          <p:spPr>
            <a:xfrm rot="5400000">
              <a:off x="2688609" y="-2196855"/>
              <a:ext cx="4545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5"/>
            <p:cNvSpPr/>
            <p:nvPr/>
          </p:nvSpPr>
          <p:spPr>
            <a:xfrm rot="5400000">
              <a:off x="-104845" y="681312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rgbClr val="E2A30B"/>
            </a:solidFill>
            <a:ln w="9525" cap="flat" cmpd="sng">
              <a:solidFill>
                <a:srgbClr val="E2A30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5"/>
            <p:cNvSpPr/>
            <p:nvPr/>
          </p:nvSpPr>
          <p:spPr>
            <a:xfrm rot="5400000">
              <a:off x="2688760" y="-1622987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rgbClr val="E2A30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5"/>
            <p:cNvSpPr/>
            <p:nvPr/>
          </p:nvSpPr>
          <p:spPr>
            <a:xfrm rot="5400000">
              <a:off x="-104845" y="1255330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5"/>
            <p:cNvSpPr/>
            <p:nvPr/>
          </p:nvSpPr>
          <p:spPr>
            <a:xfrm rot="5400000">
              <a:off x="2688760" y="-1048969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5"/>
            <p:cNvSpPr/>
            <p:nvPr/>
          </p:nvSpPr>
          <p:spPr>
            <a:xfrm rot="5400000">
              <a:off x="-104845" y="1829348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5"/>
            <p:cNvSpPr/>
            <p:nvPr/>
          </p:nvSpPr>
          <p:spPr>
            <a:xfrm rot="5400000">
              <a:off x="2688760" y="-474951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55"/>
          <p:cNvSpPr txBox="1">
            <a:spLocks noGrp="1"/>
          </p:cNvSpPr>
          <p:nvPr>
            <p:ph type="subTitle" idx="1"/>
          </p:nvPr>
        </p:nvSpPr>
        <p:spPr>
          <a:xfrm>
            <a:off x="2077000" y="10149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7" name="Google Shape;687;p55"/>
          <p:cNvSpPr txBox="1">
            <a:spLocks noGrp="1"/>
          </p:cNvSpPr>
          <p:nvPr>
            <p:ph type="subTitle" idx="2"/>
          </p:nvPr>
        </p:nvSpPr>
        <p:spPr>
          <a:xfrm>
            <a:off x="2077000" y="17007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8" name="Google Shape;688;p55"/>
          <p:cNvSpPr txBox="1">
            <a:spLocks noGrp="1"/>
          </p:cNvSpPr>
          <p:nvPr>
            <p:ph type="subTitle" idx="3"/>
          </p:nvPr>
        </p:nvSpPr>
        <p:spPr>
          <a:xfrm>
            <a:off x="2077000" y="23103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9" name="Google Shape;689;p55"/>
          <p:cNvSpPr txBox="1">
            <a:spLocks noGrp="1"/>
          </p:cNvSpPr>
          <p:nvPr>
            <p:ph type="subTitle" idx="4"/>
          </p:nvPr>
        </p:nvSpPr>
        <p:spPr>
          <a:xfrm>
            <a:off x="2077000" y="29961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8 1 1">
  <p:cSld name="CUSTOM_27_1_1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56"/>
          <p:cNvGrpSpPr/>
          <p:nvPr/>
        </p:nvGrpSpPr>
        <p:grpSpPr>
          <a:xfrm>
            <a:off x="1504776" y="1319691"/>
            <a:ext cx="6134494" cy="2101216"/>
            <a:chOff x="-145" y="2594"/>
            <a:chExt cx="5342705" cy="1846736"/>
          </a:xfrm>
        </p:grpSpPr>
        <p:sp>
          <p:nvSpPr>
            <p:cNvPr id="692" name="Google Shape;692;p56"/>
            <p:cNvSpPr/>
            <p:nvPr/>
          </p:nvSpPr>
          <p:spPr>
            <a:xfrm rot="5400000">
              <a:off x="-104845" y="107294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6"/>
            <p:cNvSpPr/>
            <p:nvPr/>
          </p:nvSpPr>
          <p:spPr>
            <a:xfrm rot="5400000">
              <a:off x="2688609" y="-2196855"/>
              <a:ext cx="4545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6"/>
            <p:cNvSpPr/>
            <p:nvPr/>
          </p:nvSpPr>
          <p:spPr>
            <a:xfrm rot="5400000">
              <a:off x="-104845" y="681312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rgbClr val="E2A30B"/>
            </a:solidFill>
            <a:ln w="9525" cap="flat" cmpd="sng">
              <a:solidFill>
                <a:srgbClr val="E2A30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6"/>
            <p:cNvSpPr/>
            <p:nvPr/>
          </p:nvSpPr>
          <p:spPr>
            <a:xfrm rot="5400000">
              <a:off x="2688760" y="-1622987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rgbClr val="E2A30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6"/>
            <p:cNvSpPr/>
            <p:nvPr/>
          </p:nvSpPr>
          <p:spPr>
            <a:xfrm rot="5400000">
              <a:off x="-104845" y="1255330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6"/>
            <p:cNvSpPr/>
            <p:nvPr/>
          </p:nvSpPr>
          <p:spPr>
            <a:xfrm rot="5400000">
              <a:off x="2688760" y="-1048969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8" name="Google Shape;698;p56"/>
          <p:cNvSpPr txBox="1">
            <a:spLocks noGrp="1"/>
          </p:cNvSpPr>
          <p:nvPr>
            <p:ph type="subTitle" idx="1"/>
          </p:nvPr>
        </p:nvSpPr>
        <p:spPr>
          <a:xfrm>
            <a:off x="2077000" y="13197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9" name="Google Shape;699;p56"/>
          <p:cNvSpPr txBox="1">
            <a:spLocks noGrp="1"/>
          </p:cNvSpPr>
          <p:nvPr>
            <p:ph type="subTitle" idx="2"/>
          </p:nvPr>
        </p:nvSpPr>
        <p:spPr>
          <a:xfrm>
            <a:off x="2077000" y="20055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0" name="Google Shape;700;p56"/>
          <p:cNvSpPr txBox="1">
            <a:spLocks noGrp="1"/>
          </p:cNvSpPr>
          <p:nvPr>
            <p:ph type="subTitle" idx="3"/>
          </p:nvPr>
        </p:nvSpPr>
        <p:spPr>
          <a:xfrm>
            <a:off x="2077000" y="26151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9">
  <p:cSld name="CUSTOM_28"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2" name="Google Shape;702;p57"/>
          <p:cNvGrpSpPr/>
          <p:nvPr/>
        </p:nvGrpSpPr>
        <p:grpSpPr>
          <a:xfrm>
            <a:off x="712381" y="659587"/>
            <a:ext cx="7666200" cy="3286690"/>
            <a:chOff x="0" y="35811"/>
            <a:chExt cx="7666200" cy="3286690"/>
          </a:xfrm>
        </p:grpSpPr>
        <p:sp>
          <p:nvSpPr>
            <p:cNvPr id="703" name="Google Shape;703;p57"/>
            <p:cNvSpPr/>
            <p:nvPr/>
          </p:nvSpPr>
          <p:spPr>
            <a:xfrm>
              <a:off x="0" y="404811"/>
              <a:ext cx="7666200" cy="630000"/>
            </a:xfrm>
            <a:prstGeom prst="rect">
              <a:avLst/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7"/>
            <p:cNvSpPr/>
            <p:nvPr/>
          </p:nvSpPr>
          <p:spPr>
            <a:xfrm>
              <a:off x="383303" y="35811"/>
              <a:ext cx="7003800" cy="738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7"/>
            <p:cNvSpPr/>
            <p:nvPr/>
          </p:nvSpPr>
          <p:spPr>
            <a:xfrm>
              <a:off x="0" y="1538811"/>
              <a:ext cx="7666200" cy="630000"/>
            </a:xfrm>
            <a:prstGeom prst="rect">
              <a:avLst/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7"/>
            <p:cNvSpPr/>
            <p:nvPr/>
          </p:nvSpPr>
          <p:spPr>
            <a:xfrm>
              <a:off x="383303" y="1169811"/>
              <a:ext cx="7003800" cy="7380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7"/>
            <p:cNvSpPr/>
            <p:nvPr/>
          </p:nvSpPr>
          <p:spPr>
            <a:xfrm>
              <a:off x="0" y="2692501"/>
              <a:ext cx="7666200" cy="630000"/>
            </a:xfrm>
            <a:prstGeom prst="rect">
              <a:avLst/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rgbClr val="009EE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7"/>
            <p:cNvSpPr/>
            <p:nvPr/>
          </p:nvSpPr>
          <p:spPr>
            <a:xfrm>
              <a:off x="383303" y="2303811"/>
              <a:ext cx="7003800" cy="738000"/>
            </a:xfrm>
            <a:prstGeom prst="roundRect">
              <a:avLst>
                <a:gd name="adj" fmla="val 16667"/>
              </a:avLst>
            </a:prstGeom>
            <a:solidFill>
              <a:srgbClr val="009EE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9" name="Google Shape;709;p57"/>
          <p:cNvSpPr txBox="1">
            <a:spLocks noGrp="1"/>
          </p:cNvSpPr>
          <p:nvPr>
            <p:ph type="subTitle" idx="1"/>
          </p:nvPr>
        </p:nvSpPr>
        <p:spPr>
          <a:xfrm>
            <a:off x="1211075" y="782825"/>
            <a:ext cx="67638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10" name="Google Shape;710;p57"/>
          <p:cNvSpPr txBox="1">
            <a:spLocks noGrp="1"/>
          </p:cNvSpPr>
          <p:nvPr>
            <p:ph type="subTitle" idx="2"/>
          </p:nvPr>
        </p:nvSpPr>
        <p:spPr>
          <a:xfrm>
            <a:off x="1211075" y="1925825"/>
            <a:ext cx="67638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11" name="Google Shape;711;p57"/>
          <p:cNvSpPr txBox="1">
            <a:spLocks noGrp="1"/>
          </p:cNvSpPr>
          <p:nvPr>
            <p:ph type="subTitle" idx="3"/>
          </p:nvPr>
        </p:nvSpPr>
        <p:spPr>
          <a:xfrm>
            <a:off x="1211075" y="3068825"/>
            <a:ext cx="67638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0">
  <p:cSld name="CUSTOM_29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8"/>
          <p:cNvSpPr/>
          <p:nvPr/>
        </p:nvSpPr>
        <p:spPr>
          <a:xfrm>
            <a:off x="6249080" y="2179330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8"/>
          <p:cNvSpPr/>
          <p:nvPr/>
        </p:nvSpPr>
        <p:spPr>
          <a:xfrm>
            <a:off x="6264005" y="3627717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58"/>
          <p:cNvSpPr/>
          <p:nvPr/>
        </p:nvSpPr>
        <p:spPr>
          <a:xfrm>
            <a:off x="6264005" y="614692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58"/>
          <p:cNvSpPr/>
          <p:nvPr/>
        </p:nvSpPr>
        <p:spPr>
          <a:xfrm>
            <a:off x="2285680" y="3629705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58"/>
          <p:cNvSpPr/>
          <p:nvPr/>
        </p:nvSpPr>
        <p:spPr>
          <a:xfrm>
            <a:off x="2285680" y="619367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58"/>
          <p:cNvSpPr/>
          <p:nvPr/>
        </p:nvSpPr>
        <p:spPr>
          <a:xfrm>
            <a:off x="2285680" y="2185092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9" name="Google Shape;719;p58"/>
          <p:cNvCxnSpPr>
            <a:stCxn id="720" idx="2"/>
            <a:endCxn id="718" idx="6"/>
          </p:cNvCxnSpPr>
          <p:nvPr/>
        </p:nvCxnSpPr>
        <p:spPr>
          <a:xfrm flipH="1">
            <a:off x="2880088" y="2476454"/>
            <a:ext cx="831300" cy="5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21" name="Google Shape;721;p58"/>
          <p:cNvCxnSpPr>
            <a:stCxn id="713" idx="2"/>
            <a:endCxn id="720" idx="6"/>
          </p:cNvCxnSpPr>
          <p:nvPr/>
        </p:nvCxnSpPr>
        <p:spPr>
          <a:xfrm rot="10800000">
            <a:off x="5346680" y="2476480"/>
            <a:ext cx="9024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22" name="Google Shape;722;p58"/>
          <p:cNvCxnSpPr>
            <a:stCxn id="720" idx="3"/>
            <a:endCxn id="716" idx="6"/>
          </p:cNvCxnSpPr>
          <p:nvPr/>
        </p:nvCxnSpPr>
        <p:spPr>
          <a:xfrm rot="5400000">
            <a:off x="2979322" y="2955170"/>
            <a:ext cx="872100" cy="10710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23" name="Google Shape;723;p58"/>
          <p:cNvCxnSpPr>
            <a:stCxn id="720" idx="1"/>
            <a:endCxn id="717" idx="6"/>
          </p:cNvCxnSpPr>
          <p:nvPr/>
        </p:nvCxnSpPr>
        <p:spPr>
          <a:xfrm rot="5400000" flipH="1">
            <a:off x="2924422" y="871839"/>
            <a:ext cx="981900" cy="10710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24" name="Google Shape;724;p58"/>
          <p:cNvCxnSpPr>
            <a:stCxn id="720" idx="7"/>
            <a:endCxn id="715" idx="2"/>
          </p:cNvCxnSpPr>
          <p:nvPr/>
        </p:nvCxnSpPr>
        <p:spPr>
          <a:xfrm rot="-5400000">
            <a:off x="5192403" y="826689"/>
            <a:ext cx="986400" cy="11568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25" name="Google Shape;725;p58"/>
          <p:cNvCxnSpPr>
            <a:stCxn id="720" idx="5"/>
            <a:endCxn id="714" idx="2"/>
          </p:cNvCxnSpPr>
          <p:nvPr/>
        </p:nvCxnSpPr>
        <p:spPr>
          <a:xfrm rot="-5400000" flipH="1">
            <a:off x="5250453" y="2911370"/>
            <a:ext cx="870300" cy="11568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20" name="Google Shape;720;p58"/>
          <p:cNvSpPr/>
          <p:nvPr/>
        </p:nvSpPr>
        <p:spPr>
          <a:xfrm>
            <a:off x="3711388" y="1658804"/>
            <a:ext cx="1635300" cy="1635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58"/>
          <p:cNvSpPr txBox="1">
            <a:spLocks noGrp="1"/>
          </p:cNvSpPr>
          <p:nvPr>
            <p:ph type="subTitle" idx="1"/>
          </p:nvPr>
        </p:nvSpPr>
        <p:spPr>
          <a:xfrm>
            <a:off x="207775" y="6304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7" name="Google Shape;727;p58"/>
          <p:cNvSpPr txBox="1">
            <a:spLocks noGrp="1"/>
          </p:cNvSpPr>
          <p:nvPr>
            <p:ph type="subTitle" idx="2"/>
          </p:nvPr>
        </p:nvSpPr>
        <p:spPr>
          <a:xfrm>
            <a:off x="207775" y="22306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8" name="Google Shape;728;p58"/>
          <p:cNvSpPr txBox="1">
            <a:spLocks noGrp="1"/>
          </p:cNvSpPr>
          <p:nvPr>
            <p:ph type="subTitle" idx="3"/>
          </p:nvPr>
        </p:nvSpPr>
        <p:spPr>
          <a:xfrm>
            <a:off x="207775" y="36784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9" name="Google Shape;729;p58"/>
          <p:cNvSpPr txBox="1">
            <a:spLocks noGrp="1"/>
          </p:cNvSpPr>
          <p:nvPr>
            <p:ph type="subTitle" idx="4"/>
          </p:nvPr>
        </p:nvSpPr>
        <p:spPr>
          <a:xfrm>
            <a:off x="6913375" y="6304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0" name="Google Shape;730;p58"/>
          <p:cNvSpPr txBox="1">
            <a:spLocks noGrp="1"/>
          </p:cNvSpPr>
          <p:nvPr>
            <p:ph type="subTitle" idx="5"/>
          </p:nvPr>
        </p:nvSpPr>
        <p:spPr>
          <a:xfrm>
            <a:off x="6913375" y="22306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1" name="Google Shape;731;p58"/>
          <p:cNvSpPr txBox="1">
            <a:spLocks noGrp="1"/>
          </p:cNvSpPr>
          <p:nvPr>
            <p:ph type="subTitle" idx="6"/>
          </p:nvPr>
        </p:nvSpPr>
        <p:spPr>
          <a:xfrm>
            <a:off x="6913375" y="36784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2" name="Google Shape;732;p58"/>
          <p:cNvSpPr txBox="1">
            <a:spLocks noGrp="1"/>
          </p:cNvSpPr>
          <p:nvPr>
            <p:ph type="subTitle" idx="7"/>
          </p:nvPr>
        </p:nvSpPr>
        <p:spPr>
          <a:xfrm>
            <a:off x="3789175" y="1996575"/>
            <a:ext cx="1447200" cy="9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0 1">
  <p:cSld name="CUSTOM_29_1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9"/>
          <p:cNvSpPr/>
          <p:nvPr/>
        </p:nvSpPr>
        <p:spPr>
          <a:xfrm>
            <a:off x="6264005" y="3322917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59"/>
          <p:cNvSpPr/>
          <p:nvPr/>
        </p:nvSpPr>
        <p:spPr>
          <a:xfrm>
            <a:off x="6264005" y="919492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59"/>
          <p:cNvSpPr/>
          <p:nvPr/>
        </p:nvSpPr>
        <p:spPr>
          <a:xfrm>
            <a:off x="2285680" y="3347030"/>
            <a:ext cx="594300" cy="59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59"/>
          <p:cNvSpPr/>
          <p:nvPr/>
        </p:nvSpPr>
        <p:spPr>
          <a:xfrm>
            <a:off x="2285680" y="924167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8" name="Google Shape;738;p59"/>
          <p:cNvCxnSpPr>
            <a:stCxn id="739" idx="3"/>
            <a:endCxn id="736" idx="6"/>
          </p:cNvCxnSpPr>
          <p:nvPr/>
        </p:nvCxnSpPr>
        <p:spPr>
          <a:xfrm rot="5400000">
            <a:off x="3120622" y="2813870"/>
            <a:ext cx="589500" cy="10710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40" name="Google Shape;740;p59"/>
          <p:cNvCxnSpPr>
            <a:stCxn id="739" idx="1"/>
            <a:endCxn id="737" idx="6"/>
          </p:cNvCxnSpPr>
          <p:nvPr/>
        </p:nvCxnSpPr>
        <p:spPr>
          <a:xfrm rot="5400000" flipH="1">
            <a:off x="3076822" y="1024239"/>
            <a:ext cx="677100" cy="10710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41" name="Google Shape;741;p59"/>
          <p:cNvCxnSpPr>
            <a:stCxn id="739" idx="7"/>
            <a:endCxn id="735" idx="2"/>
          </p:cNvCxnSpPr>
          <p:nvPr/>
        </p:nvCxnSpPr>
        <p:spPr>
          <a:xfrm rot="-5400000">
            <a:off x="5344803" y="979089"/>
            <a:ext cx="681600" cy="11568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42" name="Google Shape;742;p59"/>
          <p:cNvCxnSpPr/>
          <p:nvPr/>
        </p:nvCxnSpPr>
        <p:spPr>
          <a:xfrm>
            <a:off x="5107205" y="3076692"/>
            <a:ext cx="1156800" cy="565500"/>
          </a:xfrm>
          <a:prstGeom prst="bentConnector3">
            <a:avLst>
              <a:gd name="adj1" fmla="val -608"/>
            </a:avLst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39" name="Google Shape;739;p59"/>
          <p:cNvSpPr/>
          <p:nvPr/>
        </p:nvSpPr>
        <p:spPr>
          <a:xfrm>
            <a:off x="3711388" y="1658804"/>
            <a:ext cx="1635300" cy="1635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59"/>
          <p:cNvSpPr txBox="1">
            <a:spLocks noGrp="1"/>
          </p:cNvSpPr>
          <p:nvPr>
            <p:ph type="subTitle" idx="1"/>
          </p:nvPr>
        </p:nvSpPr>
        <p:spPr>
          <a:xfrm>
            <a:off x="207775" y="9352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4" name="Google Shape;744;p59"/>
          <p:cNvSpPr txBox="1">
            <a:spLocks noGrp="1"/>
          </p:cNvSpPr>
          <p:nvPr>
            <p:ph type="subTitle" idx="2"/>
          </p:nvPr>
        </p:nvSpPr>
        <p:spPr>
          <a:xfrm>
            <a:off x="207775" y="3395750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5" name="Google Shape;745;p59"/>
          <p:cNvSpPr txBox="1">
            <a:spLocks noGrp="1"/>
          </p:cNvSpPr>
          <p:nvPr>
            <p:ph type="subTitle" idx="3"/>
          </p:nvPr>
        </p:nvSpPr>
        <p:spPr>
          <a:xfrm>
            <a:off x="6913375" y="9352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6" name="Google Shape;746;p59"/>
          <p:cNvSpPr txBox="1">
            <a:spLocks noGrp="1"/>
          </p:cNvSpPr>
          <p:nvPr>
            <p:ph type="subTitle" idx="4"/>
          </p:nvPr>
        </p:nvSpPr>
        <p:spPr>
          <a:xfrm>
            <a:off x="6913375" y="33736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7" name="Google Shape;747;p59"/>
          <p:cNvSpPr txBox="1">
            <a:spLocks noGrp="1"/>
          </p:cNvSpPr>
          <p:nvPr>
            <p:ph type="subTitle" idx="5"/>
          </p:nvPr>
        </p:nvSpPr>
        <p:spPr>
          <a:xfrm>
            <a:off x="3789175" y="1996575"/>
            <a:ext cx="1447200" cy="9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1">
  <p:cSld name="CUSTOM_30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60"/>
          <p:cNvSpPr/>
          <p:nvPr/>
        </p:nvSpPr>
        <p:spPr>
          <a:xfrm>
            <a:off x="551781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60"/>
          <p:cNvSpPr/>
          <p:nvPr/>
        </p:nvSpPr>
        <p:spPr>
          <a:xfrm>
            <a:off x="386016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60"/>
          <p:cNvSpPr/>
          <p:nvPr/>
        </p:nvSpPr>
        <p:spPr>
          <a:xfrm>
            <a:off x="5181283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60"/>
          <p:cNvSpPr/>
          <p:nvPr/>
        </p:nvSpPr>
        <p:spPr>
          <a:xfrm>
            <a:off x="4995306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60"/>
          <p:cNvSpPr/>
          <p:nvPr/>
        </p:nvSpPr>
        <p:spPr>
          <a:xfrm>
            <a:off x="216831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60"/>
          <p:cNvSpPr/>
          <p:nvPr/>
        </p:nvSpPr>
        <p:spPr>
          <a:xfrm>
            <a:off x="3489433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60"/>
          <p:cNvSpPr/>
          <p:nvPr/>
        </p:nvSpPr>
        <p:spPr>
          <a:xfrm>
            <a:off x="3303456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60"/>
          <p:cNvSpPr/>
          <p:nvPr/>
        </p:nvSpPr>
        <p:spPr>
          <a:xfrm>
            <a:off x="490289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60"/>
          <p:cNvSpPr/>
          <p:nvPr/>
        </p:nvSpPr>
        <p:spPr>
          <a:xfrm>
            <a:off x="1811408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60"/>
          <p:cNvSpPr/>
          <p:nvPr/>
        </p:nvSpPr>
        <p:spPr>
          <a:xfrm>
            <a:off x="1625431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60"/>
          <p:cNvSpPr/>
          <p:nvPr/>
        </p:nvSpPr>
        <p:spPr>
          <a:xfrm>
            <a:off x="719421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60"/>
          <p:cNvSpPr/>
          <p:nvPr/>
        </p:nvSpPr>
        <p:spPr>
          <a:xfrm>
            <a:off x="6857683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60"/>
          <p:cNvSpPr/>
          <p:nvPr/>
        </p:nvSpPr>
        <p:spPr>
          <a:xfrm>
            <a:off x="6671706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60"/>
          <p:cNvSpPr txBox="1">
            <a:spLocks noGrp="1"/>
          </p:cNvSpPr>
          <p:nvPr>
            <p:ph type="subTitle" idx="1"/>
          </p:nvPr>
        </p:nvSpPr>
        <p:spPr>
          <a:xfrm>
            <a:off x="4903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3" name="Google Shape;763;p60"/>
          <p:cNvSpPr txBox="1">
            <a:spLocks noGrp="1"/>
          </p:cNvSpPr>
          <p:nvPr>
            <p:ph type="subTitle" idx="2"/>
          </p:nvPr>
        </p:nvSpPr>
        <p:spPr>
          <a:xfrm>
            <a:off x="21667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4" name="Google Shape;764;p60"/>
          <p:cNvSpPr txBox="1">
            <a:spLocks noGrp="1"/>
          </p:cNvSpPr>
          <p:nvPr>
            <p:ph type="subTitle" idx="3"/>
          </p:nvPr>
        </p:nvSpPr>
        <p:spPr>
          <a:xfrm>
            <a:off x="38431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5" name="Google Shape;765;p60"/>
          <p:cNvSpPr txBox="1">
            <a:spLocks noGrp="1"/>
          </p:cNvSpPr>
          <p:nvPr>
            <p:ph type="subTitle" idx="4"/>
          </p:nvPr>
        </p:nvSpPr>
        <p:spPr>
          <a:xfrm>
            <a:off x="55195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6" name="Google Shape;766;p60"/>
          <p:cNvSpPr txBox="1">
            <a:spLocks noGrp="1"/>
          </p:cNvSpPr>
          <p:nvPr>
            <p:ph type="subTitle" idx="5"/>
          </p:nvPr>
        </p:nvSpPr>
        <p:spPr>
          <a:xfrm>
            <a:off x="71959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7" name="Google Shape;767;p60"/>
          <p:cNvSpPr txBox="1">
            <a:spLocks noGrp="1"/>
          </p:cNvSpPr>
          <p:nvPr>
            <p:ph type="subTitle" idx="6"/>
          </p:nvPr>
        </p:nvSpPr>
        <p:spPr>
          <a:xfrm>
            <a:off x="4903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8" name="Google Shape;768;p60"/>
          <p:cNvSpPr txBox="1">
            <a:spLocks noGrp="1"/>
          </p:cNvSpPr>
          <p:nvPr>
            <p:ph type="subTitle" idx="7"/>
          </p:nvPr>
        </p:nvSpPr>
        <p:spPr>
          <a:xfrm>
            <a:off x="21667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9" name="Google Shape;769;p60"/>
          <p:cNvSpPr txBox="1">
            <a:spLocks noGrp="1"/>
          </p:cNvSpPr>
          <p:nvPr>
            <p:ph type="subTitle" idx="8"/>
          </p:nvPr>
        </p:nvSpPr>
        <p:spPr>
          <a:xfrm>
            <a:off x="38431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0" name="Google Shape;770;p60"/>
          <p:cNvSpPr txBox="1">
            <a:spLocks noGrp="1"/>
          </p:cNvSpPr>
          <p:nvPr>
            <p:ph type="subTitle" idx="9"/>
          </p:nvPr>
        </p:nvSpPr>
        <p:spPr>
          <a:xfrm>
            <a:off x="55195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1" name="Google Shape;771;p60"/>
          <p:cNvSpPr txBox="1">
            <a:spLocks noGrp="1"/>
          </p:cNvSpPr>
          <p:nvPr>
            <p:ph type="subTitle" idx="13"/>
          </p:nvPr>
        </p:nvSpPr>
        <p:spPr>
          <a:xfrm>
            <a:off x="71959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2" name="Google Shape;772;p60"/>
          <p:cNvSpPr txBox="1">
            <a:spLocks noGrp="1"/>
          </p:cNvSpPr>
          <p:nvPr>
            <p:ph type="subTitle" idx="14"/>
          </p:nvPr>
        </p:nvSpPr>
        <p:spPr>
          <a:xfrm>
            <a:off x="5887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73" name="Google Shape;773;p60"/>
          <p:cNvSpPr txBox="1">
            <a:spLocks noGrp="1"/>
          </p:cNvSpPr>
          <p:nvPr>
            <p:ph type="subTitle" idx="15"/>
          </p:nvPr>
        </p:nvSpPr>
        <p:spPr>
          <a:xfrm>
            <a:off x="22651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74" name="Google Shape;774;p60"/>
          <p:cNvSpPr txBox="1">
            <a:spLocks noGrp="1"/>
          </p:cNvSpPr>
          <p:nvPr>
            <p:ph type="subTitle" idx="16"/>
          </p:nvPr>
        </p:nvSpPr>
        <p:spPr>
          <a:xfrm>
            <a:off x="39415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75" name="Google Shape;775;p60"/>
          <p:cNvSpPr txBox="1">
            <a:spLocks noGrp="1"/>
          </p:cNvSpPr>
          <p:nvPr>
            <p:ph type="subTitle" idx="17"/>
          </p:nvPr>
        </p:nvSpPr>
        <p:spPr>
          <a:xfrm>
            <a:off x="56179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76" name="Google Shape;776;p60"/>
          <p:cNvSpPr txBox="1">
            <a:spLocks noGrp="1"/>
          </p:cNvSpPr>
          <p:nvPr>
            <p:ph type="subTitle" idx="18"/>
          </p:nvPr>
        </p:nvSpPr>
        <p:spPr>
          <a:xfrm>
            <a:off x="73705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 3">
  <p:cSld name="CUSTOM_2_3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Font typeface="Roboto"/>
              <a:buNone/>
              <a:defRPr sz="34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1 2">
  <p:cSld name="CUSTOM_30_2"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61"/>
          <p:cNvSpPr/>
          <p:nvPr/>
        </p:nvSpPr>
        <p:spPr>
          <a:xfrm>
            <a:off x="627981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61"/>
          <p:cNvSpPr/>
          <p:nvPr/>
        </p:nvSpPr>
        <p:spPr>
          <a:xfrm>
            <a:off x="462216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61"/>
          <p:cNvSpPr/>
          <p:nvPr/>
        </p:nvSpPr>
        <p:spPr>
          <a:xfrm>
            <a:off x="5943283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61"/>
          <p:cNvSpPr/>
          <p:nvPr/>
        </p:nvSpPr>
        <p:spPr>
          <a:xfrm>
            <a:off x="5757306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61"/>
          <p:cNvSpPr/>
          <p:nvPr/>
        </p:nvSpPr>
        <p:spPr>
          <a:xfrm>
            <a:off x="293031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61"/>
          <p:cNvSpPr/>
          <p:nvPr/>
        </p:nvSpPr>
        <p:spPr>
          <a:xfrm>
            <a:off x="4251433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61"/>
          <p:cNvSpPr/>
          <p:nvPr/>
        </p:nvSpPr>
        <p:spPr>
          <a:xfrm>
            <a:off x="4065456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61"/>
          <p:cNvSpPr/>
          <p:nvPr/>
        </p:nvSpPr>
        <p:spPr>
          <a:xfrm>
            <a:off x="1252289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61"/>
          <p:cNvSpPr/>
          <p:nvPr/>
        </p:nvSpPr>
        <p:spPr>
          <a:xfrm>
            <a:off x="2573408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61"/>
          <p:cNvSpPr/>
          <p:nvPr/>
        </p:nvSpPr>
        <p:spPr>
          <a:xfrm>
            <a:off x="2387431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61"/>
          <p:cNvSpPr txBox="1">
            <a:spLocks noGrp="1"/>
          </p:cNvSpPr>
          <p:nvPr>
            <p:ph type="subTitle" idx="1"/>
          </p:nvPr>
        </p:nvSpPr>
        <p:spPr>
          <a:xfrm>
            <a:off x="12523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9" name="Google Shape;789;p61"/>
          <p:cNvSpPr txBox="1">
            <a:spLocks noGrp="1"/>
          </p:cNvSpPr>
          <p:nvPr>
            <p:ph type="subTitle" idx="2"/>
          </p:nvPr>
        </p:nvSpPr>
        <p:spPr>
          <a:xfrm>
            <a:off x="29287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0" name="Google Shape;790;p61"/>
          <p:cNvSpPr txBox="1">
            <a:spLocks noGrp="1"/>
          </p:cNvSpPr>
          <p:nvPr>
            <p:ph type="subTitle" idx="3"/>
          </p:nvPr>
        </p:nvSpPr>
        <p:spPr>
          <a:xfrm>
            <a:off x="46051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1" name="Google Shape;791;p61"/>
          <p:cNvSpPr txBox="1">
            <a:spLocks noGrp="1"/>
          </p:cNvSpPr>
          <p:nvPr>
            <p:ph type="subTitle" idx="4"/>
          </p:nvPr>
        </p:nvSpPr>
        <p:spPr>
          <a:xfrm>
            <a:off x="62815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2" name="Google Shape;792;p61"/>
          <p:cNvSpPr txBox="1">
            <a:spLocks noGrp="1"/>
          </p:cNvSpPr>
          <p:nvPr>
            <p:ph type="subTitle" idx="5"/>
          </p:nvPr>
        </p:nvSpPr>
        <p:spPr>
          <a:xfrm>
            <a:off x="12523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3" name="Google Shape;793;p61"/>
          <p:cNvSpPr txBox="1">
            <a:spLocks noGrp="1"/>
          </p:cNvSpPr>
          <p:nvPr>
            <p:ph type="subTitle" idx="6"/>
          </p:nvPr>
        </p:nvSpPr>
        <p:spPr>
          <a:xfrm>
            <a:off x="29287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4" name="Google Shape;794;p61"/>
          <p:cNvSpPr txBox="1">
            <a:spLocks noGrp="1"/>
          </p:cNvSpPr>
          <p:nvPr>
            <p:ph type="subTitle" idx="7"/>
          </p:nvPr>
        </p:nvSpPr>
        <p:spPr>
          <a:xfrm>
            <a:off x="46051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5" name="Google Shape;795;p61"/>
          <p:cNvSpPr txBox="1">
            <a:spLocks noGrp="1"/>
          </p:cNvSpPr>
          <p:nvPr>
            <p:ph type="subTitle" idx="8"/>
          </p:nvPr>
        </p:nvSpPr>
        <p:spPr>
          <a:xfrm>
            <a:off x="62815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6" name="Google Shape;796;p61"/>
          <p:cNvSpPr txBox="1">
            <a:spLocks noGrp="1"/>
          </p:cNvSpPr>
          <p:nvPr>
            <p:ph type="subTitle" idx="9"/>
          </p:nvPr>
        </p:nvSpPr>
        <p:spPr>
          <a:xfrm>
            <a:off x="13507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97" name="Google Shape;797;p61"/>
          <p:cNvSpPr txBox="1">
            <a:spLocks noGrp="1"/>
          </p:cNvSpPr>
          <p:nvPr>
            <p:ph type="subTitle" idx="13"/>
          </p:nvPr>
        </p:nvSpPr>
        <p:spPr>
          <a:xfrm>
            <a:off x="30271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98" name="Google Shape;798;p61"/>
          <p:cNvSpPr txBox="1">
            <a:spLocks noGrp="1"/>
          </p:cNvSpPr>
          <p:nvPr>
            <p:ph type="subTitle" idx="14"/>
          </p:nvPr>
        </p:nvSpPr>
        <p:spPr>
          <a:xfrm>
            <a:off x="47035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99" name="Google Shape;799;p61"/>
          <p:cNvSpPr txBox="1">
            <a:spLocks noGrp="1"/>
          </p:cNvSpPr>
          <p:nvPr>
            <p:ph type="subTitle" idx="15"/>
          </p:nvPr>
        </p:nvSpPr>
        <p:spPr>
          <a:xfrm>
            <a:off x="63799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1 2 1">
  <p:cSld name="CUSTOM_30_2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62"/>
          <p:cNvSpPr/>
          <p:nvPr/>
        </p:nvSpPr>
        <p:spPr>
          <a:xfrm>
            <a:off x="553656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62"/>
          <p:cNvSpPr/>
          <p:nvPr/>
        </p:nvSpPr>
        <p:spPr>
          <a:xfrm>
            <a:off x="384471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62"/>
          <p:cNvSpPr/>
          <p:nvPr/>
        </p:nvSpPr>
        <p:spPr>
          <a:xfrm>
            <a:off x="5165833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62"/>
          <p:cNvSpPr/>
          <p:nvPr/>
        </p:nvSpPr>
        <p:spPr>
          <a:xfrm>
            <a:off x="4979856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62"/>
          <p:cNvSpPr/>
          <p:nvPr/>
        </p:nvSpPr>
        <p:spPr>
          <a:xfrm>
            <a:off x="2166689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62"/>
          <p:cNvSpPr/>
          <p:nvPr/>
        </p:nvSpPr>
        <p:spPr>
          <a:xfrm>
            <a:off x="3487808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62"/>
          <p:cNvSpPr/>
          <p:nvPr/>
        </p:nvSpPr>
        <p:spPr>
          <a:xfrm>
            <a:off x="3301831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62"/>
          <p:cNvSpPr txBox="1">
            <a:spLocks noGrp="1"/>
          </p:cNvSpPr>
          <p:nvPr>
            <p:ph type="subTitle" idx="1"/>
          </p:nvPr>
        </p:nvSpPr>
        <p:spPr>
          <a:xfrm>
            <a:off x="21667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9" name="Google Shape;809;p62"/>
          <p:cNvSpPr txBox="1">
            <a:spLocks noGrp="1"/>
          </p:cNvSpPr>
          <p:nvPr>
            <p:ph type="subTitle" idx="2"/>
          </p:nvPr>
        </p:nvSpPr>
        <p:spPr>
          <a:xfrm>
            <a:off x="38431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0" name="Google Shape;810;p62"/>
          <p:cNvSpPr txBox="1">
            <a:spLocks noGrp="1"/>
          </p:cNvSpPr>
          <p:nvPr>
            <p:ph type="subTitle" idx="3"/>
          </p:nvPr>
        </p:nvSpPr>
        <p:spPr>
          <a:xfrm>
            <a:off x="55195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1" name="Google Shape;811;p62"/>
          <p:cNvSpPr txBox="1">
            <a:spLocks noGrp="1"/>
          </p:cNvSpPr>
          <p:nvPr>
            <p:ph type="subTitle" idx="4"/>
          </p:nvPr>
        </p:nvSpPr>
        <p:spPr>
          <a:xfrm>
            <a:off x="21667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2" name="Google Shape;812;p62"/>
          <p:cNvSpPr txBox="1">
            <a:spLocks noGrp="1"/>
          </p:cNvSpPr>
          <p:nvPr>
            <p:ph type="subTitle" idx="5"/>
          </p:nvPr>
        </p:nvSpPr>
        <p:spPr>
          <a:xfrm>
            <a:off x="38431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3" name="Google Shape;813;p62"/>
          <p:cNvSpPr txBox="1">
            <a:spLocks noGrp="1"/>
          </p:cNvSpPr>
          <p:nvPr>
            <p:ph type="subTitle" idx="6"/>
          </p:nvPr>
        </p:nvSpPr>
        <p:spPr>
          <a:xfrm>
            <a:off x="55195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4" name="Google Shape;814;p62"/>
          <p:cNvSpPr txBox="1">
            <a:spLocks noGrp="1"/>
          </p:cNvSpPr>
          <p:nvPr>
            <p:ph type="subTitle" idx="7"/>
          </p:nvPr>
        </p:nvSpPr>
        <p:spPr>
          <a:xfrm>
            <a:off x="22651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5" name="Google Shape;815;p62"/>
          <p:cNvSpPr txBox="1">
            <a:spLocks noGrp="1"/>
          </p:cNvSpPr>
          <p:nvPr>
            <p:ph type="subTitle" idx="8"/>
          </p:nvPr>
        </p:nvSpPr>
        <p:spPr>
          <a:xfrm>
            <a:off x="39415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6" name="Google Shape;816;p62"/>
          <p:cNvSpPr txBox="1">
            <a:spLocks noGrp="1"/>
          </p:cNvSpPr>
          <p:nvPr>
            <p:ph type="subTitle" idx="9"/>
          </p:nvPr>
        </p:nvSpPr>
        <p:spPr>
          <a:xfrm>
            <a:off x="56179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2">
  <p:cSld name="CUSTOM_31"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63"/>
          <p:cNvSpPr/>
          <p:nvPr/>
        </p:nvSpPr>
        <p:spPr>
          <a:xfrm>
            <a:off x="457200" y="1270225"/>
            <a:ext cx="8229600" cy="107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63"/>
          <p:cNvSpPr/>
          <p:nvPr/>
        </p:nvSpPr>
        <p:spPr>
          <a:xfrm>
            <a:off x="1184050" y="1113300"/>
            <a:ext cx="1392900" cy="139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63"/>
          <p:cNvSpPr/>
          <p:nvPr/>
        </p:nvSpPr>
        <p:spPr>
          <a:xfrm>
            <a:off x="2860450" y="1113300"/>
            <a:ext cx="1392900" cy="1392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63"/>
          <p:cNvSpPr/>
          <p:nvPr/>
        </p:nvSpPr>
        <p:spPr>
          <a:xfrm>
            <a:off x="4536850" y="1113300"/>
            <a:ext cx="1392900" cy="139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63"/>
          <p:cNvSpPr/>
          <p:nvPr/>
        </p:nvSpPr>
        <p:spPr>
          <a:xfrm>
            <a:off x="6213250" y="1113300"/>
            <a:ext cx="1392900" cy="13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63"/>
          <p:cNvSpPr txBox="1">
            <a:spLocks noGrp="1"/>
          </p:cNvSpPr>
          <p:nvPr>
            <p:ph type="subTitle" idx="1"/>
          </p:nvPr>
        </p:nvSpPr>
        <p:spPr>
          <a:xfrm>
            <a:off x="1176175" y="6304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4" name="Google Shape;824;p63"/>
          <p:cNvSpPr txBox="1">
            <a:spLocks noGrp="1"/>
          </p:cNvSpPr>
          <p:nvPr>
            <p:ph type="subTitle" idx="2"/>
          </p:nvPr>
        </p:nvSpPr>
        <p:spPr>
          <a:xfrm>
            <a:off x="2852575" y="6304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5" name="Google Shape;825;p63"/>
          <p:cNvSpPr txBox="1">
            <a:spLocks noGrp="1"/>
          </p:cNvSpPr>
          <p:nvPr>
            <p:ph type="subTitle" idx="3"/>
          </p:nvPr>
        </p:nvSpPr>
        <p:spPr>
          <a:xfrm>
            <a:off x="4528975" y="6304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6" name="Google Shape;826;p63"/>
          <p:cNvSpPr txBox="1">
            <a:spLocks noGrp="1"/>
          </p:cNvSpPr>
          <p:nvPr>
            <p:ph type="subTitle" idx="4"/>
          </p:nvPr>
        </p:nvSpPr>
        <p:spPr>
          <a:xfrm>
            <a:off x="6205375" y="6304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7" name="Google Shape;827;p63"/>
          <p:cNvSpPr txBox="1">
            <a:spLocks noGrp="1"/>
          </p:cNvSpPr>
          <p:nvPr>
            <p:ph type="subTitle" idx="5"/>
          </p:nvPr>
        </p:nvSpPr>
        <p:spPr>
          <a:xfrm>
            <a:off x="1176175" y="15448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28" name="Google Shape;828;p63"/>
          <p:cNvSpPr txBox="1">
            <a:spLocks noGrp="1"/>
          </p:cNvSpPr>
          <p:nvPr>
            <p:ph type="subTitle" idx="6"/>
          </p:nvPr>
        </p:nvSpPr>
        <p:spPr>
          <a:xfrm>
            <a:off x="2852575" y="15448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29" name="Google Shape;829;p63"/>
          <p:cNvSpPr txBox="1">
            <a:spLocks noGrp="1"/>
          </p:cNvSpPr>
          <p:nvPr>
            <p:ph type="subTitle" idx="7"/>
          </p:nvPr>
        </p:nvSpPr>
        <p:spPr>
          <a:xfrm>
            <a:off x="4528975" y="15448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30" name="Google Shape;830;p63"/>
          <p:cNvSpPr txBox="1">
            <a:spLocks noGrp="1"/>
          </p:cNvSpPr>
          <p:nvPr>
            <p:ph type="subTitle" idx="8"/>
          </p:nvPr>
        </p:nvSpPr>
        <p:spPr>
          <a:xfrm>
            <a:off x="6205375" y="15448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31" name="Google Shape;831;p63"/>
          <p:cNvSpPr txBox="1">
            <a:spLocks noGrp="1"/>
          </p:cNvSpPr>
          <p:nvPr>
            <p:ph type="subTitle" idx="9"/>
          </p:nvPr>
        </p:nvSpPr>
        <p:spPr>
          <a:xfrm>
            <a:off x="1176175" y="2535425"/>
            <a:ext cx="14595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2" name="Google Shape;832;p63"/>
          <p:cNvSpPr txBox="1">
            <a:spLocks noGrp="1"/>
          </p:cNvSpPr>
          <p:nvPr>
            <p:ph type="subTitle" idx="13"/>
          </p:nvPr>
        </p:nvSpPr>
        <p:spPr>
          <a:xfrm>
            <a:off x="2852575" y="2535425"/>
            <a:ext cx="14595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3" name="Google Shape;833;p63"/>
          <p:cNvSpPr txBox="1">
            <a:spLocks noGrp="1"/>
          </p:cNvSpPr>
          <p:nvPr>
            <p:ph type="subTitle" idx="14"/>
          </p:nvPr>
        </p:nvSpPr>
        <p:spPr>
          <a:xfrm>
            <a:off x="4528975" y="2535425"/>
            <a:ext cx="14595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4" name="Google Shape;834;p63"/>
          <p:cNvSpPr txBox="1">
            <a:spLocks noGrp="1"/>
          </p:cNvSpPr>
          <p:nvPr>
            <p:ph type="subTitle" idx="15"/>
          </p:nvPr>
        </p:nvSpPr>
        <p:spPr>
          <a:xfrm>
            <a:off x="6205375" y="2535425"/>
            <a:ext cx="14595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2 1">
  <p:cSld name="CUSTOM_31_1"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64"/>
          <p:cNvSpPr/>
          <p:nvPr/>
        </p:nvSpPr>
        <p:spPr>
          <a:xfrm>
            <a:off x="457200" y="1270225"/>
            <a:ext cx="8229600" cy="107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64"/>
          <p:cNvSpPr/>
          <p:nvPr/>
        </p:nvSpPr>
        <p:spPr>
          <a:xfrm>
            <a:off x="1717450" y="1113300"/>
            <a:ext cx="1392900" cy="139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4"/>
          <p:cNvSpPr/>
          <p:nvPr/>
        </p:nvSpPr>
        <p:spPr>
          <a:xfrm>
            <a:off x="3698650" y="1113300"/>
            <a:ext cx="1392900" cy="1392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64"/>
          <p:cNvSpPr/>
          <p:nvPr/>
        </p:nvSpPr>
        <p:spPr>
          <a:xfrm>
            <a:off x="5679850" y="1113300"/>
            <a:ext cx="1392900" cy="139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64"/>
          <p:cNvSpPr txBox="1">
            <a:spLocks noGrp="1"/>
          </p:cNvSpPr>
          <p:nvPr>
            <p:ph type="subTitle" idx="1"/>
          </p:nvPr>
        </p:nvSpPr>
        <p:spPr>
          <a:xfrm>
            <a:off x="1709575" y="6304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1" name="Google Shape;841;p64"/>
          <p:cNvSpPr txBox="1">
            <a:spLocks noGrp="1"/>
          </p:cNvSpPr>
          <p:nvPr>
            <p:ph type="subTitle" idx="2"/>
          </p:nvPr>
        </p:nvSpPr>
        <p:spPr>
          <a:xfrm>
            <a:off x="3690775" y="6304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2" name="Google Shape;842;p64"/>
          <p:cNvSpPr txBox="1">
            <a:spLocks noGrp="1"/>
          </p:cNvSpPr>
          <p:nvPr>
            <p:ph type="subTitle" idx="3"/>
          </p:nvPr>
        </p:nvSpPr>
        <p:spPr>
          <a:xfrm>
            <a:off x="5671975" y="6304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3" name="Google Shape;843;p64"/>
          <p:cNvSpPr txBox="1">
            <a:spLocks noGrp="1"/>
          </p:cNvSpPr>
          <p:nvPr>
            <p:ph type="subTitle" idx="4"/>
          </p:nvPr>
        </p:nvSpPr>
        <p:spPr>
          <a:xfrm>
            <a:off x="1709575" y="15448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44" name="Google Shape;844;p64"/>
          <p:cNvSpPr txBox="1">
            <a:spLocks noGrp="1"/>
          </p:cNvSpPr>
          <p:nvPr>
            <p:ph type="subTitle" idx="5"/>
          </p:nvPr>
        </p:nvSpPr>
        <p:spPr>
          <a:xfrm>
            <a:off x="3690775" y="15448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45" name="Google Shape;845;p64"/>
          <p:cNvSpPr txBox="1">
            <a:spLocks noGrp="1"/>
          </p:cNvSpPr>
          <p:nvPr>
            <p:ph type="subTitle" idx="6"/>
          </p:nvPr>
        </p:nvSpPr>
        <p:spPr>
          <a:xfrm>
            <a:off x="5671975" y="15448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46" name="Google Shape;846;p64"/>
          <p:cNvSpPr txBox="1">
            <a:spLocks noGrp="1"/>
          </p:cNvSpPr>
          <p:nvPr>
            <p:ph type="subTitle" idx="7"/>
          </p:nvPr>
        </p:nvSpPr>
        <p:spPr>
          <a:xfrm>
            <a:off x="1709575" y="2535425"/>
            <a:ext cx="14595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7" name="Google Shape;847;p64"/>
          <p:cNvSpPr txBox="1">
            <a:spLocks noGrp="1"/>
          </p:cNvSpPr>
          <p:nvPr>
            <p:ph type="subTitle" idx="8"/>
          </p:nvPr>
        </p:nvSpPr>
        <p:spPr>
          <a:xfrm>
            <a:off x="3690775" y="2535425"/>
            <a:ext cx="14595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8" name="Google Shape;848;p64"/>
          <p:cNvSpPr txBox="1">
            <a:spLocks noGrp="1"/>
          </p:cNvSpPr>
          <p:nvPr>
            <p:ph type="subTitle" idx="9"/>
          </p:nvPr>
        </p:nvSpPr>
        <p:spPr>
          <a:xfrm>
            <a:off x="5671975" y="2535425"/>
            <a:ext cx="14595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3">
  <p:cSld name="CUSTOM_32"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5"/>
          <p:cNvSpPr/>
          <p:nvPr/>
        </p:nvSpPr>
        <p:spPr>
          <a:xfrm>
            <a:off x="4770000" y="934175"/>
            <a:ext cx="3916800" cy="3192900"/>
          </a:xfrm>
          <a:prstGeom prst="roundRect">
            <a:avLst>
              <a:gd name="adj" fmla="val 7339"/>
            </a:avLst>
          </a:prstGeom>
          <a:solidFill>
            <a:srgbClr val="FFFFFF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65"/>
          <p:cNvSpPr/>
          <p:nvPr/>
        </p:nvSpPr>
        <p:spPr>
          <a:xfrm>
            <a:off x="5171900" y="572663"/>
            <a:ext cx="3113100" cy="590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65"/>
          <p:cNvSpPr/>
          <p:nvPr/>
        </p:nvSpPr>
        <p:spPr>
          <a:xfrm>
            <a:off x="473300" y="934175"/>
            <a:ext cx="3916800" cy="3192900"/>
          </a:xfrm>
          <a:prstGeom prst="roundRect">
            <a:avLst>
              <a:gd name="adj" fmla="val 7339"/>
            </a:avLst>
          </a:prstGeom>
          <a:solidFill>
            <a:srgbClr val="FFFFFF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65"/>
          <p:cNvSpPr/>
          <p:nvPr/>
        </p:nvSpPr>
        <p:spPr>
          <a:xfrm>
            <a:off x="875150" y="572663"/>
            <a:ext cx="3113100" cy="590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65"/>
          <p:cNvSpPr txBox="1">
            <a:spLocks noGrp="1"/>
          </p:cNvSpPr>
          <p:nvPr>
            <p:ph type="subTitle" idx="1"/>
          </p:nvPr>
        </p:nvSpPr>
        <p:spPr>
          <a:xfrm>
            <a:off x="1091000" y="572675"/>
            <a:ext cx="2667000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5" name="Google Shape;855;p65"/>
          <p:cNvSpPr txBox="1">
            <a:spLocks noGrp="1"/>
          </p:cNvSpPr>
          <p:nvPr>
            <p:ph type="subTitle" idx="2"/>
          </p:nvPr>
        </p:nvSpPr>
        <p:spPr>
          <a:xfrm>
            <a:off x="5358200" y="572675"/>
            <a:ext cx="2667000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56" name="Google Shape;856;p65"/>
          <p:cNvSpPr txBox="1">
            <a:spLocks noGrp="1"/>
          </p:cNvSpPr>
          <p:nvPr>
            <p:ph type="body" idx="3"/>
          </p:nvPr>
        </p:nvSpPr>
        <p:spPr>
          <a:xfrm>
            <a:off x="559050" y="1223900"/>
            <a:ext cx="37509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57" name="Google Shape;857;p65"/>
          <p:cNvSpPr txBox="1">
            <a:spLocks noGrp="1"/>
          </p:cNvSpPr>
          <p:nvPr>
            <p:ph type="body" idx="4"/>
          </p:nvPr>
        </p:nvSpPr>
        <p:spPr>
          <a:xfrm>
            <a:off x="4853000" y="1223900"/>
            <a:ext cx="37509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3 1">
  <p:cSld name="CUSTOM_32_1"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66"/>
          <p:cNvSpPr/>
          <p:nvPr/>
        </p:nvSpPr>
        <p:spPr>
          <a:xfrm>
            <a:off x="4770000" y="934175"/>
            <a:ext cx="3916800" cy="3192900"/>
          </a:xfrm>
          <a:prstGeom prst="roundRect">
            <a:avLst>
              <a:gd name="adj" fmla="val 7339"/>
            </a:avLst>
          </a:prstGeom>
          <a:solidFill>
            <a:srgbClr val="FFFFFF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66"/>
          <p:cNvSpPr/>
          <p:nvPr/>
        </p:nvSpPr>
        <p:spPr>
          <a:xfrm>
            <a:off x="5171900" y="572663"/>
            <a:ext cx="3113100" cy="59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66"/>
          <p:cNvSpPr/>
          <p:nvPr/>
        </p:nvSpPr>
        <p:spPr>
          <a:xfrm>
            <a:off x="473300" y="934175"/>
            <a:ext cx="3916800" cy="3192900"/>
          </a:xfrm>
          <a:prstGeom prst="roundRect">
            <a:avLst>
              <a:gd name="adj" fmla="val 7339"/>
            </a:avLst>
          </a:prstGeom>
          <a:solidFill>
            <a:srgbClr val="FFFFFF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66"/>
          <p:cNvSpPr/>
          <p:nvPr/>
        </p:nvSpPr>
        <p:spPr>
          <a:xfrm>
            <a:off x="875150" y="572663"/>
            <a:ext cx="3113100" cy="590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66"/>
          <p:cNvSpPr txBox="1">
            <a:spLocks noGrp="1"/>
          </p:cNvSpPr>
          <p:nvPr>
            <p:ph type="subTitle" idx="1"/>
          </p:nvPr>
        </p:nvSpPr>
        <p:spPr>
          <a:xfrm>
            <a:off x="1091000" y="572675"/>
            <a:ext cx="2667000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64" name="Google Shape;864;p66"/>
          <p:cNvSpPr txBox="1">
            <a:spLocks noGrp="1"/>
          </p:cNvSpPr>
          <p:nvPr>
            <p:ph type="subTitle" idx="2"/>
          </p:nvPr>
        </p:nvSpPr>
        <p:spPr>
          <a:xfrm>
            <a:off x="5358200" y="572675"/>
            <a:ext cx="2667000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65" name="Google Shape;865;p66"/>
          <p:cNvSpPr txBox="1">
            <a:spLocks noGrp="1"/>
          </p:cNvSpPr>
          <p:nvPr>
            <p:ph type="body" idx="3"/>
          </p:nvPr>
        </p:nvSpPr>
        <p:spPr>
          <a:xfrm>
            <a:off x="559050" y="1223900"/>
            <a:ext cx="37509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6" name="Google Shape;866;p66"/>
          <p:cNvSpPr txBox="1">
            <a:spLocks noGrp="1"/>
          </p:cNvSpPr>
          <p:nvPr>
            <p:ph type="body" idx="4"/>
          </p:nvPr>
        </p:nvSpPr>
        <p:spPr>
          <a:xfrm>
            <a:off x="4853000" y="1223900"/>
            <a:ext cx="37509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">
  <p:cSld name="CUSTOM_36"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67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67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0" name="Google Shape;870;p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67"/>
          <p:cNvSpPr txBox="1">
            <a:spLocks noGrp="1"/>
          </p:cNvSpPr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2">
  <p:cSld name="CUSTOM_36_1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68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68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5" name="Google Shape;875;p6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76" name="Google Shape;876;p68"/>
          <p:cNvSpPr txBox="1">
            <a:spLocks noGrp="1"/>
          </p:cNvSpPr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3">
  <p:cSld name="CUSTOM_36_2"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69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69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0" name="Google Shape;880;p6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69"/>
          <p:cNvSpPr txBox="1">
            <a:spLocks noGrp="1"/>
          </p:cNvSpPr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4">
  <p:cSld name="CUSTOM_36_3"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70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70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5" name="Google Shape;885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70"/>
          <p:cNvSpPr txBox="1">
            <a:spLocks noGrp="1"/>
          </p:cNvSpPr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>
  <p:cSld name="CUSTOM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  <a:def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5">
  <p:cSld name="CUSTOM_36_4"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71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71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0" name="Google Shape;890;p7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p71"/>
          <p:cNvSpPr txBox="1">
            <a:spLocks noGrp="1"/>
          </p:cNvSpPr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5 1">
  <p:cSld name="CUSTOM_36_4_1"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72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72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5" name="Google Shape;895;p7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72"/>
          <p:cNvSpPr txBox="1">
            <a:spLocks noGrp="1"/>
          </p:cNvSpPr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5 1 1">
  <p:cSld name="CUSTOM_36_4_1_1"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73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73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00" name="Google Shape;900;p7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73"/>
          <p:cNvSpPr txBox="1">
            <a:spLocks noGrp="1"/>
          </p:cNvSpPr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5 1 2">
  <p:cSld name="CUSTOM_36_4_1_2"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74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74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05" name="Google Shape;905;p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74"/>
          <p:cNvSpPr txBox="1">
            <a:spLocks noGrp="1"/>
          </p:cNvSpPr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5 1 3">
  <p:cSld name="CUSTOM_36_4_1_3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75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75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0" name="Google Shape;910;p7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p75"/>
          <p:cNvSpPr txBox="1">
            <a:spLocks noGrp="1"/>
          </p:cNvSpPr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5 1 4">
  <p:cSld name="CUSTOM_36_4_1_4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76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76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5" name="Google Shape;915;p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76"/>
          <p:cNvSpPr txBox="1">
            <a:spLocks noGrp="1"/>
          </p:cNvSpPr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6">
  <p:cSld name="CUSTOM_35"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77"/>
          <p:cNvSpPr/>
          <p:nvPr/>
        </p:nvSpPr>
        <p:spPr>
          <a:xfrm>
            <a:off x="-48850" y="-41875"/>
            <a:ext cx="9278700" cy="5220300"/>
          </a:xfrm>
          <a:prstGeom prst="rect">
            <a:avLst/>
          </a:prstGeom>
          <a:solidFill>
            <a:srgbClr val="8563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9" name="Google Shape;919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p77"/>
          <p:cNvSpPr/>
          <p:nvPr/>
        </p:nvSpPr>
        <p:spPr>
          <a:xfrm>
            <a:off x="3323850" y="1359300"/>
            <a:ext cx="2424900" cy="24249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4617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77"/>
          <p:cNvSpPr/>
          <p:nvPr/>
        </p:nvSpPr>
        <p:spPr>
          <a:xfrm>
            <a:off x="3422633" y="1468492"/>
            <a:ext cx="2216700" cy="22167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8563B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2" name="Google Shape;922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563" y="2213929"/>
            <a:ext cx="1728499" cy="5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77"/>
          <p:cNvSpPr txBox="1"/>
          <p:nvPr/>
        </p:nvSpPr>
        <p:spPr>
          <a:xfrm>
            <a:off x="3853573" y="2666420"/>
            <a:ext cx="137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rgbClr val="8563B9"/>
                </a:solidFill>
              </a:rPr>
              <a:t>kahoot.it</a:t>
            </a:r>
            <a:endParaRPr b="1">
              <a:solidFill>
                <a:srgbClr val="8563B9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6 1">
  <p:cSld name="CUSTOM_35_1"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78"/>
          <p:cNvSpPr/>
          <p:nvPr/>
        </p:nvSpPr>
        <p:spPr>
          <a:xfrm>
            <a:off x="-48850" y="-41875"/>
            <a:ext cx="9278700" cy="5220300"/>
          </a:xfrm>
          <a:prstGeom prst="rect">
            <a:avLst/>
          </a:prstGeom>
          <a:solidFill>
            <a:srgbClr val="8563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6" name="Google Shape;926;p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p78"/>
          <p:cNvSpPr/>
          <p:nvPr/>
        </p:nvSpPr>
        <p:spPr>
          <a:xfrm>
            <a:off x="1876050" y="1359300"/>
            <a:ext cx="2424900" cy="24249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4617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78"/>
          <p:cNvSpPr/>
          <p:nvPr/>
        </p:nvSpPr>
        <p:spPr>
          <a:xfrm>
            <a:off x="1974833" y="1468492"/>
            <a:ext cx="2216700" cy="22167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8563B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9" name="Google Shape;92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763" y="2213929"/>
            <a:ext cx="1728499" cy="5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930" name="Google Shape;930;p78"/>
          <p:cNvSpPr txBox="1"/>
          <p:nvPr/>
        </p:nvSpPr>
        <p:spPr>
          <a:xfrm>
            <a:off x="2405773" y="2666420"/>
            <a:ext cx="137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rgbClr val="8563B9"/>
                </a:solidFill>
              </a:rPr>
              <a:t>kahoot.it</a:t>
            </a:r>
            <a:endParaRPr b="1">
              <a:solidFill>
                <a:srgbClr val="8563B9"/>
              </a:solidFill>
            </a:endParaRPr>
          </a:p>
        </p:txBody>
      </p:sp>
      <p:pic>
        <p:nvPicPr>
          <p:cNvPr id="931" name="Google Shape;931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6073" y="2417123"/>
            <a:ext cx="2826050" cy="13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2" name="Google Shape;932;p78"/>
          <p:cNvSpPr/>
          <p:nvPr/>
        </p:nvSpPr>
        <p:spPr>
          <a:xfrm>
            <a:off x="6218200" y="1912125"/>
            <a:ext cx="361800" cy="800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28575" cap="flat" cmpd="sng">
            <a:solidFill>
              <a:srgbClr val="4617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78"/>
          <p:cNvSpPr txBox="1">
            <a:spLocks noGrp="1"/>
          </p:cNvSpPr>
          <p:nvPr>
            <p:ph type="title"/>
          </p:nvPr>
        </p:nvSpPr>
        <p:spPr>
          <a:xfrm>
            <a:off x="5290675" y="1448700"/>
            <a:ext cx="2216700" cy="4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"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7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1000">
                <a:solidFill>
                  <a:srgbClr val="595959"/>
                </a:solidFill>
              </a:rPr>
              <a:t>‹Nº›</a:t>
            </a:fld>
            <a:endParaRPr sz="1000">
              <a:solidFill>
                <a:srgbClr val="595959"/>
              </a:solidFill>
            </a:endParaRPr>
          </a:p>
        </p:txBody>
      </p:sp>
      <p:pic>
        <p:nvPicPr>
          <p:cNvPr id="936" name="Google Shape;936;p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55175" y="1805350"/>
            <a:ext cx="4433650" cy="7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79"/>
          <p:cNvPicPr preferRelativeResize="0"/>
          <p:nvPr/>
        </p:nvPicPr>
        <p:blipFill rotWithShape="1">
          <a:blip r:embed="rId3">
            <a:alphaModFix/>
          </a:blip>
          <a:srcRect t="16331"/>
          <a:stretch/>
        </p:blipFill>
        <p:spPr>
          <a:xfrm>
            <a:off x="-34675" y="4204625"/>
            <a:ext cx="9221926" cy="10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79"/>
          <p:cNvSpPr txBox="1"/>
          <p:nvPr/>
        </p:nvSpPr>
        <p:spPr>
          <a:xfrm>
            <a:off x="1768725" y="4733100"/>
            <a:ext cx="1117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/DesafioLatam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39" name="Google Shape;939;p79"/>
          <p:cNvSpPr txBox="1"/>
          <p:nvPr/>
        </p:nvSpPr>
        <p:spPr>
          <a:xfrm>
            <a:off x="3360550" y="4733100"/>
            <a:ext cx="1117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/DesafioLatam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40" name="Google Shape;940;p79"/>
          <p:cNvSpPr txBox="1"/>
          <p:nvPr/>
        </p:nvSpPr>
        <p:spPr>
          <a:xfrm>
            <a:off x="4952375" y="4733100"/>
            <a:ext cx="1117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/DesafioLatam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41" name="Google Shape;941;p79"/>
          <p:cNvSpPr txBox="1"/>
          <p:nvPr/>
        </p:nvSpPr>
        <p:spPr>
          <a:xfrm>
            <a:off x="6544200" y="4733100"/>
            <a:ext cx="1117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/DesafioLatam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42" name="Google Shape;942;p79"/>
          <p:cNvSpPr txBox="1"/>
          <p:nvPr/>
        </p:nvSpPr>
        <p:spPr>
          <a:xfrm>
            <a:off x="3281750" y="4257475"/>
            <a:ext cx="25026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www.desafiolatam.com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6">
  <p:cSld name="CUSTOM_1_6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oboto"/>
              <a:buNone/>
              <a:def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7">
  <p:cSld name="CUSTOM_1_7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"/>
              <a:buNone/>
              <a:defRPr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80">
            <a:alphaModFix/>
          </a:blip>
          <a:stretch>
            <a:fillRect/>
          </a:stretch>
        </p:blipFill>
        <p:spPr>
          <a:xfrm>
            <a:off x="269475" y="4518041"/>
            <a:ext cx="931825" cy="331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0"/>
          <p:cNvSpPr txBox="1">
            <a:spLocks noGrp="1"/>
          </p:cNvSpPr>
          <p:nvPr>
            <p:ph type="title"/>
          </p:nvPr>
        </p:nvSpPr>
        <p:spPr>
          <a:xfrm>
            <a:off x="1420050" y="1455600"/>
            <a:ext cx="6303900" cy="15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Desafío - Reconociendo la industria TI</a:t>
            </a:r>
            <a:endParaRPr/>
          </a:p>
        </p:txBody>
      </p:sp>
      <p:sp>
        <p:nvSpPr>
          <p:cNvPr id="948" name="Google Shape;948;p80"/>
          <p:cNvSpPr txBox="1">
            <a:spLocks noGrp="1"/>
          </p:cNvSpPr>
          <p:nvPr>
            <p:ph type="title" idx="2"/>
          </p:nvPr>
        </p:nvSpPr>
        <p:spPr>
          <a:xfrm>
            <a:off x="1420050" y="2903400"/>
            <a:ext cx="63039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Nombre estudiante: Felipe Valenzuela Barra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Generación: </a:t>
            </a:r>
            <a:r>
              <a:rPr lang="es-419" dirty="0" err="1"/>
              <a:t>Milenial</a:t>
            </a:r>
            <a:r>
              <a:rPr lang="es-419" dirty="0"/>
              <a:t> (G1)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81"/>
          <p:cNvSpPr txBox="1">
            <a:spLocks noGrp="1"/>
          </p:cNvSpPr>
          <p:nvPr>
            <p:ph type="title"/>
          </p:nvPr>
        </p:nvSpPr>
        <p:spPr>
          <a:xfrm>
            <a:off x="580200" y="-4083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1.Habilidades, metodologías y mercado laboral</a:t>
            </a:r>
            <a:endParaRPr dirty="0"/>
          </a:p>
        </p:txBody>
      </p:sp>
      <p:sp>
        <p:nvSpPr>
          <p:cNvPr id="954" name="Google Shape;954;p81"/>
          <p:cNvSpPr txBox="1">
            <a:spLocks noGrp="1"/>
          </p:cNvSpPr>
          <p:nvPr>
            <p:ph type="title" idx="2"/>
          </p:nvPr>
        </p:nvSpPr>
        <p:spPr>
          <a:xfrm>
            <a:off x="433167" y="323250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Mapa Conceptual</a:t>
            </a:r>
            <a:endParaRPr dirty="0"/>
          </a:p>
        </p:txBody>
      </p:sp>
      <p:pic>
        <p:nvPicPr>
          <p:cNvPr id="3" name="Imagen 2" descr="Diagrama&#10;&#10;El contenido generado por IA puede ser incorrecto.">
            <a:extLst>
              <a:ext uri="{FF2B5EF4-FFF2-40B4-BE49-F238E27FC236}">
                <a16:creationId xmlns:a16="http://schemas.microsoft.com/office/drawing/2014/main" id="{F71E99C3-558A-1C66-C3C3-803E11777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84" y="652017"/>
            <a:ext cx="7664605" cy="43113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82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2. Necesidades de la Industria TI</a:t>
            </a:r>
            <a:endParaRPr/>
          </a:p>
        </p:txBody>
      </p:sp>
      <p:sp>
        <p:nvSpPr>
          <p:cNvPr id="960" name="Google Shape;960;p82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Resumen</a:t>
            </a:r>
            <a:endParaRPr/>
          </a:p>
        </p:txBody>
      </p:sp>
      <p:sp>
        <p:nvSpPr>
          <p:cNvPr id="961" name="Google Shape;961;p82"/>
          <p:cNvSpPr txBox="1">
            <a:spLocks noGrp="1"/>
          </p:cNvSpPr>
          <p:nvPr>
            <p:ph type="body" idx="1"/>
          </p:nvPr>
        </p:nvSpPr>
        <p:spPr>
          <a:xfrm>
            <a:off x="355000" y="1122556"/>
            <a:ext cx="8485800" cy="3341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dirty="0"/>
              <a:t>Los módulos aportan importantes competencias para las demandas de la industria TI, algunas de estas competencias son la capacidad de identificar habilidades y herramientas necesarias, además de las metodologías mas utilizadas.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dirty="0"/>
              <a:t>Otras competencias importantes de este curso que permitirán abordar las demandas de mercado actual son el dominio de bases de datos, desarrollo Front y back </a:t>
            </a:r>
            <a:r>
              <a:rPr lang="es-CL" sz="1400" dirty="0" err="1"/>
              <a:t>end</a:t>
            </a:r>
            <a:r>
              <a:rPr lang="es-CL" sz="1400" dirty="0"/>
              <a:t> (Full </a:t>
            </a:r>
            <a:r>
              <a:rPr lang="es-CL" sz="1400" dirty="0" err="1"/>
              <a:t>stack</a:t>
            </a:r>
            <a:r>
              <a:rPr lang="es-CL" sz="1400" dirty="0"/>
              <a:t>), el uso de Python/Django  y </a:t>
            </a:r>
            <a:r>
              <a:rPr lang="es-CL" sz="1400" dirty="0" err="1"/>
              <a:t>Javascript</a:t>
            </a:r>
            <a:r>
              <a:rPr lang="es-CL" sz="1400" dirty="0"/>
              <a:t> para realizar aplicaciones web, que tengan un respaldo en bases de datos operadas mediante SQL y un uso de HTTML y CSS, todo lo fundamental para poder levantar por  completo una aplicación o pagina web, ya sean de uso personal o para empresas.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dirty="0"/>
              <a:t>Además el curso ayudará en el uso de Git, </a:t>
            </a:r>
            <a:r>
              <a:rPr lang="es-CL" sz="1400" dirty="0" err="1"/>
              <a:t>Github</a:t>
            </a:r>
            <a:r>
              <a:rPr lang="es-CL" sz="1400" dirty="0"/>
              <a:t>, Bootstrap y en la creación de un portafolio, todo muy necesario al momento de querer introducirse en el mundo laboral, donde es necesario cooperar con otras personas y grupos de trabajo. </a:t>
            </a:r>
            <a:endParaRPr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83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3. Conclusiones</a:t>
            </a:r>
            <a:endParaRPr/>
          </a:p>
        </p:txBody>
      </p:sp>
      <p:sp>
        <p:nvSpPr>
          <p:cNvPr id="967" name="Google Shape;967;p83"/>
          <p:cNvSpPr txBox="1">
            <a:spLocks noGrp="1"/>
          </p:cNvSpPr>
          <p:nvPr>
            <p:ph type="body" idx="1"/>
          </p:nvPr>
        </p:nvSpPr>
        <p:spPr>
          <a:xfrm>
            <a:off x="355000" y="1137424"/>
            <a:ext cx="8485800" cy="33269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CL" dirty="0"/>
              <a:t>El mercado TI está siempre cambiando y evolucionando.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CL" dirty="0"/>
              <a:t>Es necesario desarrollar habilidades a medida que evoluciona la industria TI.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CL" dirty="0"/>
              <a:t>Las metodologías ágiles definen la orientación del cambio de la industria.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CL" dirty="0"/>
              <a:t>Las habilidades blandas sirven a pesar del cambio en las tendencias de herramientas de programación.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CL" dirty="0"/>
              <a:t>El perfil de programador Full </a:t>
            </a:r>
            <a:r>
              <a:rPr lang="es-CL" dirty="0" err="1"/>
              <a:t>Stack</a:t>
            </a:r>
            <a:r>
              <a:rPr lang="es-CL" dirty="0"/>
              <a:t> es muy cotizado por el mercado actual.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CL" dirty="0"/>
              <a:t>El curso provee todo lo necesario para entrar al mercado laboral como un desarrollador web full </a:t>
            </a:r>
            <a:r>
              <a:rPr lang="es-CL" dirty="0" err="1"/>
              <a:t>stack</a:t>
            </a:r>
            <a:r>
              <a:rPr lang="es-CL" dirty="0"/>
              <a:t>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CL" dirty="0"/>
              <a:t>El “éxito” depende principalmente de habilidades blandas como la resiliencia y la adaptabilidad.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D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F501D"/>
      </a:accent1>
      <a:accent2>
        <a:srgbClr val="E2A30B"/>
      </a:accent2>
      <a:accent3>
        <a:srgbClr val="009EE3"/>
      </a:accent3>
      <a:accent4>
        <a:srgbClr val="729E2E"/>
      </a:accent4>
      <a:accent5>
        <a:srgbClr val="999999"/>
      </a:accent5>
      <a:accent6>
        <a:srgbClr val="BBD98C"/>
      </a:accent6>
      <a:hlink>
        <a:srgbClr val="729E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Office PowerPoint</Application>
  <PresentationFormat>Presentación en pantalla 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Roboto</vt:lpstr>
      <vt:lpstr>Arial</vt:lpstr>
      <vt:lpstr>Roboto Thin</vt:lpstr>
      <vt:lpstr>DDA</vt:lpstr>
      <vt:lpstr>Desafío - Reconociendo la industria TI</vt:lpstr>
      <vt:lpstr>1.Habilidades, metodologías y mercado laboral</vt:lpstr>
      <vt:lpstr>2. Necesidades de la Industria TI</vt:lpstr>
      <vt:lpstr>3. 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Felipe Valenzuela</cp:lastModifiedBy>
  <cp:revision>1</cp:revision>
  <dcterms:modified xsi:type="dcterms:W3CDTF">2025-04-04T13:19:09Z</dcterms:modified>
</cp:coreProperties>
</file>