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7.xml" ContentType="application/vnd.openxmlformats-officedocument.drawingml.chartshape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8.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9.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0.xml" ContentType="application/vnd.openxmlformats-officedocument.drawingml.chartshapes+xml"/>
  <Override PartName="/ppt/charts/chart11.xml" ContentType="application/vnd.openxmlformats-officedocument.drawingml.chart+xml"/>
  <Override PartName="/ppt/drawings/drawing11.xml" ContentType="application/vnd.openxmlformats-officedocument.drawingml.chartshapes+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2.xml" ContentType="application/vnd.openxmlformats-officedocument.drawingml.chartshapes+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3.xml" ContentType="application/vnd.openxmlformats-officedocument.drawingml.chartshapes+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4.xml" ContentType="application/vnd.openxmlformats-officedocument.drawingml.chartshapes+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15.xml" ContentType="application/vnd.openxmlformats-officedocument.drawingml.chartshapes+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6.xml" ContentType="application/vnd.openxmlformats-officedocument.drawingml.chartshapes+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7.xml" ContentType="application/vnd.openxmlformats-officedocument.drawingml.chartshapes+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8.xml" ContentType="application/vnd.openxmlformats-officedocument.drawingml.chartshapes+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19.xml" ContentType="application/vnd.openxmlformats-officedocument.drawingml.chartshapes+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20.xml" ContentType="application/vnd.openxmlformats-officedocument.drawingml.chartshapes+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21.xml" ContentType="application/vnd.openxmlformats-officedocument.drawingml.chartshapes+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22.xml" ContentType="application/vnd.openxmlformats-officedocument.drawingml.chartshapes+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23.xml" ContentType="application/vnd.openxmlformats-officedocument.drawingml.chartshapes+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drawings/drawing24.xml" ContentType="application/vnd.openxmlformats-officedocument.drawingml.chartshapes+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drawings/drawing25.xml" ContentType="application/vnd.openxmlformats-officedocument.drawingml.chartshapes+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drawings/drawing26.xml" ContentType="application/vnd.openxmlformats-officedocument.drawingml.chartshapes+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drawings/drawing27.xml" ContentType="application/vnd.openxmlformats-officedocument.drawingml.chartshapes+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ppt/drawings/drawing28.xml" ContentType="application/vnd.openxmlformats-officedocument.drawingml.chartshapes+xml"/>
  <Override PartName="/ppt/charts/chart29.xml" ContentType="application/vnd.openxmlformats-officedocument.drawingml.chart+xml"/>
  <Override PartName="/ppt/charts/style28.xml" ContentType="application/vnd.ms-office.chartstyle+xml"/>
  <Override PartName="/ppt/charts/colors28.xml" ContentType="application/vnd.ms-office.chartcolorstyle+xml"/>
  <Override PartName="/ppt/drawings/drawing29.xml" ContentType="application/vnd.openxmlformats-officedocument.drawingml.chartshapes+xml"/>
  <Override PartName="/ppt/charts/chart30.xml" ContentType="application/vnd.openxmlformats-officedocument.drawingml.chart+xml"/>
  <Override PartName="/ppt/charts/style29.xml" ContentType="application/vnd.ms-office.chartstyle+xml"/>
  <Override PartName="/ppt/charts/colors29.xml" ContentType="application/vnd.ms-office.chartcolorstyle+xml"/>
  <Override PartName="/ppt/drawings/drawing30.xml" ContentType="application/vnd.openxmlformats-officedocument.drawingml.chartshapes+xml"/>
  <Override PartName="/ppt/charts/chart31.xml" ContentType="application/vnd.openxmlformats-officedocument.drawingml.chart+xml"/>
  <Override PartName="/ppt/charts/style30.xml" ContentType="application/vnd.ms-office.chartstyle+xml"/>
  <Override PartName="/ppt/charts/colors30.xml" ContentType="application/vnd.ms-office.chartcolorstyle+xml"/>
  <Override PartName="/ppt/drawings/drawing31.xml" ContentType="application/vnd.openxmlformats-officedocument.drawingml.chartshapes+xml"/>
  <Override PartName="/ppt/charts/chart32.xml" ContentType="application/vnd.openxmlformats-officedocument.drawingml.chart+xml"/>
  <Override PartName="/ppt/charts/style31.xml" ContentType="application/vnd.ms-office.chartstyle+xml"/>
  <Override PartName="/ppt/charts/colors31.xml" ContentType="application/vnd.ms-office.chartcolorstyle+xml"/>
  <Override PartName="/ppt/drawings/drawing32.xml" ContentType="application/vnd.openxmlformats-officedocument.drawingml.chartshapes+xml"/>
  <Override PartName="/ppt/charts/chart33.xml" ContentType="application/vnd.openxmlformats-officedocument.drawingml.chart+xml"/>
  <Override PartName="/ppt/charts/style32.xml" ContentType="application/vnd.ms-office.chartstyle+xml"/>
  <Override PartName="/ppt/charts/colors32.xml" ContentType="application/vnd.ms-office.chartcolorstyle+xml"/>
  <Override PartName="/ppt/drawings/drawing33.xml" ContentType="application/vnd.openxmlformats-officedocument.drawingml.chartshapes+xml"/>
  <Override PartName="/ppt/charts/chart34.xml" ContentType="application/vnd.openxmlformats-officedocument.drawingml.chart+xml"/>
  <Override PartName="/ppt/charts/style33.xml" ContentType="application/vnd.ms-office.chartstyle+xml"/>
  <Override PartName="/ppt/charts/colors33.xml" ContentType="application/vnd.ms-office.chartcolorstyle+xml"/>
  <Override PartName="/ppt/drawings/drawing34.xml" ContentType="application/vnd.openxmlformats-officedocument.drawingml.chartshapes+xml"/>
  <Override PartName="/ppt/charts/chart35.xml" ContentType="application/vnd.openxmlformats-officedocument.drawingml.chart+xml"/>
  <Override PartName="/ppt/charts/style34.xml" ContentType="application/vnd.ms-office.chartstyle+xml"/>
  <Override PartName="/ppt/charts/colors34.xml" ContentType="application/vnd.ms-office.chartcolorstyle+xml"/>
  <Override PartName="/ppt/drawings/drawing35.xml" ContentType="application/vnd.openxmlformats-officedocument.drawingml.chartshapes+xml"/>
  <Override PartName="/ppt/charts/chart36.xml" ContentType="application/vnd.openxmlformats-officedocument.drawingml.chart+xml"/>
  <Override PartName="/ppt/charts/style35.xml" ContentType="application/vnd.ms-office.chartstyle+xml"/>
  <Override PartName="/ppt/charts/colors35.xml" ContentType="application/vnd.ms-office.chartcolorstyle+xml"/>
  <Override PartName="/ppt/drawings/drawing36.xml" ContentType="application/vnd.openxmlformats-officedocument.drawingml.chartshapes+xml"/>
  <Override PartName="/ppt/charts/chart37.xml" ContentType="application/vnd.openxmlformats-officedocument.drawingml.chart+xml"/>
  <Override PartName="/ppt/charts/style36.xml" ContentType="application/vnd.ms-office.chartstyle+xml"/>
  <Override PartName="/ppt/charts/colors36.xml" ContentType="application/vnd.ms-office.chartcolorstyle+xml"/>
  <Override PartName="/ppt/drawings/drawing37.xml" ContentType="application/vnd.openxmlformats-officedocument.drawingml.chartshapes+xml"/>
  <Override PartName="/ppt/charts/chart38.xml" ContentType="application/vnd.openxmlformats-officedocument.drawingml.chart+xml"/>
  <Override PartName="/ppt/drawings/drawing38.xml" ContentType="application/vnd.openxmlformats-officedocument.drawingml.chartshapes+xml"/>
  <Override PartName="/ppt/charts/chart39.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39.xml" ContentType="application/vnd.openxmlformats-officedocument.drawingml.chartshapes+xml"/>
  <Override PartName="/ppt/charts/chart40.xml" ContentType="application/vnd.openxmlformats-officedocument.drawingml.chart+xml"/>
  <Override PartName="/ppt/charts/style38.xml" ContentType="application/vnd.ms-office.chartstyle+xml"/>
  <Override PartName="/ppt/charts/colors38.xml" ContentType="application/vnd.ms-office.chartcolorstyle+xml"/>
  <Override PartName="/ppt/drawings/drawing40.xml" ContentType="application/vnd.openxmlformats-officedocument.drawingml.chartshapes+xml"/>
  <Override PartName="/ppt/charts/chart41.xml" ContentType="application/vnd.openxmlformats-officedocument.drawingml.chart+xml"/>
  <Override PartName="/ppt/charts/style39.xml" ContentType="application/vnd.ms-office.chartstyle+xml"/>
  <Override PartName="/ppt/charts/colors39.xml" ContentType="application/vnd.ms-office.chartcolorstyle+xml"/>
  <Override PartName="/ppt/drawings/drawing41.xml" ContentType="application/vnd.openxmlformats-officedocument.drawingml.chartshapes+xml"/>
  <Override PartName="/ppt/charts/chart42.xml" ContentType="application/vnd.openxmlformats-officedocument.drawingml.chart+xml"/>
  <Override PartName="/ppt/charts/style40.xml" ContentType="application/vnd.ms-office.chartstyle+xml"/>
  <Override PartName="/ppt/charts/colors40.xml" ContentType="application/vnd.ms-office.chartcolorstyle+xml"/>
  <Override PartName="/ppt/drawings/drawing42.xml" ContentType="application/vnd.openxmlformats-officedocument.drawingml.chartshapes+xml"/>
  <Override PartName="/ppt/charts/chart43.xml" ContentType="application/vnd.openxmlformats-officedocument.drawingml.chart+xml"/>
  <Override PartName="/ppt/charts/style41.xml" ContentType="application/vnd.ms-office.chartstyle+xml"/>
  <Override PartName="/ppt/charts/colors41.xml" ContentType="application/vnd.ms-office.chartcolorstyle+xml"/>
  <Override PartName="/ppt/drawings/drawing43.xml" ContentType="application/vnd.openxmlformats-officedocument.drawingml.chartshapes+xml"/>
  <Override PartName="/ppt/charts/chart44.xml" ContentType="application/vnd.openxmlformats-officedocument.drawingml.chart+xml"/>
  <Override PartName="/ppt/charts/style42.xml" ContentType="application/vnd.ms-office.chartstyle+xml"/>
  <Override PartName="/ppt/charts/colors42.xml" ContentType="application/vnd.ms-office.chartcolorstyle+xml"/>
  <Override PartName="/ppt/drawings/drawing44.xml" ContentType="application/vnd.openxmlformats-officedocument.drawingml.chartshapes+xml"/>
  <Override PartName="/ppt/charts/chart45.xml" ContentType="application/vnd.openxmlformats-officedocument.drawingml.chart+xml"/>
  <Override PartName="/ppt/charts/style43.xml" ContentType="application/vnd.ms-office.chartstyle+xml"/>
  <Override PartName="/ppt/charts/colors43.xml" ContentType="application/vnd.ms-office.chartcolorstyle+xml"/>
  <Override PartName="/ppt/drawings/drawing45.xml" ContentType="application/vnd.openxmlformats-officedocument.drawingml.chartshapes+xml"/>
  <Override PartName="/ppt/charts/chart46.xml" ContentType="application/vnd.openxmlformats-officedocument.drawingml.chart+xml"/>
  <Override PartName="/ppt/charts/style44.xml" ContentType="application/vnd.ms-office.chartstyle+xml"/>
  <Override PartName="/ppt/charts/colors44.xml" ContentType="application/vnd.ms-office.chartcolorstyle+xml"/>
  <Override PartName="/ppt/drawings/drawing46.xml" ContentType="application/vnd.openxmlformats-officedocument.drawingml.chartshapes+xml"/>
  <Override PartName="/ppt/charts/chart47.xml" ContentType="application/vnd.openxmlformats-officedocument.drawingml.chart+xml"/>
  <Override PartName="/ppt/charts/style45.xml" ContentType="application/vnd.ms-office.chartstyle+xml"/>
  <Override PartName="/ppt/charts/colors45.xml" ContentType="application/vnd.ms-office.chartcolorstyle+xml"/>
  <Override PartName="/ppt/drawings/drawing47.xml" ContentType="application/vnd.openxmlformats-officedocument.drawingml.chartshapes+xml"/>
  <Override PartName="/ppt/charts/chart48.xml" ContentType="application/vnd.openxmlformats-officedocument.drawingml.chart+xml"/>
  <Override PartName="/ppt/charts/style46.xml" ContentType="application/vnd.ms-office.chartstyle+xml"/>
  <Override PartName="/ppt/charts/colors46.xml" ContentType="application/vnd.ms-office.chartcolorstyle+xml"/>
  <Override PartName="/ppt/drawings/drawing48.xml" ContentType="application/vnd.openxmlformats-officedocument.drawingml.chartshapes+xml"/>
  <Override PartName="/ppt/charts/chart49.xml" ContentType="application/vnd.openxmlformats-officedocument.drawingml.chart+xml"/>
  <Override PartName="/ppt/charts/style47.xml" ContentType="application/vnd.ms-office.chartstyle+xml"/>
  <Override PartName="/ppt/charts/colors47.xml" ContentType="application/vnd.ms-office.chartcolorstyle+xml"/>
  <Override PartName="/ppt/drawings/drawing49.xml" ContentType="application/vnd.openxmlformats-officedocument.drawingml.chartshapes+xml"/>
  <Override PartName="/ppt/charts/chart50.xml" ContentType="application/vnd.openxmlformats-officedocument.drawingml.chart+xml"/>
  <Override PartName="/ppt/charts/style48.xml" ContentType="application/vnd.ms-office.chartstyle+xml"/>
  <Override PartName="/ppt/charts/colors48.xml" ContentType="application/vnd.ms-office.chartcolorstyle+xml"/>
  <Override PartName="/ppt/drawings/drawing50.xml" ContentType="application/vnd.openxmlformats-officedocument.drawingml.chartshapes+xml"/>
  <Override PartName="/ppt/charts/chart51.xml" ContentType="application/vnd.openxmlformats-officedocument.drawingml.chart+xml"/>
  <Override PartName="/ppt/charts/style49.xml" ContentType="application/vnd.ms-office.chartstyle+xml"/>
  <Override PartName="/ppt/charts/colors49.xml" ContentType="application/vnd.ms-office.chartcolorstyle+xml"/>
  <Override PartName="/ppt/drawings/drawing51.xml" ContentType="application/vnd.openxmlformats-officedocument.drawingml.chartshapes+xml"/>
  <Override PartName="/ppt/charts/chart52.xml" ContentType="application/vnd.openxmlformats-officedocument.drawingml.chart+xml"/>
  <Override PartName="/ppt/charts/style50.xml" ContentType="application/vnd.ms-office.chartstyle+xml"/>
  <Override PartName="/ppt/charts/colors50.xml" ContentType="application/vnd.ms-office.chartcolorstyle+xml"/>
  <Override PartName="/ppt/drawings/drawing52.xml" ContentType="application/vnd.openxmlformats-officedocument.drawingml.chartshapes+xml"/>
  <Override PartName="/ppt/charts/chart53.xml" ContentType="application/vnd.openxmlformats-officedocument.drawingml.chart+xml"/>
  <Override PartName="/ppt/charts/style51.xml" ContentType="application/vnd.ms-office.chartstyle+xml"/>
  <Override PartName="/ppt/charts/colors51.xml" ContentType="application/vnd.ms-office.chartcolorstyle+xml"/>
  <Override PartName="/ppt/drawings/drawing53.xml" ContentType="application/vnd.openxmlformats-officedocument.drawingml.chartshapes+xml"/>
  <Override PartName="/ppt/charts/chart54.xml" ContentType="application/vnd.openxmlformats-officedocument.drawingml.chart+xml"/>
  <Override PartName="/ppt/charts/style52.xml" ContentType="application/vnd.ms-office.chartstyle+xml"/>
  <Override PartName="/ppt/charts/colors52.xml" ContentType="application/vnd.ms-office.chartcolorstyle+xml"/>
  <Override PartName="/ppt/drawings/drawing54.xml" ContentType="application/vnd.openxmlformats-officedocument.drawingml.chartshapes+xml"/>
  <Override PartName="/ppt/charts/chart55.xml" ContentType="application/vnd.openxmlformats-officedocument.drawingml.chart+xml"/>
  <Override PartName="/ppt/charts/style53.xml" ContentType="application/vnd.ms-office.chartstyle+xml"/>
  <Override PartName="/ppt/charts/colors53.xml" ContentType="application/vnd.ms-office.chartcolorstyle+xml"/>
  <Override PartName="/ppt/drawings/drawing55.xml" ContentType="application/vnd.openxmlformats-officedocument.drawingml.chartshapes+xml"/>
  <Override PartName="/ppt/charts/chart56.xml" ContentType="application/vnd.openxmlformats-officedocument.drawingml.chart+xml"/>
  <Override PartName="/ppt/charts/style54.xml" ContentType="application/vnd.ms-office.chartstyle+xml"/>
  <Override PartName="/ppt/charts/colors54.xml" ContentType="application/vnd.ms-office.chartcolorstyle+xml"/>
  <Override PartName="/ppt/drawings/drawing56.xml" ContentType="application/vnd.openxmlformats-officedocument.drawingml.chartshapes+xml"/>
  <Override PartName="/ppt/charts/chart57.xml" ContentType="application/vnd.openxmlformats-officedocument.drawingml.chart+xml"/>
  <Override PartName="/ppt/charts/style55.xml" ContentType="application/vnd.ms-office.chartstyle+xml"/>
  <Override PartName="/ppt/charts/colors55.xml" ContentType="application/vnd.ms-office.chartcolorstyle+xml"/>
  <Override PartName="/ppt/drawings/drawing57.xml" ContentType="application/vnd.openxmlformats-officedocument.drawingml.chartshapes+xml"/>
  <Override PartName="/ppt/charts/chart58.xml" ContentType="application/vnd.openxmlformats-officedocument.drawingml.chart+xml"/>
  <Override PartName="/ppt/charts/style56.xml" ContentType="application/vnd.ms-office.chartstyle+xml"/>
  <Override PartName="/ppt/charts/colors56.xml" ContentType="application/vnd.ms-office.chartcolorstyle+xml"/>
  <Override PartName="/ppt/drawings/drawing58.xml" ContentType="application/vnd.openxmlformats-officedocument.drawingml.chartshapes+xml"/>
  <Override PartName="/ppt/charts/chart59.xml" ContentType="application/vnd.openxmlformats-officedocument.drawingml.chart+xml"/>
  <Override PartName="/ppt/charts/style57.xml" ContentType="application/vnd.ms-office.chartstyle+xml"/>
  <Override PartName="/ppt/charts/colors57.xml" ContentType="application/vnd.ms-office.chartcolorstyle+xml"/>
  <Override PartName="/ppt/drawings/drawing59.xml" ContentType="application/vnd.openxmlformats-officedocument.drawingml.chartshapes+xml"/>
  <Override PartName="/ppt/charts/chart60.xml" ContentType="application/vnd.openxmlformats-officedocument.drawingml.chart+xml"/>
  <Override PartName="/ppt/charts/style58.xml" ContentType="application/vnd.ms-office.chartstyle+xml"/>
  <Override PartName="/ppt/charts/colors58.xml" ContentType="application/vnd.ms-office.chartcolorstyle+xml"/>
  <Override PartName="/ppt/drawings/drawing60.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58" r:id="rId3"/>
    <p:sldId id="260" r:id="rId4"/>
    <p:sldId id="261" r:id="rId5"/>
    <p:sldId id="264" r:id="rId6"/>
    <p:sldId id="265" r:id="rId7"/>
    <p:sldId id="266" r:id="rId8"/>
    <p:sldId id="267" r:id="rId9"/>
    <p:sldId id="268" r:id="rId10"/>
    <p:sldId id="269" r:id="rId11"/>
    <p:sldId id="270" r:id="rId12"/>
    <p:sldId id="272" r:id="rId13"/>
    <p:sldId id="379" r:id="rId14"/>
    <p:sldId id="273" r:id="rId15"/>
    <p:sldId id="274" r:id="rId16"/>
    <p:sldId id="275" r:id="rId17"/>
    <p:sldId id="276" r:id="rId18"/>
    <p:sldId id="277" r:id="rId19"/>
    <p:sldId id="278" r:id="rId20"/>
    <p:sldId id="290" r:id="rId21"/>
    <p:sldId id="291" r:id="rId22"/>
    <p:sldId id="292" r:id="rId23"/>
    <p:sldId id="293" r:id="rId24"/>
    <p:sldId id="294" r:id="rId25"/>
    <p:sldId id="295" r:id="rId26"/>
    <p:sldId id="296" r:id="rId27"/>
    <p:sldId id="297" r:id="rId28"/>
    <p:sldId id="298" r:id="rId29"/>
    <p:sldId id="299" r:id="rId30"/>
    <p:sldId id="381" r:id="rId31"/>
    <p:sldId id="339" r:id="rId32"/>
    <p:sldId id="340" r:id="rId33"/>
    <p:sldId id="341" r:id="rId34"/>
    <p:sldId id="342" r:id="rId35"/>
    <p:sldId id="343" r:id="rId36"/>
    <p:sldId id="344" r:id="rId37"/>
    <p:sldId id="345" r:id="rId38"/>
    <p:sldId id="346" r:id="rId39"/>
    <p:sldId id="347" r:id="rId40"/>
    <p:sldId id="348" r:id="rId41"/>
    <p:sldId id="320" r:id="rId42"/>
    <p:sldId id="378" r:id="rId43"/>
    <p:sldId id="349" r:id="rId44"/>
    <p:sldId id="380"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76" r:id="rId60"/>
    <p:sldId id="377" r:id="rId61"/>
    <p:sldId id="382" r:id="rId62"/>
    <p:sldId id="366" r:id="rId63"/>
    <p:sldId id="367" r:id="rId64"/>
    <p:sldId id="368" r:id="rId65"/>
    <p:sldId id="369" r:id="rId66"/>
    <p:sldId id="370" r:id="rId67"/>
    <p:sldId id="371" r:id="rId68"/>
    <p:sldId id="372" r:id="rId69"/>
    <p:sldId id="373" r:id="rId70"/>
    <p:sldId id="374" r:id="rId71"/>
    <p:sldId id="375"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Feuille_de_calcul_Microsoft_Excel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0.xm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Feuille_de_calcul_Microsoft_Excel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Feuille_de_calcul_Microsoft_Excel11.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Feuille_de_calcul_Microsoft_Excel12.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Feuille_de_calcul_Microsoft_Excel13.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Feuille_de_calcul_Microsoft_Excel14.xlsx"/><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Feuille_de_calcul_Microsoft_Excel15.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Feuille_de_calcul_Microsoft_Excel16.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Feuille_de_calcul_Microsoft_Excel17.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Feuille_de_calcul_Microsoft_Excel18.xlsx"/><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19.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20.xml.rels><?xml version="1.0" encoding="UTF-8" standalone="yes"?>
<Relationships xmlns="http://schemas.openxmlformats.org/package/2006/relationships"><Relationship Id="rId3" Type="http://schemas.openxmlformats.org/officeDocument/2006/relationships/package" Target="../embeddings/Feuille_de_calcul_Microsoft_Excel19.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Feuille_de_calcul_Microsoft_Excel20.xlsx"/><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Feuille_de_calcul_Microsoft_Excel21.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Feuille_de_calcul_Microsoft_Excel22.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Feuille_de_calcul_Microsoft_Excel23.xlsx"/><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chartUserShapes" Target="../drawings/drawing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Feuille_de_calcul_Microsoft_Excel24.xlsx"/><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chartUserShapes" Target="../drawings/drawing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Feuille_de_calcul_Microsoft_Excel25.xlsx"/><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chartUserShapes" Target="../drawings/drawing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Feuille_de_calcul_Microsoft_Excel26.xlsx"/><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chartUserShapes" Target="../drawings/drawing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Feuille_de_calcul_Microsoft_Excel27.xlsx"/><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chartUserShapes" Target="../drawings/drawing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Feuille_de_calcul_Microsoft_Excel28.xlsx"/><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chartUserShapes" Target="../drawings/drawing29.xml"/></Relationships>
</file>

<file path=ppt/charts/_rels/chart3.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30.xml.rels><?xml version="1.0" encoding="UTF-8" standalone="yes"?>
<Relationships xmlns="http://schemas.openxmlformats.org/package/2006/relationships"><Relationship Id="rId3" Type="http://schemas.openxmlformats.org/officeDocument/2006/relationships/package" Target="../embeddings/Feuille_de_calcul_Microsoft_Excel29.xlsx"/><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chartUserShapes" Target="../drawings/drawing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Feuille_de_calcul_Microsoft_Excel30.xlsx"/><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chartUserShapes" Target="../drawings/drawing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Feuille_de_calcul_Microsoft_Excel31.xlsx"/><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chartUserShapes" Target="../drawings/drawing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Feuille_de_calcul_Microsoft_Excel32.xlsx"/><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chartUserShapes" Target="../drawings/drawing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Feuille_de_calcul_Microsoft_Excel33.xlsx"/><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chartUserShapes" Target="../drawings/drawing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Feuille_de_calcul_Microsoft_Excel34.xlsx"/><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chartUserShapes" Target="../drawings/drawing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Feuille_de_calcul_Microsoft_Excel35.xlsx"/><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chartUserShapes" Target="../drawings/drawing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Feuille_de_calcul_Microsoft_Excel36.xlsx"/><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chartUserShapes" Target="../drawings/drawing37.xml"/></Relationships>
</file>

<file path=ppt/charts/_rels/chart38.xml.rels><?xml version="1.0" encoding="UTF-8" standalone="yes"?>
<Relationships xmlns="http://schemas.openxmlformats.org/package/2006/relationships"><Relationship Id="rId2" Type="http://schemas.openxmlformats.org/officeDocument/2006/relationships/chartUserShapes" Target="../drawings/drawing38.xml"/><Relationship Id="rId1" Type="http://schemas.openxmlformats.org/officeDocument/2006/relationships/package" Target="../embeddings/Feuille_de_calcul_Microsoft_Excel37.xlsx"/></Relationships>
</file>

<file path=ppt/charts/_rels/chart39.xml.rels><?xml version="1.0" encoding="UTF-8" standalone="yes"?>
<Relationships xmlns="http://schemas.openxmlformats.org/package/2006/relationships"><Relationship Id="rId3" Type="http://schemas.openxmlformats.org/officeDocument/2006/relationships/package" Target="../embeddings/Feuille_de_calcul_Microsoft_Excel38.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39.xml"/></Relationships>
</file>

<file path=ppt/charts/_rels/chart4.xml.rels><?xml version="1.0" encoding="UTF-8" standalone="yes"?>
<Relationships xmlns="http://schemas.openxmlformats.org/package/2006/relationships"><Relationship Id="rId3" Type="http://schemas.openxmlformats.org/officeDocument/2006/relationships/package" Target="../embeddings/Feuille_de_calcul_Microsoft_Excel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40.xml.rels><?xml version="1.0" encoding="UTF-8" standalone="yes"?>
<Relationships xmlns="http://schemas.openxmlformats.org/package/2006/relationships"><Relationship Id="rId3" Type="http://schemas.openxmlformats.org/officeDocument/2006/relationships/package" Target="../embeddings/Feuille_de_calcul_Microsoft_Excel39.xlsx"/><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chartUserShapes" Target="../drawings/drawing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Feuille_de_calcul_Microsoft_Excel40.xlsx"/><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chartUserShapes" Target="../drawings/drawing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Feuille_de_calcul_Microsoft_Excel41.xlsx"/><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chartUserShapes" Target="../drawings/drawing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Feuille_de_calcul_Microsoft_Excel42.xlsx"/><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chartUserShapes" Target="../drawings/drawing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Feuille_de_calcul_Microsoft_Excel43.xlsx"/><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chartUserShapes" Target="../drawings/drawing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Feuille_de_calcul_Microsoft_Excel44.xlsx"/><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chartUserShapes" Target="../drawings/drawing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Feuille_de_calcul_Microsoft_Excel45.xlsx"/><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chartUserShapes" Target="../drawings/drawing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Feuille_de_calcul_Microsoft_Excel46.xlsx"/><Relationship Id="rId2" Type="http://schemas.microsoft.com/office/2011/relationships/chartColorStyle" Target="colors45.xml"/><Relationship Id="rId1" Type="http://schemas.microsoft.com/office/2011/relationships/chartStyle" Target="style45.xml"/><Relationship Id="rId4" Type="http://schemas.openxmlformats.org/officeDocument/2006/relationships/chartUserShapes" Target="../drawings/drawing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Feuille_de_calcul_Microsoft_Excel47.xlsx"/><Relationship Id="rId2" Type="http://schemas.microsoft.com/office/2011/relationships/chartColorStyle" Target="colors46.xml"/><Relationship Id="rId1" Type="http://schemas.microsoft.com/office/2011/relationships/chartStyle" Target="style46.xml"/><Relationship Id="rId4" Type="http://schemas.openxmlformats.org/officeDocument/2006/relationships/chartUserShapes" Target="../drawings/drawing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Feuille_de_calcul_Microsoft_Excel48.xlsx"/><Relationship Id="rId2" Type="http://schemas.microsoft.com/office/2011/relationships/chartColorStyle" Target="colors47.xml"/><Relationship Id="rId1" Type="http://schemas.microsoft.com/office/2011/relationships/chartStyle" Target="style47.xml"/><Relationship Id="rId4" Type="http://schemas.openxmlformats.org/officeDocument/2006/relationships/chartUserShapes" Target="../drawings/drawing49.xml"/></Relationships>
</file>

<file path=ppt/charts/_rels/chart5.xml.rels><?xml version="1.0" encoding="UTF-8" standalone="yes"?>
<Relationships xmlns="http://schemas.openxmlformats.org/package/2006/relationships"><Relationship Id="rId3" Type="http://schemas.openxmlformats.org/officeDocument/2006/relationships/package" Target="../embeddings/Feuille_de_calcul_Microsoft_Excel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50.xml.rels><?xml version="1.0" encoding="UTF-8" standalone="yes"?>
<Relationships xmlns="http://schemas.openxmlformats.org/package/2006/relationships"><Relationship Id="rId3" Type="http://schemas.openxmlformats.org/officeDocument/2006/relationships/package" Target="../embeddings/Feuille_de_calcul_Microsoft_Excel49.xlsx"/><Relationship Id="rId2" Type="http://schemas.microsoft.com/office/2011/relationships/chartColorStyle" Target="colors48.xml"/><Relationship Id="rId1" Type="http://schemas.microsoft.com/office/2011/relationships/chartStyle" Target="style48.xml"/><Relationship Id="rId4" Type="http://schemas.openxmlformats.org/officeDocument/2006/relationships/chartUserShapes" Target="../drawings/drawing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Feuille_de_calcul_Microsoft_Excel50.xlsx"/><Relationship Id="rId2" Type="http://schemas.microsoft.com/office/2011/relationships/chartColorStyle" Target="colors49.xml"/><Relationship Id="rId1" Type="http://schemas.microsoft.com/office/2011/relationships/chartStyle" Target="style49.xml"/><Relationship Id="rId4" Type="http://schemas.openxmlformats.org/officeDocument/2006/relationships/chartUserShapes" Target="../drawings/drawing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Feuille_de_calcul_Microsoft_Excel51.xlsx"/><Relationship Id="rId2" Type="http://schemas.microsoft.com/office/2011/relationships/chartColorStyle" Target="colors50.xml"/><Relationship Id="rId1" Type="http://schemas.microsoft.com/office/2011/relationships/chartStyle" Target="style50.xml"/><Relationship Id="rId4" Type="http://schemas.openxmlformats.org/officeDocument/2006/relationships/chartUserShapes" Target="../drawings/drawing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Feuille_de_calcul_Microsoft_Excel52.xlsx"/><Relationship Id="rId2" Type="http://schemas.microsoft.com/office/2011/relationships/chartColorStyle" Target="colors51.xml"/><Relationship Id="rId1" Type="http://schemas.microsoft.com/office/2011/relationships/chartStyle" Target="style51.xml"/><Relationship Id="rId4" Type="http://schemas.openxmlformats.org/officeDocument/2006/relationships/chartUserShapes" Target="../drawings/drawing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Feuille_de_calcul_Microsoft_Excel53.xlsx"/><Relationship Id="rId2" Type="http://schemas.microsoft.com/office/2011/relationships/chartColorStyle" Target="colors52.xml"/><Relationship Id="rId1" Type="http://schemas.microsoft.com/office/2011/relationships/chartStyle" Target="style52.xml"/><Relationship Id="rId4" Type="http://schemas.openxmlformats.org/officeDocument/2006/relationships/chartUserShapes" Target="../drawings/drawing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Feuille_de_calcul_Microsoft_Excel54.xlsx"/><Relationship Id="rId2" Type="http://schemas.microsoft.com/office/2011/relationships/chartColorStyle" Target="colors53.xml"/><Relationship Id="rId1" Type="http://schemas.microsoft.com/office/2011/relationships/chartStyle" Target="style53.xml"/><Relationship Id="rId4" Type="http://schemas.openxmlformats.org/officeDocument/2006/relationships/chartUserShapes" Target="../drawings/drawing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Feuille_de_calcul_Microsoft_Excel55.xlsx"/><Relationship Id="rId2" Type="http://schemas.microsoft.com/office/2011/relationships/chartColorStyle" Target="colors54.xml"/><Relationship Id="rId1" Type="http://schemas.microsoft.com/office/2011/relationships/chartStyle" Target="style54.xml"/><Relationship Id="rId4" Type="http://schemas.openxmlformats.org/officeDocument/2006/relationships/chartUserShapes" Target="../drawings/drawing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Feuille_de_calcul_Microsoft_Excel56.xlsx"/><Relationship Id="rId2" Type="http://schemas.microsoft.com/office/2011/relationships/chartColorStyle" Target="colors55.xml"/><Relationship Id="rId1" Type="http://schemas.microsoft.com/office/2011/relationships/chartStyle" Target="style55.xml"/><Relationship Id="rId4" Type="http://schemas.openxmlformats.org/officeDocument/2006/relationships/chartUserShapes" Target="../drawings/drawing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Feuille_de_calcul_Microsoft_Excel57.xlsx"/><Relationship Id="rId2" Type="http://schemas.microsoft.com/office/2011/relationships/chartColorStyle" Target="colors56.xml"/><Relationship Id="rId1" Type="http://schemas.microsoft.com/office/2011/relationships/chartStyle" Target="style56.xml"/><Relationship Id="rId4" Type="http://schemas.openxmlformats.org/officeDocument/2006/relationships/chartUserShapes" Target="../drawings/drawing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Feuille_de_calcul_Microsoft_Excel58.xlsx"/><Relationship Id="rId2" Type="http://schemas.microsoft.com/office/2011/relationships/chartColorStyle" Target="colors57.xml"/><Relationship Id="rId1" Type="http://schemas.microsoft.com/office/2011/relationships/chartStyle" Target="style57.xml"/><Relationship Id="rId4" Type="http://schemas.openxmlformats.org/officeDocument/2006/relationships/chartUserShapes" Target="../drawings/drawing59.xml"/></Relationships>
</file>

<file path=ppt/charts/_rels/chart6.xml.rels><?xml version="1.0" encoding="UTF-8" standalone="yes"?>
<Relationships xmlns="http://schemas.openxmlformats.org/package/2006/relationships"><Relationship Id="rId3" Type="http://schemas.openxmlformats.org/officeDocument/2006/relationships/package" Target="../embeddings/Feuille_de_calcul_Microsoft_Excel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_rels/chart60.xml.rels><?xml version="1.0" encoding="UTF-8" standalone="yes"?>
<Relationships xmlns="http://schemas.openxmlformats.org/package/2006/relationships"><Relationship Id="rId3" Type="http://schemas.openxmlformats.org/officeDocument/2006/relationships/package" Target="../embeddings/Feuille_de_calcul_Microsoft_Excel59.xlsx"/><Relationship Id="rId2" Type="http://schemas.microsoft.com/office/2011/relationships/chartColorStyle" Target="colors58.xml"/><Relationship Id="rId1" Type="http://schemas.microsoft.com/office/2011/relationships/chartStyle" Target="style58.xml"/><Relationship Id="rId4" Type="http://schemas.openxmlformats.org/officeDocument/2006/relationships/chartUserShapes" Target="../drawings/drawing60.xml"/></Relationships>
</file>

<file path=ppt/charts/_rels/chart7.xml.rels><?xml version="1.0" encoding="UTF-8" standalone="yes"?>
<Relationships xmlns="http://schemas.openxmlformats.org/package/2006/relationships"><Relationship Id="rId3" Type="http://schemas.openxmlformats.org/officeDocument/2006/relationships/package" Target="../embeddings/Feuille_de_calcul_Microsoft_Excel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7.xml"/></Relationships>
</file>

<file path=ppt/charts/_rels/chart8.xml.rels><?xml version="1.0" encoding="UTF-8" standalone="yes"?>
<Relationships xmlns="http://schemas.openxmlformats.org/package/2006/relationships"><Relationship Id="rId3" Type="http://schemas.openxmlformats.org/officeDocument/2006/relationships/package" Target="../embeddings/Feuille_de_calcul_Microsoft_Excel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8.xml"/></Relationships>
</file>

<file path=ppt/charts/_rels/chart9.xml.rels><?xml version="1.0" encoding="UTF-8" standalone="yes"?>
<Relationships xmlns="http://schemas.openxmlformats.org/package/2006/relationships"><Relationship Id="rId3" Type="http://schemas.openxmlformats.org/officeDocument/2006/relationships/package" Target="../embeddings/Feuille_de_calcul_Microsoft_Excel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r>
                      <a:rPr lang="en-US" dirty="0" smtClean="0"/>
                      <a:t>1 m² </a:t>
                    </a:r>
                    <a:endParaRPr lang="en-US" dirty="0"/>
                  </a:p>
                  <a:p>
                    <a:r>
                      <a:rPr lang="en-US" dirty="0" smtClean="0"/>
                      <a:t>(1mètre</a:t>
                    </a:r>
                    <a:r>
                      <a:rPr lang="en-US" baseline="0" dirty="0" smtClean="0"/>
                      <a:t> </a:t>
                    </a:r>
                    <a:r>
                      <a:rPr lang="en-US" baseline="0" dirty="0" err="1" smtClean="0"/>
                      <a:t>carré</a:t>
                    </a:r>
                    <a:r>
                      <a:rPr lang="en-US" baseline="0" dirty="0" smtClean="0"/>
                      <a: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0.5</c:v>
                </c:pt>
                <c:pt idx="8">
                  <c:v>0.5</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7012544"/>
        <c:axId val="977254192"/>
        <c:axId val="0"/>
      </c:bar3DChart>
      <c:catAx>
        <c:axId val="9770125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7254192"/>
        <c:crosses val="autoZero"/>
        <c:auto val="1"/>
        <c:lblAlgn val="ctr"/>
        <c:lblOffset val="100"/>
        <c:noMultiLvlLbl val="0"/>
      </c:catAx>
      <c:valAx>
        <c:axId val="9772541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770125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4041-4275-80AF-3AE00EE4383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4041-4275-80AF-3AE00EE4383A}"/>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14</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524496"/>
        <c:axId val="857117680"/>
        <c:axId val="0"/>
      </c:bar3DChart>
      <c:catAx>
        <c:axId val="97852449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57117680"/>
        <c:crosses val="autoZero"/>
        <c:auto val="1"/>
        <c:lblAlgn val="ctr"/>
        <c:lblOffset val="100"/>
        <c:noMultiLvlLbl val="0"/>
      </c:catAx>
      <c:valAx>
        <c:axId val="857117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5244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9517-41A0-BDB3-88B4A74EAD1E}"/>
              </c:ext>
            </c:extLst>
          </c:dPt>
          <c:dPt>
            <c:idx val="6"/>
            <c:invertIfNegative val="0"/>
            <c:bubble3D val="0"/>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9517-41A0-BDB3-88B4A74EAD1E}"/>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0"/>
                </c:manualLayout>
              </c:layout>
              <c:tx>
                <c:rich>
                  <a:bodyPr rot="0" spcFirstLastPara="1" vertOverflow="ellipsis" vert="horz" wrap="square" lIns="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i="0" smtClean="0"/>
                      <a:pPr>
                        <a:defRPr sz="1400" b="1" i="0" u="none" strike="noStrike" kern="1200" baseline="0">
                          <a:solidFill>
                            <a:schemeClr val="tx1">
                              <a:lumMod val="75000"/>
                              <a:lumOff val="25000"/>
                            </a:schemeClr>
                          </a:solidFill>
                          <a:latin typeface="+mn-lt"/>
                          <a:ea typeface="+mn-ea"/>
                          <a:cs typeface="+mn-cs"/>
                        </a:defRPr>
                      </a:pPr>
                      <a:t>[VALEUR]</a:t>
                    </a:fld>
                    <a:r>
                      <a:rPr lang="en-US" i="0" dirty="0"/>
                      <a:t> </a:t>
                    </a:r>
                  </a:p>
                  <a:p>
                    <a:pPr>
                      <a:defRPr sz="1400" b="1" i="0" u="none" strike="noStrike" kern="1200" baseline="0">
                        <a:solidFill>
                          <a:schemeClr val="tx1">
                            <a:lumMod val="75000"/>
                            <a:lumOff val="25000"/>
                          </a:schemeClr>
                        </a:solidFill>
                        <a:latin typeface="+mn-lt"/>
                        <a:ea typeface="+mn-ea"/>
                        <a:cs typeface="+mn-cs"/>
                      </a:defRPr>
                    </a:pPr>
                    <a:r>
                      <a:rPr lang="en-US" i="0" dirty="0"/>
                      <a:t>Terrai</a:t>
                    </a:r>
                    <a:r>
                      <a:rPr lang="en-US" dirty="0"/>
                      <a:t>ns de foot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2413088"/>
        <c:axId val="617112992"/>
        <c:axId val="0"/>
      </c:bar3DChart>
      <c:catAx>
        <c:axId val="5524130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7112992"/>
        <c:crosses val="autoZero"/>
        <c:auto val="1"/>
        <c:lblAlgn val="ctr"/>
        <c:lblOffset val="100"/>
        <c:noMultiLvlLbl val="0"/>
      </c:catAx>
      <c:valAx>
        <c:axId val="6171129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24130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8E0A-4C15-83E7-BCBBCE9B598E}"/>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8E0A-4C15-83E7-BCBBCE9B598E}"/>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823098000"/>
        <c:axId val="823100320"/>
        <c:axId val="0"/>
      </c:bar3DChart>
      <c:catAx>
        <c:axId val="8230980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23100320"/>
        <c:crosses val="autoZero"/>
        <c:auto val="1"/>
        <c:lblAlgn val="ctr"/>
        <c:lblOffset val="100"/>
        <c:noMultiLvlLbl val="0"/>
      </c:catAx>
      <c:valAx>
        <c:axId val="823100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8230980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E12-4C71-AD73-745CC09EE7BC}"/>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layout/>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layout/>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7E12-4C71-AD73-745CC09EE7BC}"/>
                </c:ext>
              </c:extLst>
            </c:dLbl>
            <c:dLbl>
              <c:idx val="6"/>
              <c:layout/>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layout/>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2709952"/>
        <c:axId val="979110096"/>
        <c:axId val="0"/>
      </c:bar3DChart>
      <c:catAx>
        <c:axId val="5927099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9110096"/>
        <c:crosses val="autoZero"/>
        <c:auto val="1"/>
        <c:lblAlgn val="ctr"/>
        <c:lblOffset val="100"/>
        <c:noMultiLvlLbl val="0"/>
      </c:catAx>
      <c:valAx>
        <c:axId val="9791100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27099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E12-4C71-AD73-745CC09EE7BC}"/>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7E12-4C71-AD73-745CC09EE7BC}"/>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2709952"/>
        <c:axId val="979110096"/>
        <c:axId val="0"/>
      </c:bar3DChart>
      <c:catAx>
        <c:axId val="5927099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9110096"/>
        <c:crosses val="autoZero"/>
        <c:auto val="1"/>
        <c:lblAlgn val="ctr"/>
        <c:lblOffset val="100"/>
        <c:noMultiLvlLbl val="0"/>
      </c:catAx>
      <c:valAx>
        <c:axId val="9791100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27099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A052-4C4D-9A9F-C215FD2B24C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2.0928462709284602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1522608"/>
        <c:axId val="595323456"/>
        <c:axId val="0"/>
      </c:bar3DChart>
      <c:catAx>
        <c:axId val="5515226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5323456"/>
        <c:crosses val="autoZero"/>
        <c:auto val="1"/>
        <c:lblAlgn val="ctr"/>
        <c:lblOffset val="100"/>
        <c:noMultiLvlLbl val="0"/>
      </c:catAx>
      <c:valAx>
        <c:axId val="5953234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15226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268E-4AF4-91DA-EE687BB2053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2.0928462709284602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6.5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2451632"/>
        <c:axId val="552453408"/>
        <c:axId val="0"/>
      </c:bar3DChart>
      <c:catAx>
        <c:axId val="5524516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52453408"/>
        <c:crosses val="autoZero"/>
        <c:auto val="1"/>
        <c:lblAlgn val="ctr"/>
        <c:lblOffset val="100"/>
        <c:noMultiLvlLbl val="0"/>
      </c:catAx>
      <c:valAx>
        <c:axId val="5524534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24516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BE1B-4635-8DB9-2CEDB0C1275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981792"/>
        <c:axId val="910439872"/>
        <c:axId val="0"/>
      </c:bar3DChart>
      <c:catAx>
        <c:axId val="91498179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0439872"/>
        <c:crosses val="autoZero"/>
        <c:auto val="1"/>
        <c:lblAlgn val="ctr"/>
        <c:lblOffset val="100"/>
        <c:noMultiLvlLbl val="0"/>
      </c:catAx>
      <c:valAx>
        <c:axId val="910439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98179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3399-40F0-876F-417FB5816FCF}"/>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1.9025875190258801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9.5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375744"/>
        <c:axId val="593177072"/>
        <c:axId val="0"/>
      </c:bar3DChart>
      <c:catAx>
        <c:axId val="91437574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3177072"/>
        <c:crosses val="autoZero"/>
        <c:auto val="1"/>
        <c:lblAlgn val="ctr"/>
        <c:lblOffset val="100"/>
        <c:noMultiLvlLbl val="0"/>
      </c:catAx>
      <c:valAx>
        <c:axId val="5931770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3757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FB0A-46ED-967E-32144E05819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0"/>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11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6668016"/>
        <c:axId val="592449792"/>
        <c:axId val="0"/>
      </c:bar3DChart>
      <c:catAx>
        <c:axId val="97666801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449792"/>
        <c:crosses val="autoZero"/>
        <c:auto val="1"/>
        <c:lblAlgn val="ctr"/>
        <c:lblOffset val="100"/>
        <c:noMultiLvlLbl val="0"/>
      </c:catAx>
      <c:valAx>
        <c:axId val="592449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66680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7012544"/>
        <c:axId val="977254192"/>
        <c:axId val="0"/>
      </c:bar3DChart>
      <c:catAx>
        <c:axId val="9770125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7254192"/>
        <c:crosses val="autoZero"/>
        <c:auto val="1"/>
        <c:lblAlgn val="ctr"/>
        <c:lblOffset val="100"/>
        <c:noMultiLvlLbl val="0"/>
      </c:catAx>
      <c:valAx>
        <c:axId val="9772541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770125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8026-4F2B-92B5-1D0517577E2F}"/>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81553408"/>
        <c:axId val="861954336"/>
        <c:axId val="0"/>
      </c:bar3DChart>
      <c:catAx>
        <c:axId val="3815534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61954336"/>
        <c:crosses val="autoZero"/>
        <c:auto val="1"/>
        <c:lblAlgn val="ctr"/>
        <c:lblOffset val="100"/>
        <c:noMultiLvlLbl val="0"/>
      </c:catAx>
      <c:valAx>
        <c:axId val="86195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815534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103-4FE4-B477-8FE5ADD62F3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15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0395232"/>
        <c:axId val="976310832"/>
        <c:axId val="0"/>
      </c:bar3DChart>
      <c:catAx>
        <c:axId val="9103952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6310832"/>
        <c:crosses val="autoZero"/>
        <c:auto val="1"/>
        <c:lblAlgn val="ctr"/>
        <c:lblOffset val="100"/>
        <c:noMultiLvlLbl val="0"/>
      </c:catAx>
      <c:valAx>
        <c:axId val="9763108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03952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moins verte</c:v>
                </c:pt>
                <c:pt idx="2">
                  <c:v>Dans 20 ans, Région verte</c:v>
                </c:pt>
                <c:pt idx="6">
                  <c:v>Maintenant, Région moins verte</c:v>
                </c:pt>
                <c:pt idx="8">
                  <c:v>Dans 20 ans, Région verte</c:v>
                </c:pt>
              </c:strCache>
            </c:strRef>
          </c:cat>
          <c:val>
            <c:numRef>
              <c:f>Feuil1!$C$2:$C$10</c:f>
              <c:numCache>
                <c:formatCode>General</c:formatCode>
                <c:ptCount val="9"/>
                <c:pt idx="0">
                  <c:v>1</c:v>
                </c:pt>
                <c:pt idx="1">
                  <c:v>5</c:v>
                </c:pt>
                <c:pt idx="2">
                  <c:v>0</c:v>
                </c:pt>
                <c:pt idx="6">
                  <c:v>0</c:v>
                </c:pt>
                <c:pt idx="7">
                  <c:v>35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CCE3-4B46-8830-616C4F78EB3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598E-8"/>
                  <c:y val="1.61719939117199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fr-BE" dirty="0" smtClean="0"/>
                      <a:t>1</a:t>
                    </a:r>
                    <a:r>
                      <a:rPr lang="fr-BE" baseline="0" dirty="0" smtClean="0"/>
                      <a:t> m²</a:t>
                    </a:r>
                    <a:r>
                      <a:rPr lang="fr-BE" dirty="0" smtClean="0"/>
                      <a:t> </a:t>
                    </a:r>
                  </a:p>
                  <a:p>
                    <a:pPr>
                      <a:defRPr sz="1400" b="1"/>
                    </a:pPr>
                    <a:r>
                      <a:rPr lang="fr-BE" dirty="0" smtClean="0"/>
                      <a:t>(1</a:t>
                    </a:r>
                    <a:r>
                      <a:rPr lang="fr-BE" baseline="0" dirty="0" smtClean="0"/>
                      <a:t> mètre carré)</a:t>
                    </a:r>
                    <a:endParaRPr lang="fr-BE"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9"/>
                      <c:h val="9.9277016742770105E-2"/>
                    </c:manualLayout>
                  </c15:layout>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0.5</c:v>
                </c:pt>
                <c:pt idx="8">
                  <c:v>0.5</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459184"/>
        <c:axId val="377822544"/>
        <c:axId val="0"/>
      </c:bar3DChart>
      <c:catAx>
        <c:axId val="97845918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822544"/>
        <c:crosses val="autoZero"/>
        <c:auto val="1"/>
        <c:lblAlgn val="ctr"/>
        <c:lblOffset val="100"/>
        <c:noMultiLvlLbl val="0"/>
      </c:catAx>
      <c:valAx>
        <c:axId val="3778225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4591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CCE3-4B46-8830-616C4F78EB3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598E-8"/>
                  <c:y val="1.61719939117199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smtClean="0"/>
                      <a:pPr>
                        <a:defRPr sz="1400" b="1"/>
                      </a:pPr>
                      <a:t>[VALEUR]</a:t>
                    </a:fld>
                    <a:r>
                      <a:rPr lang="en-US" dirty="0"/>
                      <a:t> </a:t>
                    </a:r>
                  </a:p>
                  <a:p>
                    <a:pPr>
                      <a:defRPr sz="1400" b="1"/>
                    </a:pPr>
                    <a:r>
                      <a:rPr lang="en-US" dirty="0"/>
                      <a:t>Terrains de foot</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9"/>
                      <c:h val="9.9277016742770105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459184"/>
        <c:axId val="377822544"/>
        <c:axId val="0"/>
      </c:bar3DChart>
      <c:catAx>
        <c:axId val="97845918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822544"/>
        <c:crosses val="autoZero"/>
        <c:auto val="1"/>
        <c:lblAlgn val="ctr"/>
        <c:lblOffset val="100"/>
        <c:noMultiLvlLbl val="0"/>
      </c:catAx>
      <c:valAx>
        <c:axId val="3778225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4591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6D4-4678-80C1-F3D99D6506E7}"/>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63E-3"/>
                  <c:y val="1.5220700152207001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81027552"/>
        <c:axId val="550909184"/>
        <c:axId val="0"/>
      </c:bar3DChart>
      <c:catAx>
        <c:axId val="9810275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50909184"/>
        <c:crosses val="autoZero"/>
        <c:auto val="1"/>
        <c:lblAlgn val="ctr"/>
        <c:lblOffset val="100"/>
        <c:noMultiLvlLbl val="0"/>
      </c:catAx>
      <c:valAx>
        <c:axId val="550909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810275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A98D-423D-B0F4-0E096F00367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7</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5045744"/>
        <c:axId val="915048032"/>
        <c:axId val="0"/>
      </c:bar3DChart>
      <c:catAx>
        <c:axId val="91504574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5048032"/>
        <c:crosses val="autoZero"/>
        <c:auto val="1"/>
        <c:lblAlgn val="ctr"/>
        <c:lblOffset val="100"/>
        <c:noMultiLvlLbl val="0"/>
      </c:catAx>
      <c:valAx>
        <c:axId val="9150480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50457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D53-42FC-B969-9BEE190364E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120567375901E-3"/>
                  <c:y val="-5.7077625570776296E-3"/>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4565232"/>
        <c:axId val="519241072"/>
        <c:axId val="0"/>
      </c:bar3DChart>
      <c:catAx>
        <c:axId val="5945652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19241072"/>
        <c:crosses val="autoZero"/>
        <c:auto val="1"/>
        <c:lblAlgn val="ctr"/>
        <c:lblOffset val="100"/>
        <c:noMultiLvlLbl val="0"/>
      </c:catAx>
      <c:valAx>
        <c:axId val="5192410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45652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556849276798E-3"/>
                  <c:y val="1.1415600019175701E-2"/>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layout>
                    <c:manualLayout>
                      <c:w val="0.107358156028369"/>
                      <c:h val="7.0738203957382007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9842464"/>
        <c:axId val="519059504"/>
        <c:axId val="0"/>
      </c:bar3DChart>
      <c:catAx>
        <c:axId val="5198424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19059504"/>
        <c:crosses val="autoZero"/>
        <c:auto val="1"/>
        <c:lblAlgn val="ctr"/>
        <c:lblOffset val="100"/>
        <c:noMultiLvlLbl val="0"/>
      </c:catAx>
      <c:valAx>
        <c:axId val="51905950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98424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36BC-4E26-BF71-C79834F74930}"/>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4578416"/>
        <c:axId val="617461616"/>
        <c:axId val="0"/>
      </c:bar3DChart>
      <c:catAx>
        <c:axId val="59457841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7461616"/>
        <c:crosses val="autoZero"/>
        <c:auto val="1"/>
        <c:lblAlgn val="ctr"/>
        <c:lblOffset val="100"/>
        <c:noMultiLvlLbl val="0"/>
      </c:catAx>
      <c:valAx>
        <c:axId val="6174616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45784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0CC8-4402-89AF-08459E927DD4}"/>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473488"/>
        <c:axId val="914475264"/>
        <c:axId val="0"/>
      </c:bar3DChart>
      <c:catAx>
        <c:axId val="9144734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4475264"/>
        <c:crosses val="autoZero"/>
        <c:auto val="1"/>
        <c:lblAlgn val="ctr"/>
        <c:lblOffset val="100"/>
        <c:noMultiLvlLbl val="0"/>
      </c:catAx>
      <c:valAx>
        <c:axId val="9144752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4734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BB50-4C84-B9AE-59BC138F6682}"/>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7688608"/>
        <c:axId val="377690928"/>
        <c:axId val="0"/>
      </c:bar3DChart>
      <c:catAx>
        <c:axId val="3776886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690928"/>
        <c:crosses val="autoZero"/>
        <c:auto val="1"/>
        <c:lblAlgn val="ctr"/>
        <c:lblOffset val="100"/>
        <c:noMultiLvlLbl val="0"/>
      </c:catAx>
      <c:valAx>
        <c:axId val="3776909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76886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2707-444D-AF50-BFE2C3CC4AD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9731136"/>
        <c:axId val="862415920"/>
        <c:axId val="0"/>
      </c:bar3DChart>
      <c:catAx>
        <c:axId val="51973113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62415920"/>
        <c:crosses val="autoZero"/>
        <c:auto val="1"/>
        <c:lblAlgn val="ctr"/>
        <c:lblOffset val="100"/>
        <c:noMultiLvlLbl val="0"/>
      </c:catAx>
      <c:valAx>
        <c:axId val="8624159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97311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57A2-487D-BFE9-C05BEC30304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57A2-487D-BFE9-C05BEC30304B}"/>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8873664"/>
        <c:axId val="911023568"/>
        <c:axId val="0"/>
      </c:bar3DChart>
      <c:catAx>
        <c:axId val="51887366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1023568"/>
        <c:crosses val="autoZero"/>
        <c:auto val="1"/>
        <c:lblAlgn val="ctr"/>
        <c:lblOffset val="100"/>
        <c:noMultiLvlLbl val="0"/>
      </c:catAx>
      <c:valAx>
        <c:axId val="9110235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88736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57A2-487D-BFE9-C05BEC30304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57A2-487D-BFE9-C05BEC30304B}"/>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8873664"/>
        <c:axId val="911023568"/>
        <c:axId val="0"/>
      </c:bar3DChart>
      <c:catAx>
        <c:axId val="51887366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1023568"/>
        <c:crosses val="autoZero"/>
        <c:auto val="1"/>
        <c:lblAlgn val="ctr"/>
        <c:lblOffset val="100"/>
        <c:noMultiLvlLbl val="0"/>
      </c:catAx>
      <c:valAx>
        <c:axId val="9110235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88736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9BF8-482E-9F8B-5C5DB1A1BC08}"/>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9BF8-482E-9F8B-5C5DB1A1BC08}"/>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1.9025875190258801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12</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619890960"/>
        <c:axId val="377948736"/>
        <c:axId val="0"/>
      </c:bar3DChart>
      <c:catAx>
        <c:axId val="61989096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948736"/>
        <c:crosses val="autoZero"/>
        <c:auto val="1"/>
        <c:lblAlgn val="ctr"/>
        <c:lblOffset val="100"/>
        <c:noMultiLvlLbl val="0"/>
      </c:catAx>
      <c:valAx>
        <c:axId val="3779487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6198909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4041-4275-80AF-3AE00EE4383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4041-4275-80AF-3AE00EE4383A}"/>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14</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524496"/>
        <c:axId val="857117680"/>
        <c:axId val="0"/>
      </c:bar3DChart>
      <c:catAx>
        <c:axId val="97852449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57117680"/>
        <c:crosses val="autoZero"/>
        <c:auto val="1"/>
        <c:lblAlgn val="ctr"/>
        <c:lblOffset val="100"/>
        <c:noMultiLvlLbl val="0"/>
      </c:catAx>
      <c:valAx>
        <c:axId val="85711768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52449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9517-41A0-BDB3-88B4A74EAD1E}"/>
              </c:ext>
            </c:extLst>
          </c:dPt>
          <c:dPt>
            <c:idx val="6"/>
            <c:invertIfNegative val="0"/>
            <c:bubble3D val="0"/>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9517-41A0-BDB3-88B4A74EAD1E}"/>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0"/>
                </c:manualLayout>
              </c:layout>
              <c:tx>
                <c:rich>
                  <a:bodyPr rot="0" spcFirstLastPara="1" vertOverflow="ellipsis" vert="horz" wrap="square" lIns="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i="0" smtClean="0"/>
                      <a:pPr>
                        <a:defRPr sz="1400" b="1" i="0" u="none" strike="noStrike" kern="1200" baseline="0">
                          <a:solidFill>
                            <a:schemeClr val="tx1">
                              <a:lumMod val="75000"/>
                              <a:lumOff val="25000"/>
                            </a:schemeClr>
                          </a:solidFill>
                          <a:latin typeface="+mn-lt"/>
                          <a:ea typeface="+mn-ea"/>
                          <a:cs typeface="+mn-cs"/>
                        </a:defRPr>
                      </a:pPr>
                      <a:t>[VALEUR]</a:t>
                    </a:fld>
                    <a:r>
                      <a:rPr lang="en-US" i="0" dirty="0"/>
                      <a:t> </a:t>
                    </a:r>
                  </a:p>
                  <a:p>
                    <a:pPr>
                      <a:defRPr sz="1400" b="1" i="0" u="none" strike="noStrike" kern="1200" baseline="0">
                        <a:solidFill>
                          <a:schemeClr val="tx1">
                            <a:lumMod val="75000"/>
                            <a:lumOff val="25000"/>
                          </a:schemeClr>
                        </a:solidFill>
                        <a:latin typeface="+mn-lt"/>
                        <a:ea typeface="+mn-ea"/>
                        <a:cs typeface="+mn-cs"/>
                      </a:defRPr>
                    </a:pPr>
                    <a:r>
                      <a:rPr lang="en-US" i="0" dirty="0"/>
                      <a:t>Terrai</a:t>
                    </a:r>
                    <a:r>
                      <a:rPr lang="en-US" dirty="0"/>
                      <a:t>ns de foot</a:t>
                    </a:r>
                  </a:p>
                </c:rich>
              </c:tx>
              <c:spPr>
                <a:noFill/>
                <a:ln>
                  <a:noFill/>
                </a:ln>
                <a:effectLst/>
              </c:sp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2413088"/>
        <c:axId val="617112992"/>
        <c:axId val="0"/>
      </c:bar3DChart>
      <c:catAx>
        <c:axId val="5524130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7112992"/>
        <c:crosses val="autoZero"/>
        <c:auto val="1"/>
        <c:lblAlgn val="ctr"/>
        <c:lblOffset val="100"/>
        <c:noMultiLvlLbl val="0"/>
      </c:catAx>
      <c:valAx>
        <c:axId val="6171129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24130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8E0A-4C15-83E7-BCBBCE9B598E}"/>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8E0A-4C15-83E7-BCBBCE9B598E}"/>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18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823098000"/>
        <c:axId val="823100320"/>
        <c:axId val="0"/>
      </c:bar3DChart>
      <c:catAx>
        <c:axId val="82309800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23100320"/>
        <c:crosses val="autoZero"/>
        <c:auto val="1"/>
        <c:lblAlgn val="ctr"/>
        <c:lblOffset val="100"/>
        <c:noMultiLvlLbl val="0"/>
      </c:catAx>
      <c:valAx>
        <c:axId val="8231003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82309800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1.33181126331811E-2"/>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4852304"/>
        <c:axId val="594728640"/>
        <c:axId val="0"/>
      </c:bar3DChart>
      <c:catAx>
        <c:axId val="594852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4728640"/>
        <c:crosses val="autoZero"/>
        <c:auto val="1"/>
        <c:lblAlgn val="ctr"/>
        <c:lblOffset val="100"/>
        <c:noMultiLvlLbl val="0"/>
      </c:catAx>
      <c:valAx>
        <c:axId val="59472864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9485230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E12-4C71-AD73-745CC09EE7BC}"/>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7E12-4C71-AD73-745CC09EE7BC}"/>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2709952"/>
        <c:axId val="979110096"/>
        <c:axId val="0"/>
      </c:bar3DChart>
      <c:catAx>
        <c:axId val="5927099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9110096"/>
        <c:crosses val="autoZero"/>
        <c:auto val="1"/>
        <c:lblAlgn val="ctr"/>
        <c:lblOffset val="100"/>
        <c:noMultiLvlLbl val="0"/>
      </c:catAx>
      <c:valAx>
        <c:axId val="9791100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27099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E12-4C71-AD73-745CC09EE7BC}"/>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7E12-4C71-AD73-745CC09EE7BC}"/>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c:v>
                </c:pt>
                <c:pt idx="2">
                  <c:v>Maintenant</c:v>
                </c:pt>
                <c:pt idx="6">
                  <c:v>Il y a 20 ans</c:v>
                </c:pt>
                <c:pt idx="8">
                  <c:v>Maintenant</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2709952"/>
        <c:axId val="979110096"/>
        <c:axId val="0"/>
      </c:bar3DChart>
      <c:catAx>
        <c:axId val="5927099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9110096"/>
        <c:crosses val="autoZero"/>
        <c:auto val="1"/>
        <c:lblAlgn val="ctr"/>
        <c:lblOffset val="100"/>
        <c:noMultiLvlLbl val="0"/>
      </c:catAx>
      <c:valAx>
        <c:axId val="97911009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27099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A052-4C4D-9A9F-C215FD2B24C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2.0928462709284602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1522608"/>
        <c:axId val="595323456"/>
        <c:axId val="0"/>
      </c:bar3DChart>
      <c:catAx>
        <c:axId val="5515226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5323456"/>
        <c:crosses val="autoZero"/>
        <c:auto val="1"/>
        <c:lblAlgn val="ctr"/>
        <c:lblOffset val="100"/>
        <c:noMultiLvlLbl val="0"/>
      </c:catAx>
      <c:valAx>
        <c:axId val="59532345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15226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268E-4AF4-91DA-EE687BB2053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2.0928462709284602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6.5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52451632"/>
        <c:axId val="552453408"/>
        <c:axId val="0"/>
      </c:bar3DChart>
      <c:catAx>
        <c:axId val="5524516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52453408"/>
        <c:crosses val="autoZero"/>
        <c:auto val="1"/>
        <c:lblAlgn val="ctr"/>
        <c:lblOffset val="100"/>
        <c:noMultiLvlLbl val="0"/>
      </c:catAx>
      <c:valAx>
        <c:axId val="5524534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524516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BE1B-4635-8DB9-2CEDB0C1275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981792"/>
        <c:axId val="910439872"/>
        <c:axId val="0"/>
      </c:bar3DChart>
      <c:catAx>
        <c:axId val="91498179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0439872"/>
        <c:crosses val="autoZero"/>
        <c:auto val="1"/>
        <c:lblAlgn val="ctr"/>
        <c:lblOffset val="100"/>
        <c:noMultiLvlLbl val="0"/>
      </c:catAx>
      <c:valAx>
        <c:axId val="9104398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98179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3399-40F0-876F-417FB5816FCF}"/>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1.9025875190258801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9.5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375744"/>
        <c:axId val="593177072"/>
        <c:axId val="0"/>
      </c:bar3DChart>
      <c:catAx>
        <c:axId val="91437574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3177072"/>
        <c:crosses val="autoZero"/>
        <c:auto val="1"/>
        <c:lblAlgn val="ctr"/>
        <c:lblOffset val="100"/>
        <c:noMultiLvlLbl val="0"/>
      </c:catAx>
      <c:valAx>
        <c:axId val="5931770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3757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FB0A-46ED-967E-32144E05819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0"/>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11</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6668016"/>
        <c:axId val="592449792"/>
        <c:axId val="0"/>
      </c:bar3DChart>
      <c:catAx>
        <c:axId val="97666801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2449792"/>
        <c:crosses val="autoZero"/>
        <c:auto val="1"/>
        <c:lblAlgn val="ctr"/>
        <c:lblOffset val="100"/>
        <c:noMultiLvlLbl val="0"/>
      </c:catAx>
      <c:valAx>
        <c:axId val="59244979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66680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8026-4F2B-92B5-1D0517577E2F}"/>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81553408"/>
        <c:axId val="861954336"/>
        <c:axId val="0"/>
      </c:bar3DChart>
      <c:catAx>
        <c:axId val="3815534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61954336"/>
        <c:crosses val="autoZero"/>
        <c:auto val="1"/>
        <c:lblAlgn val="ctr"/>
        <c:lblOffset val="100"/>
        <c:noMultiLvlLbl val="0"/>
      </c:catAx>
      <c:valAx>
        <c:axId val="8619543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815534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103-4FE4-B477-8FE5ADD62F3A}"/>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7901E-3"/>
                  <c:y val="3.8051750380517502E-3"/>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15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0395232"/>
        <c:axId val="976310832"/>
        <c:axId val="0"/>
      </c:bar3DChart>
      <c:catAx>
        <c:axId val="9103952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76310832"/>
        <c:crosses val="autoZero"/>
        <c:auto val="1"/>
        <c:lblAlgn val="ctr"/>
        <c:lblOffset val="100"/>
        <c:noMultiLvlLbl val="0"/>
      </c:catAx>
      <c:valAx>
        <c:axId val="9763108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03952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3.8051750380517502E-3"/>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7.5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45992736"/>
        <c:axId val="594767920"/>
        <c:axId val="0"/>
      </c:bar3DChart>
      <c:catAx>
        <c:axId val="5459927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94767920"/>
        <c:crosses val="autoZero"/>
        <c:auto val="1"/>
        <c:lblAlgn val="ctr"/>
        <c:lblOffset val="100"/>
        <c:noMultiLvlLbl val="0"/>
      </c:catAx>
      <c:valAx>
        <c:axId val="5947679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459927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DF87-42EA-B431-BA154BAFFDE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Feuil1!$B$2:$B$10</c:f>
              <c:numCache>
                <c:formatCode>General</c:formatCode>
                <c:ptCount val="9"/>
                <c:pt idx="0">
                  <c:v>50</c:v>
                </c:pt>
                <c:pt idx="1">
                  <c:v>50</c:v>
                </c:pt>
                <c:pt idx="2">
                  <c:v>75</c:v>
                </c:pt>
                <c:pt idx="3">
                  <c:v>100</c:v>
                </c:pt>
                <c:pt idx="6">
                  <c:v>50</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layout>
                <c:manualLayout>
                  <c:x val="-1.1081560283687901E-3"/>
                  <c:y val="1.71232876712329E-2"/>
                </c:manualLayout>
              </c:layout>
              <c:tx>
                <c:rich>
                  <a:bodyPr/>
                  <a:lstStyle/>
                  <a:p>
                    <a:fld id="{39E3D9FA-7CDF-46B6-8815-3858833B5ABA}" type="VALUE">
                      <a:rPr lang="en-US" smtClean="0"/>
                      <a:pPr/>
                      <a:t>[VALEUR]</a:t>
                    </a:fld>
                    <a:r>
                      <a:rPr lang="en-US" dirty="0"/>
                      <a:t> </a:t>
                    </a:r>
                  </a:p>
                  <a:p>
                    <a:r>
                      <a:rPr lang="en-US" dirty="0"/>
                      <a:t>Terrains</a:t>
                    </a:r>
                    <a:r>
                      <a:rPr lang="en-US" baseline="0" dirty="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0"/>
                  <c:y val="-5.7077625570776296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moins verte</c:v>
                </c:pt>
                <c:pt idx="2">
                  <c:v>Maintenant, région plus verte</c:v>
                </c:pt>
                <c:pt idx="6">
                  <c:v>Il y a 20 ans, région moins verte</c:v>
                </c:pt>
                <c:pt idx="8">
                  <c:v>Maintenant, région plus verte</c:v>
                </c:pt>
              </c:strCache>
            </c:strRef>
          </c:cat>
          <c:val>
            <c:numRef>
              <c:f>Feuil1!$C$2:$C$10</c:f>
              <c:numCache>
                <c:formatCode>General</c:formatCode>
                <c:ptCount val="9"/>
                <c:pt idx="0">
                  <c:v>1</c:v>
                </c:pt>
                <c:pt idx="1">
                  <c:v>5</c:v>
                </c:pt>
                <c:pt idx="2">
                  <c:v>0</c:v>
                </c:pt>
                <c:pt idx="6">
                  <c:v>0</c:v>
                </c:pt>
                <c:pt idx="7">
                  <c:v>35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714874528"/>
        <c:axId val="714625968"/>
        <c:axId val="0"/>
      </c:bar3DChart>
      <c:catAx>
        <c:axId val="71487452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714625968"/>
        <c:crosses val="autoZero"/>
        <c:auto val="1"/>
        <c:lblAlgn val="ctr"/>
        <c:lblOffset val="100"/>
        <c:noMultiLvlLbl val="0"/>
      </c:catAx>
      <c:valAx>
        <c:axId val="714625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71487452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CCE3-4B46-8830-616C4F78EB3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598E-8"/>
                  <c:y val="1.61719939117199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r>
                      <a:rPr lang="fr-BE" dirty="0" smtClean="0"/>
                      <a:t>1</a:t>
                    </a:r>
                    <a:r>
                      <a:rPr lang="fr-BE" baseline="0" dirty="0" smtClean="0"/>
                      <a:t> m²</a:t>
                    </a:r>
                    <a:r>
                      <a:rPr lang="fr-BE" dirty="0" smtClean="0"/>
                      <a:t> </a:t>
                    </a:r>
                  </a:p>
                  <a:p>
                    <a:pPr>
                      <a:defRPr sz="1400" b="1"/>
                    </a:pPr>
                    <a:r>
                      <a:rPr lang="fr-BE" dirty="0" smtClean="0"/>
                      <a:t>(1</a:t>
                    </a:r>
                    <a:r>
                      <a:rPr lang="fr-BE" baseline="0" dirty="0" smtClean="0"/>
                      <a:t> mètre carré)</a:t>
                    </a:r>
                    <a:endParaRPr lang="fr-BE" dirty="0"/>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9"/>
                      <c:h val="9.9277016742770105E-2"/>
                    </c:manualLayout>
                  </c15:layout>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0.5</c:v>
                </c:pt>
                <c:pt idx="8">
                  <c:v>0.5</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459184"/>
        <c:axId val="377822544"/>
        <c:axId val="0"/>
      </c:bar3DChart>
      <c:catAx>
        <c:axId val="97845918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822544"/>
        <c:crosses val="autoZero"/>
        <c:auto val="1"/>
        <c:lblAlgn val="ctr"/>
        <c:lblOffset val="100"/>
        <c:noMultiLvlLbl val="0"/>
      </c:catAx>
      <c:valAx>
        <c:axId val="3778225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4591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CCE3-4B46-8830-616C4F78EB31}"/>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4.3628190093259598E-8"/>
                  <c:y val="1.61719939117199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fld id="{1CBD94E2-196F-479B-9FD5-E612B0B75D80}" type="VALUE">
                      <a:rPr lang="en-US" smtClean="0"/>
                      <a:pPr>
                        <a:defRPr sz="1400" b="1"/>
                      </a:pPr>
                      <a:t>[VALEUR]</a:t>
                    </a:fld>
                    <a:r>
                      <a:rPr lang="en-US" dirty="0"/>
                      <a:t> </a:t>
                    </a:r>
                  </a:p>
                  <a:p>
                    <a:pPr>
                      <a:defRPr sz="1400" b="1"/>
                    </a:pPr>
                    <a:r>
                      <a:rPr lang="en-US" dirty="0"/>
                      <a:t>Terrains de foot</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07358156028369"/>
                      <c:h val="9.9277016742770105E-2"/>
                    </c:manualLayout>
                  </c15:layout>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78459184"/>
        <c:axId val="377822544"/>
        <c:axId val="0"/>
      </c:bar3DChart>
      <c:catAx>
        <c:axId val="97845918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822544"/>
        <c:crosses val="autoZero"/>
        <c:auto val="1"/>
        <c:lblAlgn val="ctr"/>
        <c:lblOffset val="100"/>
        <c:noMultiLvlLbl val="0"/>
      </c:catAx>
      <c:valAx>
        <c:axId val="3778225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7845918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6D4-4678-80C1-F3D99D6506E7}"/>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1.10815602836863E-3"/>
                  <c:y val="1.5220700152207001E-2"/>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81027552"/>
        <c:axId val="550909184"/>
        <c:axId val="0"/>
      </c:bar3DChart>
      <c:catAx>
        <c:axId val="98102755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50909184"/>
        <c:crosses val="autoZero"/>
        <c:auto val="1"/>
        <c:lblAlgn val="ctr"/>
        <c:lblOffset val="100"/>
        <c:noMultiLvlLbl val="0"/>
      </c:catAx>
      <c:valAx>
        <c:axId val="5509091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8102755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A98D-423D-B0F4-0E096F003675}"/>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 région verte</c:v>
                </c:pt>
                <c:pt idx="2">
                  <c:v>Dans 20 ans, région moins verte</c:v>
                </c:pt>
                <c:pt idx="6">
                  <c:v>Maintenant, région verte</c:v>
                </c:pt>
                <c:pt idx="8">
                  <c:v>Dans 20 ans, région moins verte</c:v>
                </c:pt>
              </c:strCache>
            </c:strRef>
          </c:cat>
          <c:val>
            <c:numRef>
              <c:f>Feuil1!$C$2:$C$10</c:f>
              <c:numCache>
                <c:formatCode>General</c:formatCode>
                <c:ptCount val="9"/>
                <c:pt idx="0">
                  <c:v>1</c:v>
                </c:pt>
                <c:pt idx="1">
                  <c:v>10</c:v>
                </c:pt>
                <c:pt idx="2">
                  <c:v>0</c:v>
                </c:pt>
                <c:pt idx="6">
                  <c:v>0</c:v>
                </c:pt>
                <c:pt idx="7">
                  <c:v>7</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5045744"/>
        <c:axId val="915048032"/>
        <c:axId val="0"/>
      </c:bar3DChart>
      <c:catAx>
        <c:axId val="91504574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5048032"/>
        <c:crosses val="autoZero"/>
        <c:auto val="1"/>
        <c:lblAlgn val="ctr"/>
        <c:lblOffset val="100"/>
        <c:noMultiLvlLbl val="0"/>
      </c:catAx>
      <c:valAx>
        <c:axId val="91504803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504574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7D53-42FC-B969-9BEE190364E9}"/>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2.2163120567375901E-3"/>
                  <c:y val="-5.7077625570776296E-3"/>
                </c:manualLayout>
              </c:layout>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4565232"/>
        <c:axId val="519241072"/>
        <c:axId val="0"/>
      </c:bar3DChart>
      <c:catAx>
        <c:axId val="594565232"/>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19241072"/>
        <c:crosses val="autoZero"/>
        <c:auto val="1"/>
        <c:lblAlgn val="ctr"/>
        <c:lblOffset val="100"/>
        <c:noMultiLvlLbl val="0"/>
      </c:catAx>
      <c:valAx>
        <c:axId val="51924107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4565232"/>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36BC-4E26-BF71-C79834F74930}"/>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13</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94578416"/>
        <c:axId val="617461616"/>
        <c:axId val="0"/>
      </c:bar3DChart>
      <c:catAx>
        <c:axId val="59457841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617461616"/>
        <c:crosses val="autoZero"/>
        <c:auto val="1"/>
        <c:lblAlgn val="ctr"/>
        <c:lblOffset val="100"/>
        <c:noMultiLvlLbl val="0"/>
      </c:catAx>
      <c:valAx>
        <c:axId val="6174616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457841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0CC8-4402-89AF-08459E927DD4}"/>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16</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914473488"/>
        <c:axId val="914475264"/>
        <c:axId val="0"/>
      </c:bar3DChart>
      <c:catAx>
        <c:axId val="91447348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4475264"/>
        <c:crosses val="autoZero"/>
        <c:auto val="1"/>
        <c:lblAlgn val="ctr"/>
        <c:lblOffset val="100"/>
        <c:noMultiLvlLbl val="0"/>
      </c:catAx>
      <c:valAx>
        <c:axId val="91447526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91447348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BB50-4C84-B9AE-59BC138F6682}"/>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20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377688608"/>
        <c:axId val="377690928"/>
        <c:axId val="0"/>
      </c:bar3DChart>
      <c:catAx>
        <c:axId val="377688608"/>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690928"/>
        <c:crosses val="autoZero"/>
        <c:auto val="1"/>
        <c:lblAlgn val="ctr"/>
        <c:lblOffset val="100"/>
        <c:noMultiLvlLbl val="0"/>
      </c:catAx>
      <c:valAx>
        <c:axId val="37769092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37768860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dirty="0"/>
                      <a:t>10%</a:t>
                    </a:r>
                  </a:p>
                  <a:p>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tx>
                <c:rich>
                  <a:bodyPr/>
                  <a:lstStyle/>
                  <a:p>
                    <a:r>
                      <a:rPr lang="en-US"/>
                      <a:t>30%</a:t>
                    </a:r>
                  </a:p>
                  <a:p>
                    <a:r>
                      <a:rPr lang="en-US"/>
                      <a:t>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A23-471B-8F0D-E8C3AEF89B93}"/>
                </c:ext>
              </c:extLst>
            </c:dLbl>
            <c:dLbl>
              <c:idx val="4"/>
              <c:tx>
                <c:rich>
                  <a:bodyPr/>
                  <a:lstStyle/>
                  <a:p>
                    <a:r>
                      <a:rPr lang="en-US"/>
                      <a:t>20%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A23-471B-8F0D-E8C3AEF89B93}"/>
                </c:ext>
              </c:extLst>
            </c:dLbl>
            <c:dLbl>
              <c:idx val="6"/>
              <c:tx>
                <c:rich>
                  <a:bodyPr/>
                  <a:lstStyle/>
                  <a:p>
                    <a:r>
                      <a:rPr lang="en-US"/>
                      <a:t>15%</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10%</a:t>
                    </a:r>
                  </a:p>
                  <a:p>
                    <a:r>
                      <a:rPr lang="en-US"/>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Feuil1!$B$2:$B$10</c:f>
              <c:numCache>
                <c:formatCode>General</c:formatCode>
                <c:ptCount val="9"/>
                <c:pt idx="0">
                  <c:v>75</c:v>
                </c:pt>
                <c:pt idx="1">
                  <c:v>75</c:v>
                </c:pt>
                <c:pt idx="2">
                  <c:v>50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Région verte</c:v>
                </c:pt>
                <c:pt idx="2">
                  <c:v>Région moins verte</c:v>
                </c:pt>
                <c:pt idx="6">
                  <c:v>Région verte</c:v>
                </c:pt>
                <c:pt idx="8">
                  <c:v>Région moins verte</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862789680"/>
        <c:axId val="552496352"/>
        <c:axId val="0"/>
      </c:bar3DChart>
      <c:catAx>
        <c:axId val="8627896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52496352"/>
        <c:crosses val="autoZero"/>
        <c:auto val="1"/>
        <c:lblAlgn val="ctr"/>
        <c:lblOffset val="100"/>
        <c:noMultiLvlLbl val="0"/>
      </c:catAx>
      <c:valAx>
        <c:axId val="5524963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86278968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2707-444D-AF50-BFE2C3CC4AD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dirty="0"/>
                      <a:t>15% </a:t>
                    </a:r>
                  </a:p>
                  <a:p>
                    <a:r>
                      <a:rPr lang="en-US" dirty="0"/>
                      <a:t>de</a:t>
                    </a:r>
                    <a:r>
                      <a:rPr lang="en-US" baseline="0" dirty="0"/>
                      <a:t>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2"/>
              <c:tx>
                <c:rich>
                  <a:bodyPr/>
                  <a:lstStyle/>
                  <a:p>
                    <a:r>
                      <a:rPr lang="en-US" dirty="0"/>
                      <a:t>10%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8"/>
              <c:tx>
                <c:rich>
                  <a:bodyPr/>
                  <a:lstStyle/>
                  <a:p>
                    <a:r>
                      <a:rPr lang="en-US" dirty="0"/>
                      <a:t>10%</a:t>
                    </a:r>
                    <a:r>
                      <a:rPr lang="en-US" baseline="0" dirty="0"/>
                      <a:t> </a:t>
                    </a:r>
                  </a:p>
                  <a:p>
                    <a:r>
                      <a:rPr lang="en-US" baseline="0" dirty="0"/>
                      <a:t>de </a:t>
                    </a:r>
                    <a:r>
                      <a:rPr lang="en-US" baseline="0"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Feuil1!$B$2:$B$10</c:f>
              <c:numCache>
                <c:formatCode>General</c:formatCode>
                <c:ptCount val="9"/>
                <c:pt idx="0">
                  <c:v>75</c:v>
                </c:pt>
                <c:pt idx="1">
                  <c:v>75</c:v>
                </c:pt>
                <c:pt idx="2">
                  <c:v>50</c:v>
                </c:pt>
                <c:pt idx="3">
                  <c:v>100</c:v>
                </c:pt>
                <c:pt idx="6">
                  <c:v>75</c:v>
                </c:pt>
                <c:pt idx="7">
                  <c:v>50</c:v>
                </c:pt>
                <c:pt idx="8">
                  <c:v>50</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Il y a 20 ans, région verte</c:v>
                </c:pt>
                <c:pt idx="2">
                  <c:v>Maintenant, région moins verte</c:v>
                </c:pt>
                <c:pt idx="6">
                  <c:v>Il y a 20 ans, région verte</c:v>
                </c:pt>
                <c:pt idx="8">
                  <c:v>Maintenant, région moins verte</c:v>
                </c:pt>
              </c:strCache>
            </c:strRef>
          </c:cat>
          <c:val>
            <c:numRef>
              <c:f>Feuil1!$C$2:$C$10</c:f>
              <c:numCache>
                <c:formatCode>General</c:formatCode>
                <c:ptCount val="9"/>
                <c:pt idx="0">
                  <c:v>1</c:v>
                </c:pt>
                <c:pt idx="1">
                  <c:v>10</c:v>
                </c:pt>
                <c:pt idx="2">
                  <c:v>0</c:v>
                </c:pt>
                <c:pt idx="6">
                  <c:v>0</c:v>
                </c:pt>
                <c:pt idx="7">
                  <c:v>25</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9731136"/>
        <c:axId val="862415920"/>
        <c:axId val="0"/>
      </c:bar3DChart>
      <c:catAx>
        <c:axId val="519731136"/>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862415920"/>
        <c:crosses val="autoZero"/>
        <c:auto val="1"/>
        <c:lblAlgn val="ctr"/>
        <c:lblOffset val="100"/>
        <c:noMultiLvlLbl val="0"/>
      </c:catAx>
      <c:valAx>
        <c:axId val="86241592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97311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57A2-487D-BFE9-C05BEC30304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57A2-487D-BFE9-C05BEC30304B}"/>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8</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8873664"/>
        <c:axId val="911023568"/>
        <c:axId val="0"/>
      </c:bar3DChart>
      <c:catAx>
        <c:axId val="51887366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1023568"/>
        <c:crosses val="autoZero"/>
        <c:auto val="1"/>
        <c:lblAlgn val="ctr"/>
        <c:lblOffset val="100"/>
        <c:noMultiLvlLbl val="0"/>
      </c:catAx>
      <c:valAx>
        <c:axId val="9110235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88736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57A2-487D-BFE9-C05BEC30304B}"/>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57A2-487D-BFE9-C05BEC30304B}"/>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tx>
                <c:rich>
                  <a:bodyPr/>
                  <a:lstStyle/>
                  <a:p>
                    <a:fld id="{1CBD94E2-196F-479B-9FD5-E612B0B75D80}" type="VALUE">
                      <a:rPr lang="en-US" smtClean="0"/>
                      <a:pPr/>
                      <a:t>[VALEUR]</a:t>
                    </a:fld>
                    <a:r>
                      <a:rPr lang="en-US"/>
                      <a:t> </a:t>
                    </a:r>
                  </a:p>
                  <a:p>
                    <a:r>
                      <a:rPr lang="en-US"/>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10</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518873664"/>
        <c:axId val="911023568"/>
        <c:axId val="0"/>
      </c:bar3DChart>
      <c:catAx>
        <c:axId val="518873664"/>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911023568"/>
        <c:crosses val="autoZero"/>
        <c:auto val="1"/>
        <c:lblAlgn val="ctr"/>
        <c:lblOffset val="100"/>
        <c:noMultiLvlLbl val="0"/>
      </c:catAx>
      <c:valAx>
        <c:axId val="9110235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18873664"/>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b="1" dirty="0"/>
              <a:t>Situation A							Situation 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Feuil1!$B$1</c:f>
              <c:strCache>
                <c:ptCount val="1"/>
                <c:pt idx="0">
                  <c:v>Forêt au départ</c:v>
                </c:pt>
              </c:strCache>
            </c:strRef>
          </c:tx>
          <c:spPr>
            <a:solidFill>
              <a:schemeClr val="accent6"/>
            </a:solidFill>
            <a:ln>
              <a:noFill/>
            </a:ln>
            <a:effectLst/>
            <a:sp3d/>
          </c:spPr>
          <c:invertIfNegative val="0"/>
          <c:dPt>
            <c:idx val="1"/>
            <c:invertIfNegative val="0"/>
            <c:bubble3D val="0"/>
            <c:spPr>
              <a:noFill/>
              <a:ln>
                <a:noFill/>
              </a:ln>
              <a:effectLst/>
              <a:sp3d/>
            </c:spPr>
            <c:extLst>
              <c:ext xmlns:c16="http://schemas.microsoft.com/office/drawing/2014/chart" uri="{C3380CC4-5D6E-409C-BE32-E72D297353CC}">
                <c16:uniqueId val="{00000004-2A23-471B-8F0D-E8C3AEF89B93}"/>
              </c:ext>
            </c:extLst>
          </c:dPt>
          <c:dPt>
            <c:idx val="3"/>
            <c:invertIfNegative val="0"/>
            <c:bubble3D val="0"/>
            <c:spPr>
              <a:noFill/>
              <a:ln>
                <a:noFill/>
              </a:ln>
              <a:effectLst/>
              <a:sp3d/>
            </c:spPr>
            <c:extLst>
              <c:ext xmlns:c16="http://schemas.microsoft.com/office/drawing/2014/chart" uri="{C3380CC4-5D6E-409C-BE32-E72D297353CC}">
                <c16:uniqueId val="{00000003-9BF8-482E-9F8B-5C5DB1A1BC08}"/>
              </c:ext>
            </c:extLst>
          </c:dPt>
          <c:dPt>
            <c:idx val="6"/>
            <c:invertIfNegative val="0"/>
            <c:bubble3D val="0"/>
            <c:spPr>
              <a:solidFill>
                <a:schemeClr val="accent6"/>
              </a:solidFill>
              <a:ln>
                <a:noFill/>
              </a:ln>
              <a:effectLst/>
              <a:sp3d/>
            </c:spPr>
            <c:extLst>
              <c:ext xmlns:c16="http://schemas.microsoft.com/office/drawing/2014/chart" uri="{C3380CC4-5D6E-409C-BE32-E72D297353CC}">
                <c16:uniqueId val="{00000001-8DEB-4E9C-9C4D-EB711CB772C9}"/>
              </c:ext>
            </c:extLst>
          </c:dPt>
          <c:dPt>
            <c:idx val="7"/>
            <c:invertIfNegative val="0"/>
            <c:bubble3D val="0"/>
            <c:spPr>
              <a:noFill/>
              <a:ln>
                <a:noFill/>
              </a:ln>
              <a:effectLst/>
              <a:sp3d/>
            </c:spPr>
            <c:extLst>
              <c:ext xmlns:c16="http://schemas.microsoft.com/office/drawing/2014/chart" uri="{C3380CC4-5D6E-409C-BE32-E72D297353CC}">
                <c16:uniqueId val="{00000008-8DEB-4E9C-9C4D-EB711CB772C9}"/>
              </c:ext>
            </c:extLst>
          </c:dPt>
          <c:dPt>
            <c:idx val="8"/>
            <c:invertIfNegative val="0"/>
            <c:bubble3D val="0"/>
            <c:spPr>
              <a:solidFill>
                <a:schemeClr val="accent6"/>
              </a:solidFill>
              <a:ln>
                <a:noFill/>
              </a:ln>
              <a:effectLst/>
              <a:sp3d/>
            </c:spPr>
            <c:extLst>
              <c:ext xmlns:c16="http://schemas.microsoft.com/office/drawing/2014/chart" uri="{C3380CC4-5D6E-409C-BE32-E72D297353CC}">
                <c16:uniqueId val="{00000004-8DEB-4E9C-9C4D-EB711CB772C9}"/>
              </c:ext>
            </c:extLst>
          </c:dPt>
          <c:dLbls>
            <c:dLbl>
              <c:idx val="0"/>
              <c:tx>
                <c:rich>
                  <a:bodyPr/>
                  <a:lstStyle/>
                  <a:p>
                    <a:r>
                      <a:rPr lang="en-US"/>
                      <a:t>15%</a:t>
                    </a:r>
                  </a:p>
                  <a:p>
                    <a:r>
                      <a:rPr lang="en-US" dirty="0"/>
                      <a:t>d</a:t>
                    </a:r>
                    <a:r>
                      <a:rPr lang="en-US"/>
                      <a:t>e 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A23-471B-8F0D-E8C3AEF89B93}"/>
                </c:ext>
              </c:extLst>
            </c:dLbl>
            <c:dLbl>
              <c:idx val="1"/>
              <c:delete val="1"/>
              <c:extLst>
                <c:ext xmlns:c15="http://schemas.microsoft.com/office/drawing/2012/chart" uri="{CE6537A1-D6FC-4f65-9D91-7224C49458BB}"/>
                <c:ext xmlns:c16="http://schemas.microsoft.com/office/drawing/2014/chart" uri="{C3380CC4-5D6E-409C-BE32-E72D297353CC}">
                  <c16:uniqueId val="{00000004-2A23-471B-8F0D-E8C3AEF89B93}"/>
                </c:ext>
              </c:extLst>
            </c:dLbl>
            <c:dLbl>
              <c:idx val="2"/>
              <c:tx>
                <c:rich>
                  <a:bodyPr/>
                  <a:lstStyle/>
                  <a:p>
                    <a:r>
                      <a:rPr lang="en-US"/>
                      <a:t>15%</a:t>
                    </a:r>
                  </a:p>
                  <a:p>
                    <a:r>
                      <a:rPr lang="en-US"/>
                      <a:t>de</a:t>
                    </a:r>
                    <a:r>
                      <a:rPr lang="en-US" baseline="0"/>
                      <a:t>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DEB-4E9C-9C4D-EB711CB772C9}"/>
                </c:ext>
              </c:extLst>
            </c:dLbl>
            <c:dLbl>
              <c:idx val="3"/>
              <c:delete val="1"/>
              <c:extLst>
                <c:ext xmlns:c15="http://schemas.microsoft.com/office/drawing/2012/chart" uri="{CE6537A1-D6FC-4f65-9D91-7224C49458BB}"/>
                <c:ext xmlns:c16="http://schemas.microsoft.com/office/drawing/2014/chart" uri="{C3380CC4-5D6E-409C-BE32-E72D297353CC}">
                  <c16:uniqueId val="{00000003-9BF8-482E-9F8B-5C5DB1A1BC08}"/>
                </c:ext>
              </c:extLst>
            </c:dLbl>
            <c:dLbl>
              <c:idx val="6"/>
              <c:tx>
                <c:rich>
                  <a:bodyPr/>
                  <a:lstStyle/>
                  <a:p>
                    <a:r>
                      <a:rPr lang="en-US" dirty="0"/>
                      <a:t>15% </a:t>
                    </a:r>
                  </a:p>
                  <a:p>
                    <a:r>
                      <a:rPr lang="en-US" dirty="0"/>
                      <a:t>de </a:t>
                    </a:r>
                    <a:r>
                      <a:rPr lang="en-US" dirty="0" err="1"/>
                      <a:t>forêt</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DEB-4E9C-9C4D-EB711CB772C9}"/>
                </c:ext>
              </c:extLst>
            </c:dLbl>
            <c:dLbl>
              <c:idx val="7"/>
              <c:delete val="1"/>
              <c:extLst>
                <c:ext xmlns:c15="http://schemas.microsoft.com/office/drawing/2012/chart" uri="{CE6537A1-D6FC-4f65-9D91-7224C49458BB}"/>
                <c:ext xmlns:c16="http://schemas.microsoft.com/office/drawing/2014/chart" uri="{C3380CC4-5D6E-409C-BE32-E72D297353CC}">
                  <c16:uniqueId val="{00000008-8DEB-4E9C-9C4D-EB711CB772C9}"/>
                </c:ext>
              </c:extLst>
            </c:dLbl>
            <c:dLbl>
              <c:idx val="8"/>
              <c:tx>
                <c:rich>
                  <a:bodyPr/>
                  <a:lstStyle/>
                  <a:p>
                    <a:r>
                      <a:rPr lang="en-US"/>
                      <a:t>15% </a:t>
                    </a:r>
                  </a:p>
                  <a:p>
                    <a:r>
                      <a:rPr lang="en-US" dirty="0"/>
                      <a:t>d</a:t>
                    </a:r>
                    <a:r>
                      <a:rPr lang="en-US"/>
                      <a:t>e forêt</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DEB-4E9C-9C4D-EB711CB772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Feuil1!$B$2:$B$10</c:f>
              <c:numCache>
                <c:formatCode>General</c:formatCode>
                <c:ptCount val="9"/>
                <c:pt idx="0">
                  <c:v>75</c:v>
                </c:pt>
                <c:pt idx="1">
                  <c:v>75</c:v>
                </c:pt>
                <c:pt idx="2">
                  <c:v>75</c:v>
                </c:pt>
                <c:pt idx="3">
                  <c:v>100</c:v>
                </c:pt>
                <c:pt idx="6">
                  <c:v>75</c:v>
                </c:pt>
                <c:pt idx="7">
                  <c:v>75</c:v>
                </c:pt>
                <c:pt idx="8">
                  <c:v>75</c:v>
                </c:pt>
              </c:numCache>
            </c:numRef>
          </c:val>
          <c:extLst>
            <c:ext xmlns:c16="http://schemas.microsoft.com/office/drawing/2014/chart" uri="{C3380CC4-5D6E-409C-BE32-E72D297353CC}">
              <c16:uniqueId val="{00000000-2A23-471B-8F0D-E8C3AEF89B93}"/>
            </c:ext>
          </c:extLst>
        </c:ser>
        <c:ser>
          <c:idx val="1"/>
          <c:order val="1"/>
          <c:tx>
            <c:strRef>
              <c:f>Feuil1!$C$1</c:f>
              <c:strCache>
                <c:ptCount val="1"/>
                <c:pt idx="0">
                  <c:v>Terrain ajouté</c:v>
                </c:pt>
              </c:strCache>
            </c:strRef>
          </c:tx>
          <c:spPr>
            <a:solidFill>
              <a:schemeClr val="accent1">
                <a:lumMod val="75000"/>
              </a:schemeClr>
            </a:solidFill>
            <a:ln>
              <a:noFill/>
            </a:ln>
            <a:effectLst/>
            <a:sp3d/>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8-2A23-471B-8F0D-E8C3AEF89B93}"/>
                </c:ext>
              </c:extLst>
            </c:dLbl>
            <c:dLbl>
              <c:idx val="1"/>
              <c:tx>
                <c:rich>
                  <a:bodyPr/>
                  <a:lstStyle/>
                  <a:p>
                    <a:fld id="{39E3D9FA-7CDF-46B6-8815-3858833B5ABA}" type="VALUE">
                      <a:rPr lang="en-US" smtClean="0"/>
                      <a:pPr/>
                      <a:t>[VALEUR]</a:t>
                    </a:fld>
                    <a:r>
                      <a:rPr lang="en-US"/>
                      <a:t> </a:t>
                    </a:r>
                  </a:p>
                  <a:p>
                    <a:r>
                      <a:rPr lang="en-US"/>
                      <a:t>Terrains</a:t>
                    </a:r>
                    <a:r>
                      <a:rPr lang="en-US"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8DEB-4E9C-9C4D-EB711CB772C9}"/>
                </c:ext>
              </c:extLst>
            </c:dLbl>
            <c:dLbl>
              <c:idx val="2"/>
              <c:delete val="1"/>
              <c:extLst>
                <c:ext xmlns:c15="http://schemas.microsoft.com/office/drawing/2012/chart" uri="{CE6537A1-D6FC-4f65-9D91-7224C49458BB}"/>
                <c:ext xmlns:c16="http://schemas.microsoft.com/office/drawing/2014/chart" uri="{C3380CC4-5D6E-409C-BE32-E72D297353CC}">
                  <c16:uniqueId val="{00000009-8DEB-4E9C-9C4D-EB711CB772C9}"/>
                </c:ext>
              </c:extLst>
            </c:dLbl>
            <c:dLbl>
              <c:idx val="4"/>
              <c:tx>
                <c:rich>
                  <a:bodyPr/>
                  <a:lstStyle/>
                  <a:p>
                    <a:fld id="{31FF3D87-A164-4964-BAA0-18F3EA325572}" type="VALUE">
                      <a:rPr lang="en-US" sz="1200" smtClean="0"/>
                      <a:pPr/>
                      <a:t>[VALEUR]</a:t>
                    </a:fld>
                    <a:r>
                      <a:rPr lang="en-US" sz="1200"/>
                      <a:t> </a:t>
                    </a:r>
                  </a:p>
                  <a:p>
                    <a:r>
                      <a:rPr lang="en-US" sz="1200"/>
                      <a:t>terrains</a:t>
                    </a:r>
                    <a:r>
                      <a:rPr lang="en-US" sz="1200" baseline="0"/>
                      <a:t>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2A23-471B-8F0D-E8C3AEF89B93}"/>
                </c:ext>
              </c:extLst>
            </c:dLbl>
            <c:dLbl>
              <c:idx val="5"/>
              <c:delete val="1"/>
              <c:extLst>
                <c:ext xmlns:c15="http://schemas.microsoft.com/office/drawing/2012/chart" uri="{CE6537A1-D6FC-4f65-9D91-7224C49458BB}"/>
                <c:ext xmlns:c16="http://schemas.microsoft.com/office/drawing/2014/chart" uri="{C3380CC4-5D6E-409C-BE32-E72D297353CC}">
                  <c16:uniqueId val="{00000003-8DEB-4E9C-9C4D-EB711CB772C9}"/>
                </c:ext>
              </c:extLst>
            </c:dLbl>
            <c:dLbl>
              <c:idx val="6"/>
              <c:delete val="1"/>
              <c:extLst>
                <c:ext xmlns:c15="http://schemas.microsoft.com/office/drawing/2012/chart" uri="{CE6537A1-D6FC-4f65-9D91-7224C49458BB}"/>
                <c:ext xmlns:c16="http://schemas.microsoft.com/office/drawing/2014/chart" uri="{C3380CC4-5D6E-409C-BE32-E72D297353CC}">
                  <c16:uniqueId val="{00000002-8DEB-4E9C-9C4D-EB711CB772C9}"/>
                </c:ext>
              </c:extLst>
            </c:dLbl>
            <c:dLbl>
              <c:idx val="7"/>
              <c:layout>
                <c:manualLayout>
                  <c:x val="3.32446808510638E-3"/>
                  <c:y val="-1.9025875190258801E-3"/>
                </c:manualLayout>
              </c:layout>
              <c:tx>
                <c:rich>
                  <a:bodyPr/>
                  <a:lstStyle/>
                  <a:p>
                    <a:fld id="{1CBD94E2-196F-479B-9FD5-E612B0B75D80}" type="VALUE">
                      <a:rPr lang="en-US" smtClean="0"/>
                      <a:pPr/>
                      <a:t>[VALEUR]</a:t>
                    </a:fld>
                    <a:r>
                      <a:rPr lang="en-US" dirty="0"/>
                      <a:t> </a:t>
                    </a:r>
                  </a:p>
                  <a:p>
                    <a:r>
                      <a:rPr lang="en-US" dirty="0"/>
                      <a:t>Terrains de foot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8DEB-4E9C-9C4D-EB711CB772C9}"/>
                </c:ext>
              </c:extLst>
            </c:dLbl>
            <c:dLbl>
              <c:idx val="8"/>
              <c:delete val="1"/>
              <c:extLst>
                <c:ext xmlns:c15="http://schemas.microsoft.com/office/drawing/2012/chart" uri="{CE6537A1-D6FC-4f65-9D91-7224C49458BB}"/>
                <c:ext xmlns:c16="http://schemas.microsoft.com/office/drawing/2014/chart" uri="{C3380CC4-5D6E-409C-BE32-E72D297353CC}">
                  <c16:uniqueId val="{00000005-8DEB-4E9C-9C4D-EB711CB772C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Feuil1!$A$2:$A$10</c:f>
              <c:strCache>
                <c:ptCount val="9"/>
                <c:pt idx="0">
                  <c:v>Maintenant</c:v>
                </c:pt>
                <c:pt idx="2">
                  <c:v>Dans 20 ans</c:v>
                </c:pt>
                <c:pt idx="6">
                  <c:v>Maintenant</c:v>
                </c:pt>
                <c:pt idx="8">
                  <c:v>Dans 20 ans</c:v>
                </c:pt>
              </c:strCache>
            </c:strRef>
          </c:cat>
          <c:val>
            <c:numRef>
              <c:f>Feuil1!$C$2:$C$10</c:f>
              <c:numCache>
                <c:formatCode>General</c:formatCode>
                <c:ptCount val="9"/>
                <c:pt idx="0">
                  <c:v>1</c:v>
                </c:pt>
                <c:pt idx="1">
                  <c:v>10</c:v>
                </c:pt>
                <c:pt idx="2">
                  <c:v>0</c:v>
                </c:pt>
                <c:pt idx="6">
                  <c:v>0</c:v>
                </c:pt>
                <c:pt idx="7">
                  <c:v>12</c:v>
                </c:pt>
                <c:pt idx="8">
                  <c:v>1</c:v>
                </c:pt>
              </c:numCache>
            </c:numRef>
          </c:val>
          <c:extLst>
            <c:ext xmlns:c16="http://schemas.microsoft.com/office/drawing/2014/chart" uri="{C3380CC4-5D6E-409C-BE32-E72D297353CC}">
              <c16:uniqueId val="{00000001-2A23-471B-8F0D-E8C3AEF89B93}"/>
            </c:ext>
          </c:extLst>
        </c:ser>
        <c:dLbls>
          <c:showLegendKey val="0"/>
          <c:showVal val="0"/>
          <c:showCatName val="0"/>
          <c:showSerName val="0"/>
          <c:showPercent val="0"/>
          <c:showBubbleSize val="0"/>
        </c:dLbls>
        <c:gapWidth val="150"/>
        <c:shape val="box"/>
        <c:axId val="619890960"/>
        <c:axId val="377948736"/>
        <c:axId val="0"/>
      </c:bar3DChart>
      <c:catAx>
        <c:axId val="619890960"/>
        <c:scaling>
          <c:orientation val="minMax"/>
        </c:scaling>
        <c:delete val="0"/>
        <c:axPos val="b"/>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377948736"/>
        <c:crosses val="autoZero"/>
        <c:auto val="1"/>
        <c:lblAlgn val="ctr"/>
        <c:lblOffset val="100"/>
        <c:noMultiLvlLbl val="0"/>
      </c:catAx>
      <c:valAx>
        <c:axId val="37794873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619890960"/>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38239768316859302"/>
          <c:y val="0.91920864344011799"/>
          <c:w val="0.25293504286033403"/>
          <c:h val="6.9375831445726802E-2"/>
        </c:manualLayout>
      </c:layout>
      <c:overlay val="1"/>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0.8452</cdr:x>
      <cdr:y>0.44785</cdr:y>
    </cdr:from>
    <cdr:to>
      <cdr:x>0.91306</cdr:x>
      <cdr:y>0.45254</cdr:y>
    </cdr:to>
    <cdr:cxnSp macro="">
      <cdr:nvCxnSpPr>
        <cdr:cNvPr id="4" name="Connecteur droit 3"/>
        <cdr:cNvCxnSpPr/>
      </cdr:nvCxnSpPr>
      <cdr:spPr>
        <a:xfrm xmlns:a="http://schemas.openxmlformats.org/drawingml/2006/main" flipH="1">
          <a:off x="9686367" y="2989436"/>
          <a:ext cx="777708" cy="313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0.84447</cdr:x>
      <cdr:y>0.44892</cdr:y>
    </cdr:from>
    <cdr:to>
      <cdr:x>0.91123</cdr:x>
      <cdr:y>0.44892</cdr:y>
    </cdr:to>
    <cdr:cxnSp macro="">
      <cdr:nvCxnSpPr>
        <cdr:cNvPr id="8" name="Connecteur droit 7"/>
        <cdr:cNvCxnSpPr/>
      </cdr:nvCxnSpPr>
      <cdr:spPr>
        <a:xfrm xmlns:a="http://schemas.openxmlformats.org/drawingml/2006/main">
          <a:off x="9678032" y="2996589"/>
          <a:ext cx="765101"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0.09204</cdr:x>
      <cdr:y>0.22182</cdr:y>
    </cdr:from>
    <cdr:to>
      <cdr:x>0.15624</cdr:x>
      <cdr:y>0.22182</cdr:y>
    </cdr:to>
    <cdr:cxnSp macro="">
      <cdr:nvCxnSpPr>
        <cdr:cNvPr id="11" name="Connecteur droit 10"/>
        <cdr:cNvCxnSpPr/>
      </cdr:nvCxnSpPr>
      <cdr:spPr>
        <a:xfrm xmlns:a="http://schemas.openxmlformats.org/drawingml/2006/main" flipH="1">
          <a:off x="1054819" y="1480697"/>
          <a:ext cx="73572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0.09296</cdr:x>
      <cdr:y>0.127</cdr:y>
    </cdr:from>
    <cdr:to>
      <cdr:x>0.1564</cdr:x>
      <cdr:y>0.21238</cdr:y>
    </cdr:to>
    <cdr:cxnSp macro="">
      <cdr:nvCxnSpPr>
        <cdr:cNvPr id="13" name="Connecteur droit 12"/>
        <cdr:cNvCxnSpPr/>
      </cdr:nvCxnSpPr>
      <cdr:spPr>
        <a:xfrm xmlns:a="http://schemas.openxmlformats.org/drawingml/2006/main" flipV="1">
          <a:off x="1065329" y="847740"/>
          <a:ext cx="727090" cy="56989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0.xml><?xml version="1.0" encoding="utf-8"?>
<c:userShapes xmlns:c="http://schemas.openxmlformats.org/drawingml/2006/chart">
  <cdr:relSizeAnchor xmlns:cdr="http://schemas.openxmlformats.org/drawingml/2006/chartDrawing">
    <cdr:from>
      <cdr:x>0.83937</cdr:x>
      <cdr:y>0.29697</cdr:y>
    </cdr:from>
    <cdr:to>
      <cdr:x>0.90847</cdr:x>
      <cdr:y>0.29886</cdr:y>
    </cdr:to>
    <cdr:cxnSp macro="">
      <cdr:nvCxnSpPr>
        <cdr:cNvPr id="4" name="Connecteur droit 3"/>
        <cdr:cNvCxnSpPr/>
      </cdr:nvCxnSpPr>
      <cdr:spPr>
        <a:xfrm xmlns:a="http://schemas.openxmlformats.org/drawingml/2006/main" flipH="1" flipV="1">
          <a:off x="9619595" y="1982292"/>
          <a:ext cx="791910" cy="126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0.18145</cdr:y>
    </cdr:from>
    <cdr:to>
      <cdr:x>0.90908</cdr:x>
      <cdr:y>0.2946</cdr:y>
    </cdr:to>
    <cdr:cxnSp macro="">
      <cdr:nvCxnSpPr>
        <cdr:cNvPr id="8" name="Connecteur droit 7"/>
        <cdr:cNvCxnSpPr/>
      </cdr:nvCxnSpPr>
      <cdr:spPr>
        <a:xfrm xmlns:a="http://schemas.openxmlformats.org/drawingml/2006/main">
          <a:off x="9663889" y="1211193"/>
          <a:ext cx="754604" cy="75529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0.0845</cdr:x>
      <cdr:y>0.29799</cdr:y>
    </cdr:from>
    <cdr:to>
      <cdr:x>0.16504</cdr:x>
      <cdr:y>0.29865</cdr:y>
    </cdr:to>
    <cdr:cxnSp macro="">
      <cdr:nvCxnSpPr>
        <cdr:cNvPr id="11" name="Connecteur droit 10"/>
        <cdr:cNvCxnSpPr/>
      </cdr:nvCxnSpPr>
      <cdr:spPr>
        <a:xfrm xmlns:a="http://schemas.openxmlformats.org/drawingml/2006/main" flipH="1">
          <a:off x="968467" y="1989116"/>
          <a:ext cx="923022"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0.09119</cdr:x>
      <cdr:y>0.21621</cdr:y>
    </cdr:from>
    <cdr:to>
      <cdr:x>0.1579</cdr:x>
      <cdr:y>0.29196</cdr:y>
    </cdr:to>
    <cdr:cxnSp macro="">
      <cdr:nvCxnSpPr>
        <cdr:cNvPr id="13" name="Connecteur droit 12"/>
        <cdr:cNvCxnSpPr/>
      </cdr:nvCxnSpPr>
      <cdr:spPr>
        <a:xfrm xmlns:a="http://schemas.openxmlformats.org/drawingml/2006/main" flipV="1">
          <a:off x="1045101" y="1443205"/>
          <a:ext cx="764501" cy="5056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1.xml><?xml version="1.0" encoding="utf-8"?>
<c:userShapes xmlns:c="http://schemas.openxmlformats.org/drawingml/2006/chart">
  <cdr:relSizeAnchor xmlns:cdr="http://schemas.openxmlformats.org/drawingml/2006/chartDrawing">
    <cdr:from>
      <cdr:x>0.844</cdr:x>
      <cdr:y>0.29849</cdr:y>
    </cdr:from>
    <cdr:to>
      <cdr:x>0.91211</cdr:x>
      <cdr:y>0.29849</cdr:y>
    </cdr:to>
    <cdr:cxnSp macro="">
      <cdr:nvCxnSpPr>
        <cdr:cNvPr id="4" name="Connecteur droit 3"/>
        <cdr:cNvCxnSpPr/>
      </cdr:nvCxnSpPr>
      <cdr:spPr>
        <a:xfrm xmlns:a="http://schemas.openxmlformats.org/drawingml/2006/main" flipH="1">
          <a:off x="9672694" y="1992432"/>
          <a:ext cx="780574"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0.16203</cdr:y>
    </cdr:from>
    <cdr:to>
      <cdr:x>0.91369</cdr:x>
      <cdr:y>0.29869</cdr:y>
    </cdr:to>
    <cdr:cxnSp macro="">
      <cdr:nvCxnSpPr>
        <cdr:cNvPr id="8" name="Connecteur droit 7"/>
        <cdr:cNvCxnSpPr/>
      </cdr:nvCxnSpPr>
      <cdr:spPr>
        <a:xfrm xmlns:a="http://schemas.openxmlformats.org/drawingml/2006/main">
          <a:off x="9663889" y="1081540"/>
          <a:ext cx="807434" cy="9122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0.09012</cdr:x>
      <cdr:y>0.29821</cdr:y>
    </cdr:from>
    <cdr:to>
      <cdr:x>0.15726</cdr:x>
      <cdr:y>0.29821</cdr:y>
    </cdr:to>
    <cdr:cxnSp macro="">
      <cdr:nvCxnSpPr>
        <cdr:cNvPr id="11" name="Connecteur droit 10"/>
        <cdr:cNvCxnSpPr/>
      </cdr:nvCxnSpPr>
      <cdr:spPr>
        <a:xfrm xmlns:a="http://schemas.openxmlformats.org/drawingml/2006/main" flipH="1">
          <a:off x="1032789" y="1990609"/>
          <a:ext cx="769457"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0.09034</cdr:x>
      <cdr:y>0.21506</cdr:y>
    </cdr:from>
    <cdr:to>
      <cdr:x>0.15646</cdr:x>
      <cdr:y>0.29126</cdr:y>
    </cdr:to>
    <cdr:cxnSp macro="">
      <cdr:nvCxnSpPr>
        <cdr:cNvPr id="13" name="Connecteur droit 12"/>
        <cdr:cNvCxnSpPr/>
      </cdr:nvCxnSpPr>
      <cdr:spPr>
        <a:xfrm xmlns:a="http://schemas.openxmlformats.org/drawingml/2006/main" flipV="1">
          <a:off x="1035321" y="1435551"/>
          <a:ext cx="757767" cy="50864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2.xml><?xml version="1.0" encoding="utf-8"?>
<c:userShapes xmlns:c="http://schemas.openxmlformats.org/drawingml/2006/chart">
  <cdr:relSizeAnchor xmlns:cdr="http://schemas.openxmlformats.org/drawingml/2006/chartDrawing">
    <cdr:from>
      <cdr:x>0.83972</cdr:x>
      <cdr:y>0.29719</cdr:y>
    </cdr:from>
    <cdr:to>
      <cdr:x>0.91075</cdr:x>
      <cdr:y>0.29886</cdr:y>
    </cdr:to>
    <cdr:cxnSp macro="">
      <cdr:nvCxnSpPr>
        <cdr:cNvPr id="4" name="Connecteur droit 3"/>
        <cdr:cNvCxnSpPr/>
      </cdr:nvCxnSpPr>
      <cdr:spPr>
        <a:xfrm xmlns:a="http://schemas.openxmlformats.org/drawingml/2006/main" flipH="1" flipV="1">
          <a:off x="9623617" y="1983784"/>
          <a:ext cx="814038" cy="111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0.84383</cdr:x>
      <cdr:y>0.14976</cdr:y>
    </cdr:from>
    <cdr:to>
      <cdr:x>0.9099</cdr:x>
      <cdr:y>0.2933</cdr:y>
    </cdr:to>
    <cdr:cxnSp macro="">
      <cdr:nvCxnSpPr>
        <cdr:cNvPr id="8" name="Connecteur droit 7"/>
        <cdr:cNvCxnSpPr/>
      </cdr:nvCxnSpPr>
      <cdr:spPr>
        <a:xfrm xmlns:a="http://schemas.openxmlformats.org/drawingml/2006/main">
          <a:off x="9670713" y="999653"/>
          <a:ext cx="757135" cy="9581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0.09115</cdr:x>
      <cdr:y>0.29763</cdr:y>
    </cdr:from>
    <cdr:to>
      <cdr:x>0.15634</cdr:x>
      <cdr:y>0.29763</cdr:y>
    </cdr:to>
    <cdr:cxnSp macro="">
      <cdr:nvCxnSpPr>
        <cdr:cNvPr id="11" name="Connecteur droit 10"/>
        <cdr:cNvCxnSpPr/>
      </cdr:nvCxnSpPr>
      <cdr:spPr>
        <a:xfrm xmlns:a="http://schemas.openxmlformats.org/drawingml/2006/main" flipH="1">
          <a:off x="1044675" y="1986712"/>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0.08893</cdr:x>
      <cdr:y>0.21416</cdr:y>
    </cdr:from>
    <cdr:to>
      <cdr:x>0.1573</cdr:x>
      <cdr:y>0.29497</cdr:y>
    </cdr:to>
    <cdr:cxnSp macro="">
      <cdr:nvCxnSpPr>
        <cdr:cNvPr id="13" name="Connecteur droit 12"/>
        <cdr:cNvCxnSpPr/>
      </cdr:nvCxnSpPr>
      <cdr:spPr>
        <a:xfrm xmlns:a="http://schemas.openxmlformats.org/drawingml/2006/main" flipV="1">
          <a:off x="1019141" y="1429557"/>
          <a:ext cx="783637" cy="5394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3.xml><?xml version="1.0" encoding="utf-8"?>
<c:userShapes xmlns:c="http://schemas.openxmlformats.org/drawingml/2006/chart">
  <cdr:relSizeAnchor xmlns:cdr="http://schemas.openxmlformats.org/drawingml/2006/chartDrawing">
    <cdr:from>
      <cdr:x>0.84329</cdr:x>
      <cdr:y>0.29865</cdr:y>
    </cdr:from>
    <cdr:to>
      <cdr:x>0.90848</cdr:x>
      <cdr:y>0.29865</cdr:y>
    </cdr:to>
    <cdr:cxnSp macro="">
      <cdr:nvCxnSpPr>
        <cdr:cNvPr id="4" name="Connecteur droit 3"/>
        <cdr:cNvCxnSpPr/>
      </cdr:nvCxnSpPr>
      <cdr:spPr>
        <a:xfrm xmlns:a="http://schemas.openxmlformats.org/drawingml/2006/main" flipH="1">
          <a:off x="9664560" y="1993536"/>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0.84443</cdr:x>
      <cdr:y>0.12931</cdr:y>
    </cdr:from>
    <cdr:to>
      <cdr:x>0.91111</cdr:x>
      <cdr:y>0.29186</cdr:y>
    </cdr:to>
    <cdr:cxnSp macro="">
      <cdr:nvCxnSpPr>
        <cdr:cNvPr id="8" name="Connecteur droit 7"/>
        <cdr:cNvCxnSpPr/>
      </cdr:nvCxnSpPr>
      <cdr:spPr>
        <a:xfrm xmlns:a="http://schemas.openxmlformats.org/drawingml/2006/main">
          <a:off x="9677536" y="863175"/>
          <a:ext cx="764275" cy="108499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0.08724</cdr:x>
      <cdr:y>0.29799</cdr:y>
    </cdr:from>
    <cdr:to>
      <cdr:x>0.15671</cdr:x>
      <cdr:y>0.29951</cdr:y>
    </cdr:to>
    <cdr:cxnSp macro="">
      <cdr:nvCxnSpPr>
        <cdr:cNvPr id="11" name="Connecteur droit 10"/>
        <cdr:cNvCxnSpPr/>
      </cdr:nvCxnSpPr>
      <cdr:spPr>
        <a:xfrm xmlns:a="http://schemas.openxmlformats.org/drawingml/2006/main" flipH="1">
          <a:off x="999802" y="1989116"/>
          <a:ext cx="796152" cy="101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0.09095</cdr:x>
      <cdr:y>0.21442</cdr:y>
    </cdr:from>
    <cdr:to>
      <cdr:x>0.15594</cdr:x>
      <cdr:y>0.29256</cdr:y>
    </cdr:to>
    <cdr:cxnSp macro="">
      <cdr:nvCxnSpPr>
        <cdr:cNvPr id="13" name="Connecteur droit 12"/>
        <cdr:cNvCxnSpPr/>
      </cdr:nvCxnSpPr>
      <cdr:spPr>
        <a:xfrm xmlns:a="http://schemas.openxmlformats.org/drawingml/2006/main" flipV="1">
          <a:off x="1042381" y="1431248"/>
          <a:ext cx="744816" cy="52159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4.xml><?xml version="1.0" encoding="utf-8"?>
<c:userShapes xmlns:c="http://schemas.openxmlformats.org/drawingml/2006/chart">
  <cdr:relSizeAnchor xmlns:cdr="http://schemas.openxmlformats.org/drawingml/2006/chartDrawing">
    <cdr:from>
      <cdr:x>0.84206</cdr:x>
      <cdr:y>0.29738</cdr:y>
    </cdr:from>
    <cdr:to>
      <cdr:x>0.90725</cdr:x>
      <cdr:y>0.29738</cdr:y>
    </cdr:to>
    <cdr:cxnSp macro="">
      <cdr:nvCxnSpPr>
        <cdr:cNvPr id="4" name="Connecteur droit 3"/>
        <cdr:cNvCxnSpPr/>
      </cdr:nvCxnSpPr>
      <cdr:spPr>
        <a:xfrm xmlns:a="http://schemas.openxmlformats.org/drawingml/2006/main" flipH="1">
          <a:off x="9650364" y="1985065"/>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0.84406</cdr:x>
      <cdr:y>0.08326</cdr:y>
    </cdr:from>
    <cdr:to>
      <cdr:x>0.90811</cdr:x>
      <cdr:y>0.29293</cdr:y>
    </cdr:to>
    <cdr:cxnSp macro="">
      <cdr:nvCxnSpPr>
        <cdr:cNvPr id="8" name="Connecteur droit 7"/>
        <cdr:cNvCxnSpPr/>
      </cdr:nvCxnSpPr>
      <cdr:spPr>
        <a:xfrm xmlns:a="http://schemas.openxmlformats.org/drawingml/2006/main">
          <a:off x="9673301" y="555787"/>
          <a:ext cx="734075" cy="13995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0.0852</cdr:x>
      <cdr:y>0.29594</cdr:y>
    </cdr:from>
    <cdr:to>
      <cdr:x>0.1573</cdr:x>
      <cdr:y>0.29849</cdr:y>
    </cdr:to>
    <cdr:cxnSp macro="">
      <cdr:nvCxnSpPr>
        <cdr:cNvPr id="11" name="Connecteur droit 10"/>
        <cdr:cNvCxnSpPr/>
      </cdr:nvCxnSpPr>
      <cdr:spPr>
        <a:xfrm xmlns:a="http://schemas.openxmlformats.org/drawingml/2006/main" flipH="1">
          <a:off x="976437" y="1975468"/>
          <a:ext cx="826341" cy="169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0.09062</cdr:x>
      <cdr:y>0.21518</cdr:y>
    </cdr:from>
    <cdr:to>
      <cdr:x>0.1579</cdr:x>
      <cdr:y>0.29083</cdr:y>
    </cdr:to>
    <cdr:cxnSp macro="">
      <cdr:nvCxnSpPr>
        <cdr:cNvPr id="13" name="Connecteur droit 12"/>
        <cdr:cNvCxnSpPr/>
      </cdr:nvCxnSpPr>
      <cdr:spPr>
        <a:xfrm xmlns:a="http://schemas.openxmlformats.org/drawingml/2006/main" flipV="1">
          <a:off x="1038504" y="1436381"/>
          <a:ext cx="771098" cy="50496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5.xml><?xml version="1.0" encoding="utf-8"?>
<c:userShapes xmlns:c="http://schemas.openxmlformats.org/drawingml/2006/chart">
  <cdr:relSizeAnchor xmlns:cdr="http://schemas.openxmlformats.org/drawingml/2006/chartDrawing">
    <cdr:from>
      <cdr:x>0.84168</cdr:x>
      <cdr:y>0.28314</cdr:y>
    </cdr:from>
    <cdr:to>
      <cdr:x>0.90769</cdr:x>
      <cdr:y>0.28483</cdr:y>
    </cdr:to>
    <cdr:cxnSp macro="">
      <cdr:nvCxnSpPr>
        <cdr:cNvPr id="4" name="Connecteur droit 3"/>
        <cdr:cNvCxnSpPr/>
      </cdr:nvCxnSpPr>
      <cdr:spPr>
        <a:xfrm xmlns:a="http://schemas.openxmlformats.org/drawingml/2006/main" flipH="1" flipV="1">
          <a:off x="9646104" y="1890017"/>
          <a:ext cx="756506" cy="1128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0.84337</cdr:x>
      <cdr:y>0.24456</cdr:y>
    </cdr:from>
    <cdr:to>
      <cdr:x>0.90997</cdr:x>
      <cdr:y>0.27736</cdr:y>
    </cdr:to>
    <cdr:cxnSp macro="">
      <cdr:nvCxnSpPr>
        <cdr:cNvPr id="8" name="Connecteur droit 7"/>
        <cdr:cNvCxnSpPr/>
      </cdr:nvCxnSpPr>
      <cdr:spPr>
        <a:xfrm xmlns:a="http://schemas.openxmlformats.org/drawingml/2006/main">
          <a:off x="9665404" y="1632441"/>
          <a:ext cx="763328" cy="21896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0.09062</cdr:x>
      <cdr:y>0.48504</cdr:y>
    </cdr:from>
    <cdr:to>
      <cdr:x>0.1657</cdr:x>
      <cdr:y>0.48507</cdr:y>
    </cdr:to>
    <cdr:cxnSp macro="">
      <cdr:nvCxnSpPr>
        <cdr:cNvPr id="11" name="Connecteur droit 10"/>
        <cdr:cNvCxnSpPr/>
      </cdr:nvCxnSpPr>
      <cdr:spPr>
        <a:xfrm xmlns:a="http://schemas.openxmlformats.org/drawingml/2006/main" flipH="1">
          <a:off x="1038504" y="3237701"/>
          <a:ext cx="860499" cy="1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0.08823</cdr:x>
      <cdr:y>0.44622</cdr:y>
    </cdr:from>
    <cdr:to>
      <cdr:x>0.15909</cdr:x>
      <cdr:y>0.47996</cdr:y>
    </cdr:to>
    <cdr:cxnSp macro="">
      <cdr:nvCxnSpPr>
        <cdr:cNvPr id="13" name="Connecteur droit 12"/>
        <cdr:cNvCxnSpPr/>
      </cdr:nvCxnSpPr>
      <cdr:spPr>
        <a:xfrm xmlns:a="http://schemas.openxmlformats.org/drawingml/2006/main" flipV="1">
          <a:off x="1011208" y="2978578"/>
          <a:ext cx="812042" cy="2251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6.xml><?xml version="1.0" encoding="utf-8"?>
<c:userShapes xmlns:c="http://schemas.openxmlformats.org/drawingml/2006/chart">
  <cdr:relSizeAnchor xmlns:cdr="http://schemas.openxmlformats.org/drawingml/2006/chartDrawing">
    <cdr:from>
      <cdr:x>0.84438</cdr:x>
      <cdr:y>0.28352</cdr:y>
    </cdr:from>
    <cdr:to>
      <cdr:x>0.91274</cdr:x>
      <cdr:y>0.28402</cdr:y>
    </cdr:to>
    <cdr:cxnSp macro="">
      <cdr:nvCxnSpPr>
        <cdr:cNvPr id="4" name="Connecteur droit 3"/>
        <cdr:cNvCxnSpPr/>
      </cdr:nvCxnSpPr>
      <cdr:spPr>
        <a:xfrm xmlns:a="http://schemas.openxmlformats.org/drawingml/2006/main" flipH="1" flipV="1">
          <a:off x="9676962" y="1892563"/>
          <a:ext cx="783520" cy="329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0.23265</cdr:y>
    </cdr:from>
    <cdr:to>
      <cdr:x>0.90887</cdr:x>
      <cdr:y>0.27641</cdr:y>
    </cdr:to>
    <cdr:cxnSp macro="">
      <cdr:nvCxnSpPr>
        <cdr:cNvPr id="8" name="Connecteur droit 7"/>
        <cdr:cNvCxnSpPr/>
      </cdr:nvCxnSpPr>
      <cdr:spPr>
        <a:xfrm xmlns:a="http://schemas.openxmlformats.org/drawingml/2006/main">
          <a:off x="9660382" y="1552956"/>
          <a:ext cx="755650" cy="2921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0.08342</cdr:x>
      <cdr:y>0.48284</cdr:y>
    </cdr:from>
    <cdr:to>
      <cdr:x>0.1584</cdr:x>
      <cdr:y>0.48392</cdr:y>
    </cdr:to>
    <cdr:cxnSp macro="">
      <cdr:nvCxnSpPr>
        <cdr:cNvPr id="11" name="Connecteur droit 10"/>
        <cdr:cNvCxnSpPr/>
      </cdr:nvCxnSpPr>
      <cdr:spPr>
        <a:xfrm xmlns:a="http://schemas.openxmlformats.org/drawingml/2006/main" flipH="1">
          <a:off x="956017" y="3223032"/>
          <a:ext cx="859307" cy="720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0.08713</cdr:x>
      <cdr:y>0.44479</cdr:y>
    </cdr:from>
    <cdr:to>
      <cdr:x>0.15864</cdr:x>
      <cdr:y>0.47904</cdr:y>
    </cdr:to>
    <cdr:cxnSp macro="">
      <cdr:nvCxnSpPr>
        <cdr:cNvPr id="13" name="Connecteur droit 12"/>
        <cdr:cNvCxnSpPr/>
      </cdr:nvCxnSpPr>
      <cdr:spPr>
        <a:xfrm xmlns:a="http://schemas.openxmlformats.org/drawingml/2006/main" flipV="1">
          <a:off x="998583" y="2969006"/>
          <a:ext cx="819549" cy="2286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7.xml><?xml version="1.0" encoding="utf-8"?>
<c:userShapes xmlns:c="http://schemas.openxmlformats.org/drawingml/2006/chart">
  <cdr:relSizeAnchor xmlns:cdr="http://schemas.openxmlformats.org/drawingml/2006/chartDrawing">
    <cdr:from>
      <cdr:x>0.84404</cdr:x>
      <cdr:y>0.28402</cdr:y>
    </cdr:from>
    <cdr:to>
      <cdr:x>0.90942</cdr:x>
      <cdr:y>0.28497</cdr:y>
    </cdr:to>
    <cdr:cxnSp macro="">
      <cdr:nvCxnSpPr>
        <cdr:cNvPr id="4" name="Connecteur droit 3"/>
        <cdr:cNvCxnSpPr/>
      </cdr:nvCxnSpPr>
      <cdr:spPr>
        <a:xfrm xmlns:a="http://schemas.openxmlformats.org/drawingml/2006/main" flipH="1" flipV="1">
          <a:off x="9673083" y="1895856"/>
          <a:ext cx="749299"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0.22123</cdr:y>
    </cdr:from>
    <cdr:to>
      <cdr:x>0.90887</cdr:x>
      <cdr:y>0.27831</cdr:y>
    </cdr:to>
    <cdr:cxnSp macro="">
      <cdr:nvCxnSpPr>
        <cdr:cNvPr id="8" name="Connecteur droit 7"/>
        <cdr:cNvCxnSpPr/>
      </cdr:nvCxnSpPr>
      <cdr:spPr>
        <a:xfrm xmlns:a="http://schemas.openxmlformats.org/drawingml/2006/main">
          <a:off x="9666732" y="1476756"/>
          <a:ext cx="749300" cy="3810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0.48337</cdr:y>
    </cdr:from>
    <cdr:to>
      <cdr:x>0.15889</cdr:x>
      <cdr:y>0.48474</cdr:y>
    </cdr:to>
    <cdr:cxnSp macro="">
      <cdr:nvCxnSpPr>
        <cdr:cNvPr id="11" name="Connecteur droit 10"/>
        <cdr:cNvCxnSpPr/>
      </cdr:nvCxnSpPr>
      <cdr:spPr>
        <a:xfrm xmlns:a="http://schemas.openxmlformats.org/drawingml/2006/main" flipH="1">
          <a:off x="1043432" y="3226553"/>
          <a:ext cx="777525" cy="91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0.08994</cdr:x>
      <cdr:y>0.44753</cdr:y>
    </cdr:from>
    <cdr:to>
      <cdr:x>0.15889</cdr:x>
      <cdr:y>0.47808</cdr:y>
    </cdr:to>
    <cdr:cxnSp macro="">
      <cdr:nvCxnSpPr>
        <cdr:cNvPr id="13" name="Connecteur droit 12"/>
        <cdr:cNvCxnSpPr/>
      </cdr:nvCxnSpPr>
      <cdr:spPr>
        <a:xfrm xmlns:a="http://schemas.openxmlformats.org/drawingml/2006/main" flipV="1">
          <a:off x="1030732" y="2987317"/>
          <a:ext cx="790224" cy="20393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8.xml><?xml version="1.0" encoding="utf-8"?>
<c:userShapes xmlns:c="http://schemas.openxmlformats.org/drawingml/2006/chart">
  <cdr:relSizeAnchor xmlns:cdr="http://schemas.openxmlformats.org/drawingml/2006/chartDrawing">
    <cdr:from>
      <cdr:x>0.84459</cdr:x>
      <cdr:y>0.28307</cdr:y>
    </cdr:from>
    <cdr:to>
      <cdr:x>0.91053</cdr:x>
      <cdr:y>0.28402</cdr:y>
    </cdr:to>
    <cdr:cxnSp macro="">
      <cdr:nvCxnSpPr>
        <cdr:cNvPr id="4" name="Connecteur droit 3"/>
        <cdr:cNvCxnSpPr/>
      </cdr:nvCxnSpPr>
      <cdr:spPr>
        <a:xfrm xmlns:a="http://schemas.openxmlformats.org/drawingml/2006/main" flipH="1" flipV="1">
          <a:off x="9679432" y="1889506"/>
          <a:ext cx="755650"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0.20887</cdr:y>
    </cdr:from>
    <cdr:to>
      <cdr:x>0.91053</cdr:x>
      <cdr:y>0.27831</cdr:y>
    </cdr:to>
    <cdr:cxnSp macro="">
      <cdr:nvCxnSpPr>
        <cdr:cNvPr id="8" name="Connecteur droit 7"/>
        <cdr:cNvCxnSpPr/>
      </cdr:nvCxnSpPr>
      <cdr:spPr>
        <a:xfrm xmlns:a="http://schemas.openxmlformats.org/drawingml/2006/main">
          <a:off x="9666732" y="1394206"/>
          <a:ext cx="768350" cy="4635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0.09047</cdr:x>
      <cdr:y>0.48379</cdr:y>
    </cdr:from>
    <cdr:to>
      <cdr:x>0.15975</cdr:x>
      <cdr:y>0.48504</cdr:y>
    </cdr:to>
    <cdr:cxnSp macro="">
      <cdr:nvCxnSpPr>
        <cdr:cNvPr id="11" name="Connecteur droit 10"/>
        <cdr:cNvCxnSpPr/>
      </cdr:nvCxnSpPr>
      <cdr:spPr>
        <a:xfrm xmlns:a="http://schemas.openxmlformats.org/drawingml/2006/main" flipH="1">
          <a:off x="1036856" y="3229356"/>
          <a:ext cx="793976" cy="83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0.44632</cdr:y>
    </cdr:from>
    <cdr:to>
      <cdr:x>0.15771</cdr:x>
      <cdr:y>0.47903</cdr:y>
    </cdr:to>
    <cdr:cxnSp macro="">
      <cdr:nvCxnSpPr>
        <cdr:cNvPr id="13" name="Connecteur droit 12"/>
        <cdr:cNvCxnSpPr/>
      </cdr:nvCxnSpPr>
      <cdr:spPr>
        <a:xfrm xmlns:a="http://schemas.openxmlformats.org/drawingml/2006/main" flipV="1">
          <a:off x="1043432" y="2979240"/>
          <a:ext cx="764000" cy="21836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9.xml><?xml version="1.0" encoding="utf-8"?>
<c:userShapes xmlns:c="http://schemas.openxmlformats.org/drawingml/2006/chart">
  <cdr:relSizeAnchor xmlns:cdr="http://schemas.openxmlformats.org/drawingml/2006/chartDrawing">
    <cdr:from>
      <cdr:x>0.84169</cdr:x>
      <cdr:y>0.28198</cdr:y>
    </cdr:from>
    <cdr:to>
      <cdr:x>0.91077</cdr:x>
      <cdr:y>0.28365</cdr:y>
    </cdr:to>
    <cdr:cxnSp macro="">
      <cdr:nvCxnSpPr>
        <cdr:cNvPr id="4" name="Connecteur droit 3"/>
        <cdr:cNvCxnSpPr/>
      </cdr:nvCxnSpPr>
      <cdr:spPr>
        <a:xfrm xmlns:a="http://schemas.openxmlformats.org/drawingml/2006/main" flipH="1" flipV="1">
          <a:off x="9646131" y="1882248"/>
          <a:ext cx="791690" cy="111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0.84363</cdr:x>
      <cdr:y>0.19987</cdr:y>
    </cdr:from>
    <cdr:to>
      <cdr:x>0.91077</cdr:x>
      <cdr:y>0.27838</cdr:y>
    </cdr:to>
    <cdr:cxnSp macro="">
      <cdr:nvCxnSpPr>
        <cdr:cNvPr id="8" name="Connecteur droit 7"/>
        <cdr:cNvCxnSpPr/>
      </cdr:nvCxnSpPr>
      <cdr:spPr>
        <a:xfrm xmlns:a="http://schemas.openxmlformats.org/drawingml/2006/main">
          <a:off x="9668364" y="1334130"/>
          <a:ext cx="769457" cy="5240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0.09175</cdr:x>
      <cdr:y>0.48504</cdr:y>
    </cdr:from>
    <cdr:to>
      <cdr:x>0.15986</cdr:x>
      <cdr:y>0.48504</cdr:y>
    </cdr:to>
    <cdr:cxnSp macro="">
      <cdr:nvCxnSpPr>
        <cdr:cNvPr id="11" name="Connecteur droit 10"/>
        <cdr:cNvCxnSpPr/>
      </cdr:nvCxnSpPr>
      <cdr:spPr>
        <a:xfrm xmlns:a="http://schemas.openxmlformats.org/drawingml/2006/main" flipH="1">
          <a:off x="1051486" y="3237719"/>
          <a:ext cx="780585"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cdr:x>
      <cdr:y>0.44556</cdr:y>
    </cdr:from>
    <cdr:to>
      <cdr:x>0.15569</cdr:x>
      <cdr:y>0.47622</cdr:y>
    </cdr:to>
    <cdr:cxnSp macro="">
      <cdr:nvCxnSpPr>
        <cdr:cNvPr id="13" name="Connecteur droit 12"/>
        <cdr:cNvCxnSpPr/>
      </cdr:nvCxnSpPr>
      <cdr:spPr>
        <a:xfrm xmlns:a="http://schemas.openxmlformats.org/drawingml/2006/main" flipV="1">
          <a:off x="1045149" y="2974199"/>
          <a:ext cx="739086" cy="20465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0.8452</cdr:x>
      <cdr:y>0.44785</cdr:y>
    </cdr:from>
    <cdr:to>
      <cdr:x>0.91306</cdr:x>
      <cdr:y>0.45254</cdr:y>
    </cdr:to>
    <cdr:cxnSp macro="">
      <cdr:nvCxnSpPr>
        <cdr:cNvPr id="4" name="Connecteur droit 3"/>
        <cdr:cNvCxnSpPr/>
      </cdr:nvCxnSpPr>
      <cdr:spPr>
        <a:xfrm xmlns:a="http://schemas.openxmlformats.org/drawingml/2006/main" flipH="1">
          <a:off x="9686367" y="2989436"/>
          <a:ext cx="777708" cy="313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0.84447</cdr:x>
      <cdr:y>0.44577</cdr:y>
    </cdr:from>
    <cdr:to>
      <cdr:x>0.91123</cdr:x>
      <cdr:y>0.44577</cdr:y>
    </cdr:to>
    <cdr:cxnSp macro="">
      <cdr:nvCxnSpPr>
        <cdr:cNvPr id="8" name="Connecteur droit 7"/>
        <cdr:cNvCxnSpPr/>
      </cdr:nvCxnSpPr>
      <cdr:spPr>
        <a:xfrm xmlns:a="http://schemas.openxmlformats.org/drawingml/2006/main">
          <a:off x="9677998" y="2975540"/>
          <a:ext cx="76510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0.09204</cdr:x>
      <cdr:y>0.22182</cdr:y>
    </cdr:from>
    <cdr:to>
      <cdr:x>0.15624</cdr:x>
      <cdr:y>0.22182</cdr:y>
    </cdr:to>
    <cdr:cxnSp macro="">
      <cdr:nvCxnSpPr>
        <cdr:cNvPr id="11" name="Connecteur droit 10"/>
        <cdr:cNvCxnSpPr/>
      </cdr:nvCxnSpPr>
      <cdr:spPr>
        <a:xfrm xmlns:a="http://schemas.openxmlformats.org/drawingml/2006/main" flipH="1">
          <a:off x="1054819" y="1480697"/>
          <a:ext cx="735723" cy="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0.09296</cdr:x>
      <cdr:y>0.127</cdr:y>
    </cdr:from>
    <cdr:to>
      <cdr:x>0.1564</cdr:x>
      <cdr:y>0.21238</cdr:y>
    </cdr:to>
    <cdr:cxnSp macro="">
      <cdr:nvCxnSpPr>
        <cdr:cNvPr id="13" name="Connecteur droit 12"/>
        <cdr:cNvCxnSpPr/>
      </cdr:nvCxnSpPr>
      <cdr:spPr>
        <a:xfrm xmlns:a="http://schemas.openxmlformats.org/drawingml/2006/main" flipV="1">
          <a:off x="1065329" y="847740"/>
          <a:ext cx="727090" cy="56989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0.xml><?xml version="1.0" encoding="utf-8"?>
<c:userShapes xmlns:c="http://schemas.openxmlformats.org/drawingml/2006/chart">
  <cdr:relSizeAnchor xmlns:cdr="http://schemas.openxmlformats.org/drawingml/2006/chartDrawing">
    <cdr:from>
      <cdr:x>0.84429</cdr:x>
      <cdr:y>0.28173</cdr:y>
    </cdr:from>
    <cdr:to>
      <cdr:x>0.91435</cdr:x>
      <cdr:y>0.2834</cdr:y>
    </cdr:to>
    <cdr:cxnSp macro="">
      <cdr:nvCxnSpPr>
        <cdr:cNvPr id="4" name="Connecteur droit 3"/>
        <cdr:cNvCxnSpPr/>
      </cdr:nvCxnSpPr>
      <cdr:spPr>
        <a:xfrm xmlns:a="http://schemas.openxmlformats.org/drawingml/2006/main" flipH="1" flipV="1">
          <a:off x="9676020" y="1880556"/>
          <a:ext cx="802921" cy="111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0.84265</cdr:x>
      <cdr:y>0.18423</cdr:y>
    </cdr:from>
    <cdr:to>
      <cdr:x>0.91108</cdr:x>
      <cdr:y>0.28116</cdr:y>
    </cdr:to>
    <cdr:cxnSp macro="">
      <cdr:nvCxnSpPr>
        <cdr:cNvPr id="8" name="Connecteur droit 7"/>
        <cdr:cNvCxnSpPr/>
      </cdr:nvCxnSpPr>
      <cdr:spPr>
        <a:xfrm xmlns:a="http://schemas.openxmlformats.org/drawingml/2006/main">
          <a:off x="9657220" y="1229772"/>
          <a:ext cx="784212" cy="6470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0.48258</cdr:y>
    </cdr:from>
    <cdr:to>
      <cdr:x>0.16224</cdr:x>
      <cdr:y>0.48284</cdr:y>
    </cdr:to>
    <cdr:cxnSp macro="">
      <cdr:nvCxnSpPr>
        <cdr:cNvPr id="11" name="Connecteur droit 10"/>
        <cdr:cNvCxnSpPr/>
      </cdr:nvCxnSpPr>
      <cdr:spPr>
        <a:xfrm xmlns:a="http://schemas.openxmlformats.org/drawingml/2006/main" flipH="1">
          <a:off x="1043432" y="3221279"/>
          <a:ext cx="815874" cy="1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0.08858</cdr:x>
      <cdr:y>0.44574</cdr:y>
    </cdr:from>
    <cdr:to>
      <cdr:x>0.15754</cdr:x>
      <cdr:y>0.47836</cdr:y>
    </cdr:to>
    <cdr:cxnSp macro="">
      <cdr:nvCxnSpPr>
        <cdr:cNvPr id="13" name="Connecteur droit 12"/>
        <cdr:cNvCxnSpPr/>
      </cdr:nvCxnSpPr>
      <cdr:spPr>
        <a:xfrm xmlns:a="http://schemas.openxmlformats.org/drawingml/2006/main" flipV="1">
          <a:off x="1015114" y="2975356"/>
          <a:ext cx="790318" cy="21775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1.xml><?xml version="1.0" encoding="utf-8"?>
<c:userShapes xmlns:c="http://schemas.openxmlformats.org/drawingml/2006/chart">
  <cdr:relSizeAnchor xmlns:cdr="http://schemas.openxmlformats.org/drawingml/2006/chartDrawing">
    <cdr:from>
      <cdr:x>0.84348</cdr:x>
      <cdr:y>0.28212</cdr:y>
    </cdr:from>
    <cdr:to>
      <cdr:x>0.9088</cdr:x>
      <cdr:y>0.28316</cdr:y>
    </cdr:to>
    <cdr:cxnSp macro="">
      <cdr:nvCxnSpPr>
        <cdr:cNvPr id="4" name="Connecteur droit 3"/>
        <cdr:cNvCxnSpPr/>
      </cdr:nvCxnSpPr>
      <cdr:spPr>
        <a:xfrm xmlns:a="http://schemas.openxmlformats.org/drawingml/2006/main" flipH="1" flipV="1">
          <a:off x="9666732" y="1883156"/>
          <a:ext cx="748578" cy="699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0.84404</cdr:x>
      <cdr:y>0.16511</cdr:y>
    </cdr:from>
    <cdr:to>
      <cdr:x>0.91171</cdr:x>
      <cdr:y>0.2829</cdr:y>
    </cdr:to>
    <cdr:cxnSp macro="">
      <cdr:nvCxnSpPr>
        <cdr:cNvPr id="8" name="Connecteur droit 7"/>
        <cdr:cNvCxnSpPr/>
      </cdr:nvCxnSpPr>
      <cdr:spPr>
        <a:xfrm xmlns:a="http://schemas.openxmlformats.org/drawingml/2006/main">
          <a:off x="9673082" y="1102106"/>
          <a:ext cx="775578" cy="7862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0.08981</cdr:x>
      <cdr:y>0.48386</cdr:y>
    </cdr:from>
    <cdr:to>
      <cdr:x>0.15598</cdr:x>
      <cdr:y>0.48386</cdr:y>
    </cdr:to>
    <cdr:cxnSp macro="">
      <cdr:nvCxnSpPr>
        <cdr:cNvPr id="11" name="Connecteur droit 10"/>
        <cdr:cNvCxnSpPr/>
      </cdr:nvCxnSpPr>
      <cdr:spPr>
        <a:xfrm xmlns:a="http://schemas.openxmlformats.org/drawingml/2006/main" flipH="1">
          <a:off x="1029282" y="3229798"/>
          <a:ext cx="75834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0.0887</cdr:x>
      <cdr:y>0.44574</cdr:y>
    </cdr:from>
    <cdr:to>
      <cdr:x>0.15809</cdr:x>
      <cdr:y>0.48003</cdr:y>
    </cdr:to>
    <cdr:cxnSp macro="">
      <cdr:nvCxnSpPr>
        <cdr:cNvPr id="13" name="Connecteur droit 12"/>
        <cdr:cNvCxnSpPr/>
      </cdr:nvCxnSpPr>
      <cdr:spPr>
        <a:xfrm xmlns:a="http://schemas.openxmlformats.org/drawingml/2006/main" flipV="1">
          <a:off x="1016582" y="2975356"/>
          <a:ext cx="795200" cy="22890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2.xml><?xml version="1.0" encoding="utf-8"?>
<c:userShapes xmlns:c="http://schemas.openxmlformats.org/drawingml/2006/chart">
  <cdr:relSizeAnchor xmlns:cdr="http://schemas.openxmlformats.org/drawingml/2006/chartDrawing">
    <cdr:from>
      <cdr:x>0.84238</cdr:x>
      <cdr:y>0.28116</cdr:y>
    </cdr:from>
    <cdr:to>
      <cdr:x>0.90937</cdr:x>
      <cdr:y>0.28212</cdr:y>
    </cdr:to>
    <cdr:cxnSp macro="">
      <cdr:nvCxnSpPr>
        <cdr:cNvPr id="4" name="Connecteur droit 3"/>
        <cdr:cNvCxnSpPr/>
      </cdr:nvCxnSpPr>
      <cdr:spPr>
        <a:xfrm xmlns:a="http://schemas.openxmlformats.org/drawingml/2006/main" flipH="1" flipV="1">
          <a:off x="9654032" y="1876806"/>
          <a:ext cx="767806" cy="635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0.12515</cdr:y>
    </cdr:from>
    <cdr:to>
      <cdr:x>0.90942</cdr:x>
      <cdr:y>0.27926</cdr:y>
    </cdr:to>
    <cdr:cxnSp macro="">
      <cdr:nvCxnSpPr>
        <cdr:cNvPr id="8" name="Connecteur droit 7"/>
        <cdr:cNvCxnSpPr/>
      </cdr:nvCxnSpPr>
      <cdr:spPr>
        <a:xfrm xmlns:a="http://schemas.openxmlformats.org/drawingml/2006/main">
          <a:off x="9666732" y="835406"/>
          <a:ext cx="755650" cy="10287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0.09393</cdr:x>
      <cdr:y>0.48478</cdr:y>
    </cdr:from>
    <cdr:to>
      <cdr:x>0.16197</cdr:x>
      <cdr:y>0.48478</cdr:y>
    </cdr:to>
    <cdr:cxnSp macro="">
      <cdr:nvCxnSpPr>
        <cdr:cNvPr id="11" name="Connecteur droit 10"/>
        <cdr:cNvCxnSpPr/>
      </cdr:nvCxnSpPr>
      <cdr:spPr>
        <a:xfrm xmlns:a="http://schemas.openxmlformats.org/drawingml/2006/main" flipH="1">
          <a:off x="1076462" y="3235960"/>
          <a:ext cx="77977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0.09049</cdr:x>
      <cdr:y>0.44669</cdr:y>
    </cdr:from>
    <cdr:to>
      <cdr:x>0.16031</cdr:x>
      <cdr:y>0.47903</cdr:y>
    </cdr:to>
    <cdr:cxnSp macro="">
      <cdr:nvCxnSpPr>
        <cdr:cNvPr id="13" name="Connecteur droit 12"/>
        <cdr:cNvCxnSpPr/>
      </cdr:nvCxnSpPr>
      <cdr:spPr>
        <a:xfrm xmlns:a="http://schemas.openxmlformats.org/drawingml/2006/main" flipV="1">
          <a:off x="1037082" y="2981706"/>
          <a:ext cx="800100" cy="21590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3.xml><?xml version="1.0" encoding="utf-8"?>
<c:userShapes xmlns:c="http://schemas.openxmlformats.org/drawingml/2006/chart">
  <cdr:relSizeAnchor xmlns:cdr="http://schemas.openxmlformats.org/drawingml/2006/chartDrawing">
    <cdr:from>
      <cdr:x>0.84348</cdr:x>
      <cdr:y>0.28307</cdr:y>
    </cdr:from>
    <cdr:to>
      <cdr:x>0.91048</cdr:x>
      <cdr:y>0.28307</cdr:y>
    </cdr:to>
    <cdr:cxnSp macro="">
      <cdr:nvCxnSpPr>
        <cdr:cNvPr id="4" name="Connecteur droit 3"/>
        <cdr:cNvCxnSpPr/>
      </cdr:nvCxnSpPr>
      <cdr:spPr>
        <a:xfrm xmlns:a="http://schemas.openxmlformats.org/drawingml/2006/main" flipH="1" flipV="1">
          <a:off x="9666732" y="1889506"/>
          <a:ext cx="767806" cy="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0.08615</cdr:y>
    </cdr:from>
    <cdr:to>
      <cdr:x>0.91048</cdr:x>
      <cdr:y>0.28609</cdr:y>
    </cdr:to>
    <cdr:cxnSp macro="">
      <cdr:nvCxnSpPr>
        <cdr:cNvPr id="8" name="Connecteur droit 7"/>
        <cdr:cNvCxnSpPr/>
      </cdr:nvCxnSpPr>
      <cdr:spPr>
        <a:xfrm xmlns:a="http://schemas.openxmlformats.org/drawingml/2006/main">
          <a:off x="9660382" y="575056"/>
          <a:ext cx="774156" cy="133462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0.09227</cdr:x>
      <cdr:y>0.48288</cdr:y>
    </cdr:from>
    <cdr:to>
      <cdr:x>0.15736</cdr:x>
      <cdr:y>0.48288</cdr:y>
    </cdr:to>
    <cdr:cxnSp macro="">
      <cdr:nvCxnSpPr>
        <cdr:cNvPr id="11" name="Connecteur droit 10"/>
        <cdr:cNvCxnSpPr/>
      </cdr:nvCxnSpPr>
      <cdr:spPr>
        <a:xfrm xmlns:a="http://schemas.openxmlformats.org/drawingml/2006/main" flipH="1">
          <a:off x="1057412" y="3223260"/>
          <a:ext cx="74596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0.08934</cdr:x>
      <cdr:y>0.44571</cdr:y>
    </cdr:from>
    <cdr:to>
      <cdr:x>0.15944</cdr:x>
      <cdr:y>0.4802</cdr:y>
    </cdr:to>
    <cdr:cxnSp macro="">
      <cdr:nvCxnSpPr>
        <cdr:cNvPr id="13" name="Connecteur droit 12"/>
        <cdr:cNvCxnSpPr/>
      </cdr:nvCxnSpPr>
      <cdr:spPr>
        <a:xfrm xmlns:a="http://schemas.openxmlformats.org/drawingml/2006/main" flipV="1">
          <a:off x="1023926" y="2975172"/>
          <a:ext cx="803380" cy="23022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4.xml><?xml version="1.0" encoding="utf-8"?>
<c:userShapes xmlns:c="http://schemas.openxmlformats.org/drawingml/2006/chart">
  <cdr:relSizeAnchor xmlns:cdr="http://schemas.openxmlformats.org/drawingml/2006/chartDrawing">
    <cdr:from>
      <cdr:x>0.84229</cdr:x>
      <cdr:y>0.3767</cdr:y>
    </cdr:from>
    <cdr:to>
      <cdr:x>0.90929</cdr:x>
      <cdr:y>0.3767</cdr:y>
    </cdr:to>
    <cdr:cxnSp macro="">
      <cdr:nvCxnSpPr>
        <cdr:cNvPr id="4" name="Connecteur droit 3"/>
        <cdr:cNvCxnSpPr/>
      </cdr:nvCxnSpPr>
      <cdr:spPr>
        <a:xfrm xmlns:a="http://schemas.openxmlformats.org/drawingml/2006/main" flipH="1" flipV="1">
          <a:off x="9653038" y="2855164"/>
          <a:ext cx="76785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0.14585</cdr:y>
    </cdr:from>
    <cdr:to>
      <cdr:x>0.91384</cdr:x>
      <cdr:y>0.38952</cdr:y>
    </cdr:to>
    <cdr:cxnSp macro="">
      <cdr:nvCxnSpPr>
        <cdr:cNvPr id="8" name="Connecteur droit 7"/>
        <cdr:cNvCxnSpPr/>
      </cdr:nvCxnSpPr>
      <cdr:spPr>
        <a:xfrm xmlns:a="http://schemas.openxmlformats.org/drawingml/2006/main">
          <a:off x="9663889" y="1105470"/>
          <a:ext cx="809190" cy="184686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0.08777</cdr:x>
      <cdr:y>0.55491</cdr:y>
    </cdr:from>
    <cdr:to>
      <cdr:x>0.15286</cdr:x>
      <cdr:y>0.55491</cdr:y>
    </cdr:to>
    <cdr:cxnSp macro="">
      <cdr:nvCxnSpPr>
        <cdr:cNvPr id="11" name="Connecteur droit 10"/>
        <cdr:cNvCxnSpPr/>
      </cdr:nvCxnSpPr>
      <cdr:spPr>
        <a:xfrm xmlns:a="http://schemas.openxmlformats.org/drawingml/2006/main" flipH="1">
          <a:off x="1005870" y="4205818"/>
          <a:ext cx="745963"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0.08484</cdr:x>
      <cdr:y>0.51774</cdr:y>
    </cdr:from>
    <cdr:to>
      <cdr:x>0.15494</cdr:x>
      <cdr:y>0.55223</cdr:y>
    </cdr:to>
    <cdr:cxnSp macro="">
      <cdr:nvCxnSpPr>
        <cdr:cNvPr id="13" name="Connecteur droit 12"/>
        <cdr:cNvCxnSpPr/>
      </cdr:nvCxnSpPr>
      <cdr:spPr>
        <a:xfrm xmlns:a="http://schemas.openxmlformats.org/drawingml/2006/main" flipV="1">
          <a:off x="972291" y="3924095"/>
          <a:ext cx="803380" cy="26141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5.xml><?xml version="1.0" encoding="utf-8"?>
<c:userShapes xmlns:c="http://schemas.openxmlformats.org/drawingml/2006/chart">
  <cdr:relSizeAnchor xmlns:cdr="http://schemas.openxmlformats.org/drawingml/2006/chartDrawing">
    <cdr:from>
      <cdr:x>0.84244</cdr:x>
      <cdr:y>0.4843</cdr:y>
    </cdr:from>
    <cdr:to>
      <cdr:x>0.912</cdr:x>
      <cdr:y>0.48504</cdr:y>
    </cdr:to>
    <cdr:cxnSp macro="">
      <cdr:nvCxnSpPr>
        <cdr:cNvPr id="4" name="Connecteur droit 3"/>
        <cdr:cNvCxnSpPr/>
      </cdr:nvCxnSpPr>
      <cdr:spPr>
        <a:xfrm xmlns:a="http://schemas.openxmlformats.org/drawingml/2006/main" flipH="1" flipV="1">
          <a:off x="9654814" y="3232783"/>
          <a:ext cx="797150" cy="49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0.84222</cdr:x>
      <cdr:y>0.48003</cdr:y>
    </cdr:from>
    <cdr:to>
      <cdr:x>0.91005</cdr:x>
      <cdr:y>0.48005</cdr:y>
    </cdr:to>
    <cdr:cxnSp macro="">
      <cdr:nvCxnSpPr>
        <cdr:cNvPr id="8" name="Connecteur droit 7"/>
        <cdr:cNvCxnSpPr/>
      </cdr:nvCxnSpPr>
      <cdr:spPr>
        <a:xfrm xmlns:a="http://schemas.openxmlformats.org/drawingml/2006/main" flipV="1">
          <a:off x="9652280" y="3204258"/>
          <a:ext cx="777330" cy="1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0.09075</cdr:x>
      <cdr:y>0.28481</cdr:y>
    </cdr:from>
    <cdr:to>
      <cdr:x>0.15899</cdr:x>
      <cdr:y>0.28618</cdr:y>
    </cdr:to>
    <cdr:cxnSp macro="">
      <cdr:nvCxnSpPr>
        <cdr:cNvPr id="11" name="Connecteur droit 10"/>
        <cdr:cNvCxnSpPr/>
      </cdr:nvCxnSpPr>
      <cdr:spPr>
        <a:xfrm xmlns:a="http://schemas.openxmlformats.org/drawingml/2006/main" flipH="1">
          <a:off x="1040039" y="1901111"/>
          <a:ext cx="782034" cy="917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0.20506</cdr:y>
    </cdr:from>
    <cdr:to>
      <cdr:x>0.15643</cdr:x>
      <cdr:y>0.27736</cdr:y>
    </cdr:to>
    <cdr:cxnSp macro="">
      <cdr:nvCxnSpPr>
        <cdr:cNvPr id="13" name="Connecteur droit 12"/>
        <cdr:cNvCxnSpPr/>
      </cdr:nvCxnSpPr>
      <cdr:spPr>
        <a:xfrm xmlns:a="http://schemas.openxmlformats.org/drawingml/2006/main" flipV="1">
          <a:off x="1043432" y="1368806"/>
          <a:ext cx="749300" cy="48260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6.xml><?xml version="1.0" encoding="utf-8"?>
<c:userShapes xmlns:c="http://schemas.openxmlformats.org/drawingml/2006/chart">
  <cdr:relSizeAnchor xmlns:cdr="http://schemas.openxmlformats.org/drawingml/2006/chartDrawing">
    <cdr:from>
      <cdr:x>0.84244</cdr:x>
      <cdr:y>0.4843</cdr:y>
    </cdr:from>
    <cdr:to>
      <cdr:x>0.912</cdr:x>
      <cdr:y>0.48504</cdr:y>
    </cdr:to>
    <cdr:cxnSp macro="">
      <cdr:nvCxnSpPr>
        <cdr:cNvPr id="4" name="Connecteur droit 3"/>
        <cdr:cNvCxnSpPr/>
      </cdr:nvCxnSpPr>
      <cdr:spPr>
        <a:xfrm xmlns:a="http://schemas.openxmlformats.org/drawingml/2006/main" flipH="1" flipV="1">
          <a:off x="9654814" y="3232783"/>
          <a:ext cx="797150" cy="49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0.84244</cdr:x>
      <cdr:y>0.46059</cdr:y>
    </cdr:from>
    <cdr:to>
      <cdr:x>0.91005</cdr:x>
      <cdr:y>0.48003</cdr:y>
    </cdr:to>
    <cdr:cxnSp macro="">
      <cdr:nvCxnSpPr>
        <cdr:cNvPr id="8" name="Connecteur droit 7"/>
        <cdr:cNvCxnSpPr/>
      </cdr:nvCxnSpPr>
      <cdr:spPr>
        <a:xfrm xmlns:a="http://schemas.openxmlformats.org/drawingml/2006/main">
          <a:off x="9654812" y="3074495"/>
          <a:ext cx="774849" cy="12977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cdr:x>
      <cdr:y>0.28307</cdr:y>
    </cdr:from>
    <cdr:to>
      <cdr:x>0.15587</cdr:x>
      <cdr:y>0.28402</cdr:y>
    </cdr:to>
    <cdr:cxnSp macro="">
      <cdr:nvCxnSpPr>
        <cdr:cNvPr id="11" name="Connecteur droit 10"/>
        <cdr:cNvCxnSpPr/>
      </cdr:nvCxnSpPr>
      <cdr:spPr>
        <a:xfrm xmlns:a="http://schemas.openxmlformats.org/drawingml/2006/main" flipH="1">
          <a:off x="1049783" y="1889506"/>
          <a:ext cx="736599"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0.09168</cdr:x>
      <cdr:y>0.20696</cdr:y>
    </cdr:from>
    <cdr:to>
      <cdr:x>0.15754</cdr:x>
      <cdr:y>0.27784</cdr:y>
    </cdr:to>
    <cdr:cxnSp macro="">
      <cdr:nvCxnSpPr>
        <cdr:cNvPr id="13" name="Connecteur droit 12"/>
        <cdr:cNvCxnSpPr/>
      </cdr:nvCxnSpPr>
      <cdr:spPr>
        <a:xfrm xmlns:a="http://schemas.openxmlformats.org/drawingml/2006/main" flipV="1">
          <a:off x="1050650" y="1381506"/>
          <a:ext cx="754782" cy="47308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7.xml><?xml version="1.0" encoding="utf-8"?>
<c:userShapes xmlns:c="http://schemas.openxmlformats.org/drawingml/2006/chart">
  <cdr:relSizeAnchor xmlns:cdr="http://schemas.openxmlformats.org/drawingml/2006/chartDrawing">
    <cdr:from>
      <cdr:x>0.84389</cdr:x>
      <cdr:y>0.48337</cdr:y>
    </cdr:from>
    <cdr:to>
      <cdr:x>0.91053</cdr:x>
      <cdr:y>0.48379</cdr:y>
    </cdr:to>
    <cdr:cxnSp macro="">
      <cdr:nvCxnSpPr>
        <cdr:cNvPr id="4" name="Connecteur droit 3"/>
        <cdr:cNvCxnSpPr/>
      </cdr:nvCxnSpPr>
      <cdr:spPr>
        <a:xfrm xmlns:a="http://schemas.openxmlformats.org/drawingml/2006/main" flipH="1" flipV="1">
          <a:off x="9671384" y="3226554"/>
          <a:ext cx="763698" cy="280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0.44669</cdr:y>
    </cdr:from>
    <cdr:to>
      <cdr:x>0.90997</cdr:x>
      <cdr:y>0.47618</cdr:y>
    </cdr:to>
    <cdr:cxnSp macro="">
      <cdr:nvCxnSpPr>
        <cdr:cNvPr id="8" name="Connecteur droit 7"/>
        <cdr:cNvCxnSpPr/>
      </cdr:nvCxnSpPr>
      <cdr:spPr>
        <a:xfrm xmlns:a="http://schemas.openxmlformats.org/drawingml/2006/main">
          <a:off x="9660382" y="2981706"/>
          <a:ext cx="768350" cy="1968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0.0836</cdr:x>
      <cdr:y>0.28428</cdr:y>
    </cdr:from>
    <cdr:to>
      <cdr:x>0.16225</cdr:x>
      <cdr:y>0.28435</cdr:y>
    </cdr:to>
    <cdr:cxnSp macro="">
      <cdr:nvCxnSpPr>
        <cdr:cNvPr id="11" name="Connecteur droit 10"/>
        <cdr:cNvCxnSpPr/>
      </cdr:nvCxnSpPr>
      <cdr:spPr>
        <a:xfrm xmlns:a="http://schemas.openxmlformats.org/drawingml/2006/main" flipH="1" flipV="1">
          <a:off x="958083" y="1897586"/>
          <a:ext cx="901366" cy="4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0.09126</cdr:x>
      <cdr:y>0.20601</cdr:y>
    </cdr:from>
    <cdr:to>
      <cdr:x>0.15698</cdr:x>
      <cdr:y>0.27902</cdr:y>
    </cdr:to>
    <cdr:cxnSp macro="">
      <cdr:nvCxnSpPr>
        <cdr:cNvPr id="13" name="Connecteur droit 12"/>
        <cdr:cNvCxnSpPr/>
      </cdr:nvCxnSpPr>
      <cdr:spPr>
        <a:xfrm xmlns:a="http://schemas.openxmlformats.org/drawingml/2006/main" flipV="1">
          <a:off x="1045883" y="1375156"/>
          <a:ext cx="753199" cy="4873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8.xml><?xml version="1.0" encoding="utf-8"?>
<c:userShapes xmlns:c="http://schemas.openxmlformats.org/drawingml/2006/chart">
  <cdr:relSizeAnchor xmlns:cdr="http://schemas.openxmlformats.org/drawingml/2006/chartDrawing">
    <cdr:from>
      <cdr:x>0.84348</cdr:x>
      <cdr:y>0.48345</cdr:y>
    </cdr:from>
    <cdr:to>
      <cdr:x>0.91139</cdr:x>
      <cdr:y>0.48474</cdr:y>
    </cdr:to>
    <cdr:cxnSp macro="">
      <cdr:nvCxnSpPr>
        <cdr:cNvPr id="4" name="Connecteur droit 3"/>
        <cdr:cNvCxnSpPr/>
      </cdr:nvCxnSpPr>
      <cdr:spPr>
        <a:xfrm xmlns:a="http://schemas.openxmlformats.org/drawingml/2006/main" flipH="1">
          <a:off x="9666732" y="3227069"/>
          <a:ext cx="778202" cy="86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0.84238</cdr:x>
      <cdr:y>0.42957</cdr:y>
    </cdr:from>
    <cdr:to>
      <cdr:x>0.91108</cdr:x>
      <cdr:y>0.47808</cdr:y>
    </cdr:to>
    <cdr:cxnSp macro="">
      <cdr:nvCxnSpPr>
        <cdr:cNvPr id="8" name="Connecteur droit 7"/>
        <cdr:cNvCxnSpPr/>
      </cdr:nvCxnSpPr>
      <cdr:spPr>
        <a:xfrm xmlns:a="http://schemas.openxmlformats.org/drawingml/2006/main">
          <a:off x="9654032" y="2867406"/>
          <a:ext cx="787400" cy="3238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0.28307</cdr:y>
    </cdr:from>
    <cdr:to>
      <cdr:x>0.15917</cdr:x>
      <cdr:y>0.2834</cdr:y>
    </cdr:to>
    <cdr:cxnSp macro="">
      <cdr:nvCxnSpPr>
        <cdr:cNvPr id="11" name="Connecteur droit 10"/>
        <cdr:cNvCxnSpPr/>
      </cdr:nvCxnSpPr>
      <cdr:spPr>
        <a:xfrm xmlns:a="http://schemas.openxmlformats.org/drawingml/2006/main" flipH="1" flipV="1">
          <a:off x="1018032" y="1889506"/>
          <a:ext cx="806108" cy="219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cdr:x>
      <cdr:y>0.20601</cdr:y>
    </cdr:from>
    <cdr:to>
      <cdr:x>0.15698</cdr:x>
      <cdr:y>0.27736</cdr:y>
    </cdr:to>
    <cdr:cxnSp macro="">
      <cdr:nvCxnSpPr>
        <cdr:cNvPr id="13" name="Connecteur droit 12"/>
        <cdr:cNvCxnSpPr/>
      </cdr:nvCxnSpPr>
      <cdr:spPr>
        <a:xfrm xmlns:a="http://schemas.openxmlformats.org/drawingml/2006/main" flipV="1">
          <a:off x="1049782" y="1375156"/>
          <a:ext cx="749300" cy="47625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9.xml><?xml version="1.0" encoding="utf-8"?>
<c:userShapes xmlns:c="http://schemas.openxmlformats.org/drawingml/2006/chart">
  <cdr:relSizeAnchor xmlns:cdr="http://schemas.openxmlformats.org/drawingml/2006/chartDrawing">
    <cdr:from>
      <cdr:x>0.84</cdr:x>
      <cdr:y>0.4817</cdr:y>
    </cdr:from>
    <cdr:to>
      <cdr:x>0.90887</cdr:x>
      <cdr:y>0.48569</cdr:y>
    </cdr:to>
    <cdr:cxnSp macro="">
      <cdr:nvCxnSpPr>
        <cdr:cNvPr id="4" name="Connecteur droit 3"/>
        <cdr:cNvCxnSpPr/>
      </cdr:nvCxnSpPr>
      <cdr:spPr>
        <a:xfrm xmlns:a="http://schemas.openxmlformats.org/drawingml/2006/main" flipH="1" flipV="1">
          <a:off x="9626804" y="3215406"/>
          <a:ext cx="789228" cy="266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0.84111</cdr:x>
      <cdr:y>0.40391</cdr:y>
    </cdr:from>
    <cdr:to>
      <cdr:x>0.91019</cdr:x>
      <cdr:y>0.48242</cdr:y>
    </cdr:to>
    <cdr:cxnSp macro="">
      <cdr:nvCxnSpPr>
        <cdr:cNvPr id="8" name="Connecteur droit 7"/>
        <cdr:cNvCxnSpPr/>
      </cdr:nvCxnSpPr>
      <cdr:spPr>
        <a:xfrm xmlns:a="http://schemas.openxmlformats.org/drawingml/2006/main">
          <a:off x="9639503" y="2696139"/>
          <a:ext cx="791690" cy="5240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0.28083</cdr:y>
    </cdr:from>
    <cdr:to>
      <cdr:x>0.16473</cdr:x>
      <cdr:y>0.28497</cdr:y>
    </cdr:to>
    <cdr:cxnSp macro="">
      <cdr:nvCxnSpPr>
        <cdr:cNvPr id="11" name="Connecteur droit 10"/>
        <cdr:cNvCxnSpPr/>
      </cdr:nvCxnSpPr>
      <cdr:spPr>
        <a:xfrm xmlns:a="http://schemas.openxmlformats.org/drawingml/2006/main" flipH="1">
          <a:off x="1018032" y="1874574"/>
          <a:ext cx="869853" cy="2763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0.09009</cdr:x>
      <cdr:y>0.20506</cdr:y>
    </cdr:from>
    <cdr:to>
      <cdr:x>0.15809</cdr:x>
      <cdr:y>0.27988</cdr:y>
    </cdr:to>
    <cdr:cxnSp macro="">
      <cdr:nvCxnSpPr>
        <cdr:cNvPr id="13" name="Connecteur droit 12"/>
        <cdr:cNvCxnSpPr/>
      </cdr:nvCxnSpPr>
      <cdr:spPr>
        <a:xfrm xmlns:a="http://schemas.openxmlformats.org/drawingml/2006/main" flipV="1">
          <a:off x="1032449" y="1368806"/>
          <a:ext cx="779333" cy="4994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0.84864</cdr:x>
      <cdr:y>0.45013</cdr:y>
    </cdr:from>
    <cdr:to>
      <cdr:x>0.90694</cdr:x>
      <cdr:y>0.451</cdr:y>
    </cdr:to>
    <cdr:cxnSp macro="">
      <cdr:nvCxnSpPr>
        <cdr:cNvPr id="4" name="Connecteur droit 3"/>
        <cdr:cNvCxnSpPr/>
      </cdr:nvCxnSpPr>
      <cdr:spPr>
        <a:xfrm xmlns:a="http://schemas.openxmlformats.org/drawingml/2006/main" flipH="1" flipV="1">
          <a:off x="9725853" y="3004697"/>
          <a:ext cx="668064" cy="575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0.84183</cdr:x>
      <cdr:y>0.42518</cdr:y>
    </cdr:from>
    <cdr:to>
      <cdr:x>0.90825</cdr:x>
      <cdr:y>0.44856</cdr:y>
    </cdr:to>
    <cdr:cxnSp macro="">
      <cdr:nvCxnSpPr>
        <cdr:cNvPr id="8" name="Connecteur droit 7"/>
        <cdr:cNvCxnSpPr/>
      </cdr:nvCxnSpPr>
      <cdr:spPr>
        <a:xfrm xmlns:a="http://schemas.openxmlformats.org/drawingml/2006/main">
          <a:off x="9647782" y="2838142"/>
          <a:ext cx="761243" cy="1560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0.09387</cdr:x>
      <cdr:y>0.2234</cdr:y>
    </cdr:from>
    <cdr:to>
      <cdr:x>0.15532</cdr:x>
      <cdr:y>0.22497</cdr:y>
    </cdr:to>
    <cdr:cxnSp macro="">
      <cdr:nvCxnSpPr>
        <cdr:cNvPr id="11" name="Connecteur droit 10"/>
        <cdr:cNvCxnSpPr/>
      </cdr:nvCxnSpPr>
      <cdr:spPr>
        <a:xfrm xmlns:a="http://schemas.openxmlformats.org/drawingml/2006/main" flipH="1">
          <a:off x="1075839" y="1491208"/>
          <a:ext cx="704193" cy="1051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0.09112</cdr:x>
      <cdr:y>0.127</cdr:y>
    </cdr:from>
    <cdr:to>
      <cdr:x>0.1564</cdr:x>
      <cdr:y>0.21395</cdr:y>
    </cdr:to>
    <cdr:cxnSp macro="">
      <cdr:nvCxnSpPr>
        <cdr:cNvPr id="13" name="Connecteur droit 12"/>
        <cdr:cNvCxnSpPr/>
      </cdr:nvCxnSpPr>
      <cdr:spPr>
        <a:xfrm xmlns:a="http://schemas.openxmlformats.org/drawingml/2006/main" flipV="1">
          <a:off x="1044308" y="847740"/>
          <a:ext cx="748111" cy="58040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0.xml><?xml version="1.0" encoding="utf-8"?>
<c:userShapes xmlns:c="http://schemas.openxmlformats.org/drawingml/2006/chart">
  <cdr:relSizeAnchor xmlns:cdr="http://schemas.openxmlformats.org/drawingml/2006/chartDrawing">
    <cdr:from>
      <cdr:x>0.84194</cdr:x>
      <cdr:y>0.48337</cdr:y>
    </cdr:from>
    <cdr:to>
      <cdr:x>0.91053</cdr:x>
      <cdr:y>0.48474</cdr:y>
    </cdr:to>
    <cdr:cxnSp macro="">
      <cdr:nvCxnSpPr>
        <cdr:cNvPr id="4" name="Connecteur droit 3"/>
        <cdr:cNvCxnSpPr/>
      </cdr:nvCxnSpPr>
      <cdr:spPr>
        <a:xfrm xmlns:a="http://schemas.openxmlformats.org/drawingml/2006/main" flipH="1" flipV="1">
          <a:off x="9649038" y="3226554"/>
          <a:ext cx="786044" cy="91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0.84111</cdr:x>
      <cdr:y>0.37862</cdr:y>
    </cdr:from>
    <cdr:to>
      <cdr:x>0.91116</cdr:x>
      <cdr:y>0.47885</cdr:y>
    </cdr:to>
    <cdr:cxnSp macro="">
      <cdr:nvCxnSpPr>
        <cdr:cNvPr id="8" name="Connecteur droit 7"/>
        <cdr:cNvCxnSpPr/>
      </cdr:nvCxnSpPr>
      <cdr:spPr>
        <a:xfrm xmlns:a="http://schemas.openxmlformats.org/drawingml/2006/main">
          <a:off x="9639503" y="2527308"/>
          <a:ext cx="802807" cy="6690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0.08758</cdr:x>
      <cdr:y>0.28293</cdr:y>
    </cdr:from>
    <cdr:to>
      <cdr:x>0.16153</cdr:x>
      <cdr:y>0.28293</cdr:y>
    </cdr:to>
    <cdr:cxnSp macro="">
      <cdr:nvCxnSpPr>
        <cdr:cNvPr id="11" name="Connecteur droit 10"/>
        <cdr:cNvCxnSpPr/>
      </cdr:nvCxnSpPr>
      <cdr:spPr>
        <a:xfrm xmlns:a="http://schemas.openxmlformats.org/drawingml/2006/main" flipH="1">
          <a:off x="1003751" y="1888598"/>
          <a:ext cx="847503"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0.09078</cdr:x>
      <cdr:y>0.20696</cdr:y>
    </cdr:from>
    <cdr:to>
      <cdr:x>0.15643</cdr:x>
      <cdr:y>0.27702</cdr:y>
    </cdr:to>
    <cdr:cxnSp macro="">
      <cdr:nvCxnSpPr>
        <cdr:cNvPr id="13" name="Connecteur droit 12"/>
        <cdr:cNvCxnSpPr/>
      </cdr:nvCxnSpPr>
      <cdr:spPr>
        <a:xfrm xmlns:a="http://schemas.openxmlformats.org/drawingml/2006/main" flipV="1">
          <a:off x="1040382" y="1381506"/>
          <a:ext cx="752350" cy="46762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1.xml><?xml version="1.0" encoding="utf-8"?>
<c:userShapes xmlns:c="http://schemas.openxmlformats.org/drawingml/2006/chart">
  <cdr:relSizeAnchor xmlns:cdr="http://schemas.openxmlformats.org/drawingml/2006/chartDrawing">
    <cdr:from>
      <cdr:x>0.84293</cdr:x>
      <cdr:y>0.48379</cdr:y>
    </cdr:from>
    <cdr:to>
      <cdr:x>0.90942</cdr:x>
      <cdr:y>0.48474</cdr:y>
    </cdr:to>
    <cdr:cxnSp macro="">
      <cdr:nvCxnSpPr>
        <cdr:cNvPr id="4" name="Connecteur droit 3"/>
        <cdr:cNvCxnSpPr/>
      </cdr:nvCxnSpPr>
      <cdr:spPr>
        <a:xfrm xmlns:a="http://schemas.openxmlformats.org/drawingml/2006/main" flipH="1" flipV="1">
          <a:off x="9660382" y="3229357"/>
          <a:ext cx="762000" cy="634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0.36012</cdr:y>
    </cdr:from>
    <cdr:to>
      <cdr:x>0.91268</cdr:x>
      <cdr:y>0.48217</cdr:y>
    </cdr:to>
    <cdr:cxnSp macro="">
      <cdr:nvCxnSpPr>
        <cdr:cNvPr id="8" name="Connecteur droit 7"/>
        <cdr:cNvCxnSpPr/>
      </cdr:nvCxnSpPr>
      <cdr:spPr>
        <a:xfrm xmlns:a="http://schemas.openxmlformats.org/drawingml/2006/main">
          <a:off x="9666732" y="2403856"/>
          <a:ext cx="793028" cy="81465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0.08733</cdr:x>
      <cdr:y>0.28402</cdr:y>
    </cdr:from>
    <cdr:to>
      <cdr:x>0.15809</cdr:x>
      <cdr:y>0.2846</cdr:y>
    </cdr:to>
    <cdr:cxnSp macro="">
      <cdr:nvCxnSpPr>
        <cdr:cNvPr id="11" name="Connecteur droit 10"/>
        <cdr:cNvCxnSpPr/>
      </cdr:nvCxnSpPr>
      <cdr:spPr>
        <a:xfrm xmlns:a="http://schemas.openxmlformats.org/drawingml/2006/main" flipH="1">
          <a:off x="1000831" y="1895856"/>
          <a:ext cx="810951" cy="38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0.09215</cdr:x>
      <cdr:y>0.20506</cdr:y>
    </cdr:from>
    <cdr:to>
      <cdr:x>0.15698</cdr:x>
      <cdr:y>0.27831</cdr:y>
    </cdr:to>
    <cdr:cxnSp macro="">
      <cdr:nvCxnSpPr>
        <cdr:cNvPr id="13" name="Connecteur droit 12"/>
        <cdr:cNvCxnSpPr/>
      </cdr:nvCxnSpPr>
      <cdr:spPr>
        <a:xfrm xmlns:a="http://schemas.openxmlformats.org/drawingml/2006/main" flipV="1">
          <a:off x="1056132" y="1368806"/>
          <a:ext cx="742950" cy="4889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2.xml><?xml version="1.0" encoding="utf-8"?>
<c:userShapes xmlns:c="http://schemas.openxmlformats.org/drawingml/2006/chart">
  <cdr:relSizeAnchor xmlns:cdr="http://schemas.openxmlformats.org/drawingml/2006/chartDrawing">
    <cdr:from>
      <cdr:x>0.84292</cdr:x>
      <cdr:y>0.48504</cdr:y>
    </cdr:from>
    <cdr:to>
      <cdr:x>0.90997</cdr:x>
      <cdr:y>0.48569</cdr:y>
    </cdr:to>
    <cdr:cxnSp macro="">
      <cdr:nvCxnSpPr>
        <cdr:cNvPr id="4" name="Connecteur droit 3"/>
        <cdr:cNvCxnSpPr/>
      </cdr:nvCxnSpPr>
      <cdr:spPr>
        <a:xfrm xmlns:a="http://schemas.openxmlformats.org/drawingml/2006/main" flipH="1" flipV="1">
          <a:off x="9660268" y="3237700"/>
          <a:ext cx="768464" cy="43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0.84238</cdr:x>
      <cdr:y>0.32588</cdr:y>
    </cdr:from>
    <cdr:to>
      <cdr:x>0.91108</cdr:x>
      <cdr:y>0.48379</cdr:y>
    </cdr:to>
    <cdr:cxnSp macro="">
      <cdr:nvCxnSpPr>
        <cdr:cNvPr id="8" name="Connecteur droit 7"/>
        <cdr:cNvCxnSpPr/>
      </cdr:nvCxnSpPr>
      <cdr:spPr>
        <a:xfrm xmlns:a="http://schemas.openxmlformats.org/drawingml/2006/main">
          <a:off x="9654032" y="2175256"/>
          <a:ext cx="787400" cy="10541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0.08938</cdr:x>
      <cdr:y>0.28458</cdr:y>
    </cdr:from>
    <cdr:to>
      <cdr:x>0.15986</cdr:x>
      <cdr:y>0.28497</cdr:y>
    </cdr:to>
    <cdr:cxnSp macro="">
      <cdr:nvCxnSpPr>
        <cdr:cNvPr id="11" name="Connecteur droit 10"/>
        <cdr:cNvCxnSpPr/>
      </cdr:nvCxnSpPr>
      <cdr:spPr>
        <a:xfrm xmlns:a="http://schemas.openxmlformats.org/drawingml/2006/main" flipH="1">
          <a:off x="1024382" y="1899606"/>
          <a:ext cx="807691" cy="26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0.09078</cdr:x>
      <cdr:y>0.20696</cdr:y>
    </cdr:from>
    <cdr:to>
      <cdr:x>0.15754</cdr:x>
      <cdr:y>0.27956</cdr:y>
    </cdr:to>
    <cdr:cxnSp macro="">
      <cdr:nvCxnSpPr>
        <cdr:cNvPr id="13" name="Connecteur droit 12"/>
        <cdr:cNvCxnSpPr/>
      </cdr:nvCxnSpPr>
      <cdr:spPr>
        <a:xfrm xmlns:a="http://schemas.openxmlformats.org/drawingml/2006/main" flipV="1">
          <a:off x="1040382" y="1381506"/>
          <a:ext cx="765050" cy="48459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3.xml><?xml version="1.0" encoding="utf-8"?>
<c:userShapes xmlns:c="http://schemas.openxmlformats.org/drawingml/2006/chart">
  <cdr:relSizeAnchor xmlns:cdr="http://schemas.openxmlformats.org/drawingml/2006/chartDrawing">
    <cdr:from>
      <cdr:x>0.84292</cdr:x>
      <cdr:y>0.48337</cdr:y>
    </cdr:from>
    <cdr:to>
      <cdr:x>0.90997</cdr:x>
      <cdr:y>0.48474</cdr:y>
    </cdr:to>
    <cdr:cxnSp macro="">
      <cdr:nvCxnSpPr>
        <cdr:cNvPr id="4" name="Connecteur droit 3"/>
        <cdr:cNvCxnSpPr/>
      </cdr:nvCxnSpPr>
      <cdr:spPr>
        <a:xfrm xmlns:a="http://schemas.openxmlformats.org/drawingml/2006/main" flipH="1" flipV="1">
          <a:off x="9660268" y="3226554"/>
          <a:ext cx="768464" cy="91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0.29068</cdr:y>
    </cdr:from>
    <cdr:to>
      <cdr:x>0.90811</cdr:x>
      <cdr:y>0.48003</cdr:y>
    </cdr:to>
    <cdr:cxnSp macro="">
      <cdr:nvCxnSpPr>
        <cdr:cNvPr id="8" name="Connecteur droit 7"/>
        <cdr:cNvCxnSpPr/>
      </cdr:nvCxnSpPr>
      <cdr:spPr>
        <a:xfrm xmlns:a="http://schemas.openxmlformats.org/drawingml/2006/main">
          <a:off x="9666732" y="1940306"/>
          <a:ext cx="740644" cy="12639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0.28054</cdr:y>
    </cdr:from>
    <cdr:to>
      <cdr:x>0.15905</cdr:x>
      <cdr:y>0.28221</cdr:y>
    </cdr:to>
    <cdr:cxnSp macro="">
      <cdr:nvCxnSpPr>
        <cdr:cNvPr id="11" name="Connecteur droit 10"/>
        <cdr:cNvCxnSpPr/>
      </cdr:nvCxnSpPr>
      <cdr:spPr>
        <a:xfrm xmlns:a="http://schemas.openxmlformats.org/drawingml/2006/main" flipH="1">
          <a:off x="1008764" y="1872653"/>
          <a:ext cx="814038" cy="111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0.0905</cdr:x>
      <cdr:y>0.20696</cdr:y>
    </cdr:from>
    <cdr:to>
      <cdr:x>0.15809</cdr:x>
      <cdr:y>0.27951</cdr:y>
    </cdr:to>
    <cdr:cxnSp macro="">
      <cdr:nvCxnSpPr>
        <cdr:cNvPr id="13" name="Connecteur droit 12"/>
        <cdr:cNvCxnSpPr/>
      </cdr:nvCxnSpPr>
      <cdr:spPr>
        <a:xfrm xmlns:a="http://schemas.openxmlformats.org/drawingml/2006/main" flipV="1">
          <a:off x="1037216" y="1381506"/>
          <a:ext cx="774566" cy="4842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4.xml><?xml version="1.0" encoding="utf-8"?>
<c:userShapes xmlns:c="http://schemas.openxmlformats.org/drawingml/2006/chart">
  <cdr:relSizeAnchor xmlns:cdr="http://schemas.openxmlformats.org/drawingml/2006/chartDrawing">
    <cdr:from>
      <cdr:x>0.84258</cdr:x>
      <cdr:y>0.29697</cdr:y>
    </cdr:from>
    <cdr:to>
      <cdr:x>0.91171</cdr:x>
      <cdr:y>0.29763</cdr:y>
    </cdr:to>
    <cdr:cxnSp macro="">
      <cdr:nvCxnSpPr>
        <cdr:cNvPr id="4" name="Connecteur droit 3"/>
        <cdr:cNvCxnSpPr/>
      </cdr:nvCxnSpPr>
      <cdr:spPr>
        <a:xfrm xmlns:a="http://schemas.openxmlformats.org/drawingml/2006/main" flipH="1">
          <a:off x="9656424" y="1982292"/>
          <a:ext cx="792211"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0.84314</cdr:x>
      <cdr:y>0.23442</cdr:y>
    </cdr:from>
    <cdr:to>
      <cdr:x>0.91028</cdr:x>
      <cdr:y>0.29425</cdr:y>
    </cdr:to>
    <cdr:cxnSp macro="">
      <cdr:nvCxnSpPr>
        <cdr:cNvPr id="8" name="Connecteur droit 7"/>
        <cdr:cNvCxnSpPr/>
      </cdr:nvCxnSpPr>
      <cdr:spPr>
        <a:xfrm xmlns:a="http://schemas.openxmlformats.org/drawingml/2006/main">
          <a:off x="9662791" y="1564780"/>
          <a:ext cx="769455" cy="39937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0.08489</cdr:x>
      <cdr:y>0.29596</cdr:y>
    </cdr:from>
    <cdr:to>
      <cdr:x>0.16136</cdr:x>
      <cdr:y>0.29855</cdr:y>
    </cdr:to>
    <cdr:cxnSp macro="">
      <cdr:nvCxnSpPr>
        <cdr:cNvPr id="11" name="Connecteur droit 10"/>
        <cdr:cNvCxnSpPr/>
      </cdr:nvCxnSpPr>
      <cdr:spPr>
        <a:xfrm xmlns:a="http://schemas.openxmlformats.org/drawingml/2006/main" flipH="1" flipV="1">
          <a:off x="972863" y="1975578"/>
          <a:ext cx="876442" cy="172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0.09002</cdr:x>
      <cdr:y>0.21518</cdr:y>
    </cdr:from>
    <cdr:to>
      <cdr:x>0.15849</cdr:x>
      <cdr:y>0.2921</cdr:y>
    </cdr:to>
    <cdr:cxnSp macro="">
      <cdr:nvCxnSpPr>
        <cdr:cNvPr id="13" name="Connecteur droit 12"/>
        <cdr:cNvCxnSpPr/>
      </cdr:nvCxnSpPr>
      <cdr:spPr>
        <a:xfrm xmlns:a="http://schemas.openxmlformats.org/drawingml/2006/main" flipV="1">
          <a:off x="1031672" y="1436381"/>
          <a:ext cx="784754" cy="5134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5.xml><?xml version="1.0" encoding="utf-8"?>
<c:userShapes xmlns:c="http://schemas.openxmlformats.org/drawingml/2006/chart">
  <cdr:relSizeAnchor xmlns:cdr="http://schemas.openxmlformats.org/drawingml/2006/chartDrawing">
    <cdr:from>
      <cdr:x>0.84258</cdr:x>
      <cdr:y>0.29697</cdr:y>
    </cdr:from>
    <cdr:to>
      <cdr:x>0.91171</cdr:x>
      <cdr:y>0.29763</cdr:y>
    </cdr:to>
    <cdr:cxnSp macro="">
      <cdr:nvCxnSpPr>
        <cdr:cNvPr id="4" name="Connecteur droit 3"/>
        <cdr:cNvCxnSpPr/>
      </cdr:nvCxnSpPr>
      <cdr:spPr>
        <a:xfrm xmlns:a="http://schemas.openxmlformats.org/drawingml/2006/main" flipH="1">
          <a:off x="9656424" y="1982292"/>
          <a:ext cx="792211"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0.84383</cdr:x>
      <cdr:y>0.21723</cdr:y>
    </cdr:from>
    <cdr:to>
      <cdr:x>0.91028</cdr:x>
      <cdr:y>0.29425</cdr:y>
    </cdr:to>
    <cdr:cxnSp macro="">
      <cdr:nvCxnSpPr>
        <cdr:cNvPr id="8" name="Connecteur droit 7"/>
        <cdr:cNvCxnSpPr/>
      </cdr:nvCxnSpPr>
      <cdr:spPr>
        <a:xfrm xmlns:a="http://schemas.openxmlformats.org/drawingml/2006/main">
          <a:off x="9670713" y="1450029"/>
          <a:ext cx="761585" cy="51411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0.08489</cdr:x>
      <cdr:y>0.29596</cdr:y>
    </cdr:from>
    <cdr:to>
      <cdr:x>0.16136</cdr:x>
      <cdr:y>0.29855</cdr:y>
    </cdr:to>
    <cdr:cxnSp macro="">
      <cdr:nvCxnSpPr>
        <cdr:cNvPr id="11" name="Connecteur droit 10"/>
        <cdr:cNvCxnSpPr/>
      </cdr:nvCxnSpPr>
      <cdr:spPr>
        <a:xfrm xmlns:a="http://schemas.openxmlformats.org/drawingml/2006/main" flipH="1" flipV="1">
          <a:off x="972863" y="1975578"/>
          <a:ext cx="876442" cy="172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0.09002</cdr:x>
      <cdr:y>0.21518</cdr:y>
    </cdr:from>
    <cdr:to>
      <cdr:x>0.15849</cdr:x>
      <cdr:y>0.2921</cdr:y>
    </cdr:to>
    <cdr:cxnSp macro="">
      <cdr:nvCxnSpPr>
        <cdr:cNvPr id="13" name="Connecteur droit 12"/>
        <cdr:cNvCxnSpPr/>
      </cdr:nvCxnSpPr>
      <cdr:spPr>
        <a:xfrm xmlns:a="http://schemas.openxmlformats.org/drawingml/2006/main" flipV="1">
          <a:off x="1031672" y="1436381"/>
          <a:ext cx="784754" cy="5134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6.xml><?xml version="1.0" encoding="utf-8"?>
<c:userShapes xmlns:c="http://schemas.openxmlformats.org/drawingml/2006/chart">
  <cdr:relSizeAnchor xmlns:cdr="http://schemas.openxmlformats.org/drawingml/2006/chartDrawing">
    <cdr:from>
      <cdr:x>0.84076</cdr:x>
      <cdr:y>0.29647</cdr:y>
    </cdr:from>
    <cdr:to>
      <cdr:x>0.90873</cdr:x>
      <cdr:y>0.29799</cdr:y>
    </cdr:to>
    <cdr:cxnSp macro="">
      <cdr:nvCxnSpPr>
        <cdr:cNvPr id="4" name="Connecteur droit 3"/>
        <cdr:cNvCxnSpPr/>
      </cdr:nvCxnSpPr>
      <cdr:spPr>
        <a:xfrm xmlns:a="http://schemas.openxmlformats.org/drawingml/2006/main" flipH="1" flipV="1">
          <a:off x="9635514" y="1978973"/>
          <a:ext cx="779002" cy="101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0.84118</cdr:x>
      <cdr:y>0.19781</cdr:y>
    </cdr:from>
    <cdr:to>
      <cdr:x>0.90933</cdr:x>
      <cdr:y>0.29288</cdr:y>
    </cdr:to>
    <cdr:cxnSp macro="">
      <cdr:nvCxnSpPr>
        <cdr:cNvPr id="8" name="Connecteur droit 7"/>
        <cdr:cNvCxnSpPr/>
      </cdr:nvCxnSpPr>
      <cdr:spPr>
        <a:xfrm xmlns:a="http://schemas.openxmlformats.org/drawingml/2006/main">
          <a:off x="9640319" y="1320375"/>
          <a:ext cx="781020" cy="63462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0.08615</cdr:x>
      <cdr:y>0.29847</cdr:y>
    </cdr:from>
    <cdr:to>
      <cdr:x>0.16443</cdr:x>
      <cdr:y>0.29847</cdr:y>
    </cdr:to>
    <cdr:cxnSp macro="">
      <cdr:nvCxnSpPr>
        <cdr:cNvPr id="11" name="Connecteur droit 10"/>
        <cdr:cNvCxnSpPr/>
      </cdr:nvCxnSpPr>
      <cdr:spPr>
        <a:xfrm xmlns:a="http://schemas.openxmlformats.org/drawingml/2006/main" flipH="1">
          <a:off x="987354" y="1992317"/>
          <a:ext cx="897126"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0.08823</cdr:x>
      <cdr:y>0.21518</cdr:y>
    </cdr:from>
    <cdr:to>
      <cdr:x>0.15611</cdr:x>
      <cdr:y>0.2939</cdr:y>
    </cdr:to>
    <cdr:cxnSp macro="">
      <cdr:nvCxnSpPr>
        <cdr:cNvPr id="13" name="Connecteur droit 12"/>
        <cdr:cNvCxnSpPr/>
      </cdr:nvCxnSpPr>
      <cdr:spPr>
        <a:xfrm xmlns:a="http://schemas.openxmlformats.org/drawingml/2006/main" flipV="1">
          <a:off x="1011208" y="1436381"/>
          <a:ext cx="777923" cy="52543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7.xml><?xml version="1.0" encoding="utf-8"?>
<c:userShapes xmlns:c="http://schemas.openxmlformats.org/drawingml/2006/chart">
  <cdr:relSizeAnchor xmlns:cdr="http://schemas.openxmlformats.org/drawingml/2006/chartDrawing">
    <cdr:from>
      <cdr:x>0.83937</cdr:x>
      <cdr:y>0.29697</cdr:y>
    </cdr:from>
    <cdr:to>
      <cdr:x>0.90847</cdr:x>
      <cdr:y>0.29886</cdr:y>
    </cdr:to>
    <cdr:cxnSp macro="">
      <cdr:nvCxnSpPr>
        <cdr:cNvPr id="4" name="Connecteur droit 3"/>
        <cdr:cNvCxnSpPr/>
      </cdr:nvCxnSpPr>
      <cdr:spPr>
        <a:xfrm xmlns:a="http://schemas.openxmlformats.org/drawingml/2006/main" flipH="1" flipV="1">
          <a:off x="9619595" y="1982292"/>
          <a:ext cx="791910" cy="1264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0.18145</cdr:y>
    </cdr:from>
    <cdr:to>
      <cdr:x>0.90908</cdr:x>
      <cdr:y>0.2946</cdr:y>
    </cdr:to>
    <cdr:cxnSp macro="">
      <cdr:nvCxnSpPr>
        <cdr:cNvPr id="8" name="Connecteur droit 7"/>
        <cdr:cNvCxnSpPr/>
      </cdr:nvCxnSpPr>
      <cdr:spPr>
        <a:xfrm xmlns:a="http://schemas.openxmlformats.org/drawingml/2006/main">
          <a:off x="9663889" y="1211193"/>
          <a:ext cx="754604" cy="75529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0.0845</cdr:x>
      <cdr:y>0.29799</cdr:y>
    </cdr:from>
    <cdr:to>
      <cdr:x>0.16504</cdr:x>
      <cdr:y>0.29865</cdr:y>
    </cdr:to>
    <cdr:cxnSp macro="">
      <cdr:nvCxnSpPr>
        <cdr:cNvPr id="11" name="Connecteur droit 10"/>
        <cdr:cNvCxnSpPr/>
      </cdr:nvCxnSpPr>
      <cdr:spPr>
        <a:xfrm xmlns:a="http://schemas.openxmlformats.org/drawingml/2006/main" flipH="1">
          <a:off x="968467" y="1989116"/>
          <a:ext cx="923022"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0.09119</cdr:x>
      <cdr:y>0.21621</cdr:y>
    </cdr:from>
    <cdr:to>
      <cdr:x>0.1579</cdr:x>
      <cdr:y>0.29196</cdr:y>
    </cdr:to>
    <cdr:cxnSp macro="">
      <cdr:nvCxnSpPr>
        <cdr:cNvPr id="13" name="Connecteur droit 12"/>
        <cdr:cNvCxnSpPr/>
      </cdr:nvCxnSpPr>
      <cdr:spPr>
        <a:xfrm xmlns:a="http://schemas.openxmlformats.org/drawingml/2006/main" flipV="1">
          <a:off x="1045101" y="1443205"/>
          <a:ext cx="764501" cy="5056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8.xml><?xml version="1.0" encoding="utf-8"?>
<c:userShapes xmlns:c="http://schemas.openxmlformats.org/drawingml/2006/chart">
  <cdr:relSizeAnchor xmlns:cdr="http://schemas.openxmlformats.org/drawingml/2006/chartDrawing">
    <cdr:from>
      <cdr:x>0.844</cdr:x>
      <cdr:y>0.29849</cdr:y>
    </cdr:from>
    <cdr:to>
      <cdr:x>0.91211</cdr:x>
      <cdr:y>0.29849</cdr:y>
    </cdr:to>
    <cdr:cxnSp macro="">
      <cdr:nvCxnSpPr>
        <cdr:cNvPr id="4" name="Connecteur droit 3"/>
        <cdr:cNvCxnSpPr/>
      </cdr:nvCxnSpPr>
      <cdr:spPr>
        <a:xfrm xmlns:a="http://schemas.openxmlformats.org/drawingml/2006/main" flipH="1">
          <a:off x="9672694" y="1992432"/>
          <a:ext cx="780574"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0.16203</cdr:y>
    </cdr:from>
    <cdr:to>
      <cdr:x>0.91369</cdr:x>
      <cdr:y>0.29869</cdr:y>
    </cdr:to>
    <cdr:cxnSp macro="">
      <cdr:nvCxnSpPr>
        <cdr:cNvPr id="8" name="Connecteur droit 7"/>
        <cdr:cNvCxnSpPr/>
      </cdr:nvCxnSpPr>
      <cdr:spPr>
        <a:xfrm xmlns:a="http://schemas.openxmlformats.org/drawingml/2006/main">
          <a:off x="9663889" y="1081540"/>
          <a:ext cx="807434" cy="9122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0.09012</cdr:x>
      <cdr:y>0.29821</cdr:y>
    </cdr:from>
    <cdr:to>
      <cdr:x>0.15726</cdr:x>
      <cdr:y>0.29821</cdr:y>
    </cdr:to>
    <cdr:cxnSp macro="">
      <cdr:nvCxnSpPr>
        <cdr:cNvPr id="11" name="Connecteur droit 10"/>
        <cdr:cNvCxnSpPr/>
      </cdr:nvCxnSpPr>
      <cdr:spPr>
        <a:xfrm xmlns:a="http://schemas.openxmlformats.org/drawingml/2006/main" flipH="1">
          <a:off x="1032789" y="1990609"/>
          <a:ext cx="769457"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0.09034</cdr:x>
      <cdr:y>0.21506</cdr:y>
    </cdr:from>
    <cdr:to>
      <cdr:x>0.15646</cdr:x>
      <cdr:y>0.29126</cdr:y>
    </cdr:to>
    <cdr:cxnSp macro="">
      <cdr:nvCxnSpPr>
        <cdr:cNvPr id="13" name="Connecteur droit 12"/>
        <cdr:cNvCxnSpPr/>
      </cdr:nvCxnSpPr>
      <cdr:spPr>
        <a:xfrm xmlns:a="http://schemas.openxmlformats.org/drawingml/2006/main" flipV="1">
          <a:off x="1035321" y="1435551"/>
          <a:ext cx="757767" cy="50864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9.xml><?xml version="1.0" encoding="utf-8"?>
<c:userShapes xmlns:c="http://schemas.openxmlformats.org/drawingml/2006/chart">
  <cdr:relSizeAnchor xmlns:cdr="http://schemas.openxmlformats.org/drawingml/2006/chartDrawing">
    <cdr:from>
      <cdr:x>0.83972</cdr:x>
      <cdr:y>0.29719</cdr:y>
    </cdr:from>
    <cdr:to>
      <cdr:x>0.91075</cdr:x>
      <cdr:y>0.29886</cdr:y>
    </cdr:to>
    <cdr:cxnSp macro="">
      <cdr:nvCxnSpPr>
        <cdr:cNvPr id="4" name="Connecteur droit 3"/>
        <cdr:cNvCxnSpPr/>
      </cdr:nvCxnSpPr>
      <cdr:spPr>
        <a:xfrm xmlns:a="http://schemas.openxmlformats.org/drawingml/2006/main" flipH="1" flipV="1">
          <a:off x="9623617" y="1983784"/>
          <a:ext cx="814038" cy="111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0.84383</cdr:x>
      <cdr:y>0.14976</cdr:y>
    </cdr:from>
    <cdr:to>
      <cdr:x>0.9099</cdr:x>
      <cdr:y>0.2933</cdr:y>
    </cdr:to>
    <cdr:cxnSp macro="">
      <cdr:nvCxnSpPr>
        <cdr:cNvPr id="8" name="Connecteur droit 7"/>
        <cdr:cNvCxnSpPr/>
      </cdr:nvCxnSpPr>
      <cdr:spPr>
        <a:xfrm xmlns:a="http://schemas.openxmlformats.org/drawingml/2006/main">
          <a:off x="9670713" y="999653"/>
          <a:ext cx="757135" cy="9581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0.09115</cdr:x>
      <cdr:y>0.29763</cdr:y>
    </cdr:from>
    <cdr:to>
      <cdr:x>0.15634</cdr:x>
      <cdr:y>0.29763</cdr:y>
    </cdr:to>
    <cdr:cxnSp macro="">
      <cdr:nvCxnSpPr>
        <cdr:cNvPr id="11" name="Connecteur droit 10"/>
        <cdr:cNvCxnSpPr/>
      </cdr:nvCxnSpPr>
      <cdr:spPr>
        <a:xfrm xmlns:a="http://schemas.openxmlformats.org/drawingml/2006/main" flipH="1">
          <a:off x="1044675" y="1986712"/>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0.08893</cdr:x>
      <cdr:y>0.21416</cdr:y>
    </cdr:from>
    <cdr:to>
      <cdr:x>0.1573</cdr:x>
      <cdr:y>0.29497</cdr:y>
    </cdr:to>
    <cdr:cxnSp macro="">
      <cdr:nvCxnSpPr>
        <cdr:cNvPr id="13" name="Connecteur droit 12"/>
        <cdr:cNvCxnSpPr/>
      </cdr:nvCxnSpPr>
      <cdr:spPr>
        <a:xfrm xmlns:a="http://schemas.openxmlformats.org/drawingml/2006/main" flipV="1">
          <a:off x="1019141" y="1429557"/>
          <a:ext cx="783637" cy="5394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0.8512</cdr:x>
      <cdr:y>0.45333</cdr:y>
    </cdr:from>
    <cdr:to>
      <cdr:x>0.91406</cdr:x>
      <cdr:y>0.45471</cdr:y>
    </cdr:to>
    <cdr:cxnSp macro="">
      <cdr:nvCxnSpPr>
        <cdr:cNvPr id="4" name="Connecteur droit 3"/>
        <cdr:cNvCxnSpPr/>
      </cdr:nvCxnSpPr>
      <cdr:spPr>
        <a:xfrm xmlns:a="http://schemas.openxmlformats.org/drawingml/2006/main" flipH="1">
          <a:off x="9755174" y="3026026"/>
          <a:ext cx="720405" cy="921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0.84311</cdr:x>
      <cdr:y>0.4096</cdr:y>
    </cdr:from>
    <cdr:to>
      <cdr:x>0.90598</cdr:x>
      <cdr:y>0.44696</cdr:y>
    </cdr:to>
    <cdr:cxnSp macro="">
      <cdr:nvCxnSpPr>
        <cdr:cNvPr id="8" name="Connecteur droit 7"/>
        <cdr:cNvCxnSpPr/>
      </cdr:nvCxnSpPr>
      <cdr:spPr>
        <a:xfrm xmlns:a="http://schemas.openxmlformats.org/drawingml/2006/main">
          <a:off x="9662410" y="2734155"/>
          <a:ext cx="720520" cy="24938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0.08837</cdr:x>
      <cdr:y>0.22009</cdr:y>
    </cdr:from>
    <cdr:to>
      <cdr:x>0.15991</cdr:x>
      <cdr:y>0.22132</cdr:y>
    </cdr:to>
    <cdr:cxnSp macro="">
      <cdr:nvCxnSpPr>
        <cdr:cNvPr id="11" name="Connecteur droit 10"/>
        <cdr:cNvCxnSpPr/>
      </cdr:nvCxnSpPr>
      <cdr:spPr>
        <a:xfrm xmlns:a="http://schemas.openxmlformats.org/drawingml/2006/main" flipH="1">
          <a:off x="1012741" y="1469136"/>
          <a:ext cx="819938" cy="82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0.09037</cdr:x>
      <cdr:y>0.13292</cdr:y>
    </cdr:from>
    <cdr:to>
      <cdr:x>0.15629</cdr:x>
      <cdr:y>0.21733</cdr:y>
    </cdr:to>
    <cdr:cxnSp macro="">
      <cdr:nvCxnSpPr>
        <cdr:cNvPr id="13" name="Connecteur droit 12"/>
        <cdr:cNvCxnSpPr/>
      </cdr:nvCxnSpPr>
      <cdr:spPr>
        <a:xfrm xmlns:a="http://schemas.openxmlformats.org/drawingml/2006/main" flipV="1">
          <a:off x="1035667" y="887245"/>
          <a:ext cx="755449" cy="56342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0.xml><?xml version="1.0" encoding="utf-8"?>
<c:userShapes xmlns:c="http://schemas.openxmlformats.org/drawingml/2006/chart">
  <cdr:relSizeAnchor xmlns:cdr="http://schemas.openxmlformats.org/drawingml/2006/chartDrawing">
    <cdr:from>
      <cdr:x>0.84329</cdr:x>
      <cdr:y>0.29865</cdr:y>
    </cdr:from>
    <cdr:to>
      <cdr:x>0.90848</cdr:x>
      <cdr:y>0.29865</cdr:y>
    </cdr:to>
    <cdr:cxnSp macro="">
      <cdr:nvCxnSpPr>
        <cdr:cNvPr id="4" name="Connecteur droit 3"/>
        <cdr:cNvCxnSpPr/>
      </cdr:nvCxnSpPr>
      <cdr:spPr>
        <a:xfrm xmlns:a="http://schemas.openxmlformats.org/drawingml/2006/main" flipH="1">
          <a:off x="9664560" y="1993536"/>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0.84443</cdr:x>
      <cdr:y>0.12931</cdr:y>
    </cdr:from>
    <cdr:to>
      <cdr:x>0.91111</cdr:x>
      <cdr:y>0.29186</cdr:y>
    </cdr:to>
    <cdr:cxnSp macro="">
      <cdr:nvCxnSpPr>
        <cdr:cNvPr id="8" name="Connecteur droit 7"/>
        <cdr:cNvCxnSpPr/>
      </cdr:nvCxnSpPr>
      <cdr:spPr>
        <a:xfrm xmlns:a="http://schemas.openxmlformats.org/drawingml/2006/main">
          <a:off x="9677536" y="863175"/>
          <a:ext cx="764275" cy="108499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0.08724</cdr:x>
      <cdr:y>0.29799</cdr:y>
    </cdr:from>
    <cdr:to>
      <cdr:x>0.15671</cdr:x>
      <cdr:y>0.29951</cdr:y>
    </cdr:to>
    <cdr:cxnSp macro="">
      <cdr:nvCxnSpPr>
        <cdr:cNvPr id="11" name="Connecteur droit 10"/>
        <cdr:cNvCxnSpPr/>
      </cdr:nvCxnSpPr>
      <cdr:spPr>
        <a:xfrm xmlns:a="http://schemas.openxmlformats.org/drawingml/2006/main" flipH="1">
          <a:off x="999802" y="1989116"/>
          <a:ext cx="796152" cy="1014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0.09095</cdr:x>
      <cdr:y>0.21442</cdr:y>
    </cdr:from>
    <cdr:to>
      <cdr:x>0.15594</cdr:x>
      <cdr:y>0.29256</cdr:y>
    </cdr:to>
    <cdr:cxnSp macro="">
      <cdr:nvCxnSpPr>
        <cdr:cNvPr id="13" name="Connecteur droit 12"/>
        <cdr:cNvCxnSpPr/>
      </cdr:nvCxnSpPr>
      <cdr:spPr>
        <a:xfrm xmlns:a="http://schemas.openxmlformats.org/drawingml/2006/main" flipV="1">
          <a:off x="1042381" y="1431248"/>
          <a:ext cx="744816" cy="52159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1.xml><?xml version="1.0" encoding="utf-8"?>
<c:userShapes xmlns:c="http://schemas.openxmlformats.org/drawingml/2006/chart">
  <cdr:relSizeAnchor xmlns:cdr="http://schemas.openxmlformats.org/drawingml/2006/chartDrawing">
    <cdr:from>
      <cdr:x>0.84206</cdr:x>
      <cdr:y>0.29738</cdr:y>
    </cdr:from>
    <cdr:to>
      <cdr:x>0.90725</cdr:x>
      <cdr:y>0.29738</cdr:y>
    </cdr:to>
    <cdr:cxnSp macro="">
      <cdr:nvCxnSpPr>
        <cdr:cNvPr id="4" name="Connecteur droit 3"/>
        <cdr:cNvCxnSpPr/>
      </cdr:nvCxnSpPr>
      <cdr:spPr>
        <a:xfrm xmlns:a="http://schemas.openxmlformats.org/drawingml/2006/main" flipH="1">
          <a:off x="9650364" y="1985065"/>
          <a:ext cx="747109"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0.84406</cdr:x>
      <cdr:y>0.08326</cdr:y>
    </cdr:from>
    <cdr:to>
      <cdr:x>0.90811</cdr:x>
      <cdr:y>0.29293</cdr:y>
    </cdr:to>
    <cdr:cxnSp macro="">
      <cdr:nvCxnSpPr>
        <cdr:cNvPr id="8" name="Connecteur droit 7"/>
        <cdr:cNvCxnSpPr/>
      </cdr:nvCxnSpPr>
      <cdr:spPr>
        <a:xfrm xmlns:a="http://schemas.openxmlformats.org/drawingml/2006/main">
          <a:off x="9673301" y="555787"/>
          <a:ext cx="734075" cy="13995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0.0852</cdr:x>
      <cdr:y>0.29594</cdr:y>
    </cdr:from>
    <cdr:to>
      <cdr:x>0.1573</cdr:x>
      <cdr:y>0.29849</cdr:y>
    </cdr:to>
    <cdr:cxnSp macro="">
      <cdr:nvCxnSpPr>
        <cdr:cNvPr id="11" name="Connecteur droit 10"/>
        <cdr:cNvCxnSpPr/>
      </cdr:nvCxnSpPr>
      <cdr:spPr>
        <a:xfrm xmlns:a="http://schemas.openxmlformats.org/drawingml/2006/main" flipH="1">
          <a:off x="976437" y="1975468"/>
          <a:ext cx="826341" cy="169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0.09062</cdr:x>
      <cdr:y>0.21518</cdr:y>
    </cdr:from>
    <cdr:to>
      <cdr:x>0.1579</cdr:x>
      <cdr:y>0.29083</cdr:y>
    </cdr:to>
    <cdr:cxnSp macro="">
      <cdr:nvCxnSpPr>
        <cdr:cNvPr id="13" name="Connecteur droit 12"/>
        <cdr:cNvCxnSpPr/>
      </cdr:nvCxnSpPr>
      <cdr:spPr>
        <a:xfrm xmlns:a="http://schemas.openxmlformats.org/drawingml/2006/main" flipV="1">
          <a:off x="1038504" y="1436381"/>
          <a:ext cx="771098" cy="50496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2.xml><?xml version="1.0" encoding="utf-8"?>
<c:userShapes xmlns:c="http://schemas.openxmlformats.org/drawingml/2006/chart">
  <cdr:relSizeAnchor xmlns:cdr="http://schemas.openxmlformats.org/drawingml/2006/chartDrawing">
    <cdr:from>
      <cdr:x>0.84168</cdr:x>
      <cdr:y>0.28314</cdr:y>
    </cdr:from>
    <cdr:to>
      <cdr:x>0.90769</cdr:x>
      <cdr:y>0.28483</cdr:y>
    </cdr:to>
    <cdr:cxnSp macro="">
      <cdr:nvCxnSpPr>
        <cdr:cNvPr id="4" name="Connecteur droit 3"/>
        <cdr:cNvCxnSpPr/>
      </cdr:nvCxnSpPr>
      <cdr:spPr>
        <a:xfrm xmlns:a="http://schemas.openxmlformats.org/drawingml/2006/main" flipH="1" flipV="1">
          <a:off x="9646104" y="1890017"/>
          <a:ext cx="756506" cy="1128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0.84337</cdr:x>
      <cdr:y>0.24456</cdr:y>
    </cdr:from>
    <cdr:to>
      <cdr:x>0.90997</cdr:x>
      <cdr:y>0.27736</cdr:y>
    </cdr:to>
    <cdr:cxnSp macro="">
      <cdr:nvCxnSpPr>
        <cdr:cNvPr id="8" name="Connecteur droit 7"/>
        <cdr:cNvCxnSpPr/>
      </cdr:nvCxnSpPr>
      <cdr:spPr>
        <a:xfrm xmlns:a="http://schemas.openxmlformats.org/drawingml/2006/main">
          <a:off x="9665404" y="1632441"/>
          <a:ext cx="763328" cy="21896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0.09062</cdr:x>
      <cdr:y>0.48504</cdr:y>
    </cdr:from>
    <cdr:to>
      <cdr:x>0.1657</cdr:x>
      <cdr:y>0.48507</cdr:y>
    </cdr:to>
    <cdr:cxnSp macro="">
      <cdr:nvCxnSpPr>
        <cdr:cNvPr id="11" name="Connecteur droit 10"/>
        <cdr:cNvCxnSpPr/>
      </cdr:nvCxnSpPr>
      <cdr:spPr>
        <a:xfrm xmlns:a="http://schemas.openxmlformats.org/drawingml/2006/main" flipH="1">
          <a:off x="1038504" y="3237701"/>
          <a:ext cx="860499" cy="1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0.08823</cdr:x>
      <cdr:y>0.44622</cdr:y>
    </cdr:from>
    <cdr:to>
      <cdr:x>0.15909</cdr:x>
      <cdr:y>0.47996</cdr:y>
    </cdr:to>
    <cdr:cxnSp macro="">
      <cdr:nvCxnSpPr>
        <cdr:cNvPr id="13" name="Connecteur droit 12"/>
        <cdr:cNvCxnSpPr/>
      </cdr:nvCxnSpPr>
      <cdr:spPr>
        <a:xfrm xmlns:a="http://schemas.openxmlformats.org/drawingml/2006/main" flipV="1">
          <a:off x="1011208" y="2978578"/>
          <a:ext cx="812042" cy="2251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3.xml><?xml version="1.0" encoding="utf-8"?>
<c:userShapes xmlns:c="http://schemas.openxmlformats.org/drawingml/2006/chart">
  <cdr:relSizeAnchor xmlns:cdr="http://schemas.openxmlformats.org/drawingml/2006/chartDrawing">
    <cdr:from>
      <cdr:x>0.84438</cdr:x>
      <cdr:y>0.28352</cdr:y>
    </cdr:from>
    <cdr:to>
      <cdr:x>0.91274</cdr:x>
      <cdr:y>0.28402</cdr:y>
    </cdr:to>
    <cdr:cxnSp macro="">
      <cdr:nvCxnSpPr>
        <cdr:cNvPr id="4" name="Connecteur droit 3"/>
        <cdr:cNvCxnSpPr/>
      </cdr:nvCxnSpPr>
      <cdr:spPr>
        <a:xfrm xmlns:a="http://schemas.openxmlformats.org/drawingml/2006/main" flipH="1" flipV="1">
          <a:off x="9676962" y="1892563"/>
          <a:ext cx="783520" cy="329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0.23265</cdr:y>
    </cdr:from>
    <cdr:to>
      <cdr:x>0.90887</cdr:x>
      <cdr:y>0.27641</cdr:y>
    </cdr:to>
    <cdr:cxnSp macro="">
      <cdr:nvCxnSpPr>
        <cdr:cNvPr id="8" name="Connecteur droit 7"/>
        <cdr:cNvCxnSpPr/>
      </cdr:nvCxnSpPr>
      <cdr:spPr>
        <a:xfrm xmlns:a="http://schemas.openxmlformats.org/drawingml/2006/main">
          <a:off x="9660382" y="1552956"/>
          <a:ext cx="755650" cy="2921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0.08342</cdr:x>
      <cdr:y>0.48284</cdr:y>
    </cdr:from>
    <cdr:to>
      <cdr:x>0.1584</cdr:x>
      <cdr:y>0.48392</cdr:y>
    </cdr:to>
    <cdr:cxnSp macro="">
      <cdr:nvCxnSpPr>
        <cdr:cNvPr id="11" name="Connecteur droit 10"/>
        <cdr:cNvCxnSpPr/>
      </cdr:nvCxnSpPr>
      <cdr:spPr>
        <a:xfrm xmlns:a="http://schemas.openxmlformats.org/drawingml/2006/main" flipH="1">
          <a:off x="956017" y="3223032"/>
          <a:ext cx="859307" cy="720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0.08713</cdr:x>
      <cdr:y>0.44479</cdr:y>
    </cdr:from>
    <cdr:to>
      <cdr:x>0.15864</cdr:x>
      <cdr:y>0.47904</cdr:y>
    </cdr:to>
    <cdr:cxnSp macro="">
      <cdr:nvCxnSpPr>
        <cdr:cNvPr id="13" name="Connecteur droit 12"/>
        <cdr:cNvCxnSpPr/>
      </cdr:nvCxnSpPr>
      <cdr:spPr>
        <a:xfrm xmlns:a="http://schemas.openxmlformats.org/drawingml/2006/main" flipV="1">
          <a:off x="998583" y="2969006"/>
          <a:ext cx="819549" cy="2286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4.xml><?xml version="1.0" encoding="utf-8"?>
<c:userShapes xmlns:c="http://schemas.openxmlformats.org/drawingml/2006/chart">
  <cdr:relSizeAnchor xmlns:cdr="http://schemas.openxmlformats.org/drawingml/2006/chartDrawing">
    <cdr:from>
      <cdr:x>0.84404</cdr:x>
      <cdr:y>0.28402</cdr:y>
    </cdr:from>
    <cdr:to>
      <cdr:x>0.90942</cdr:x>
      <cdr:y>0.28497</cdr:y>
    </cdr:to>
    <cdr:cxnSp macro="">
      <cdr:nvCxnSpPr>
        <cdr:cNvPr id="4" name="Connecteur droit 3"/>
        <cdr:cNvCxnSpPr/>
      </cdr:nvCxnSpPr>
      <cdr:spPr>
        <a:xfrm xmlns:a="http://schemas.openxmlformats.org/drawingml/2006/main" flipH="1" flipV="1">
          <a:off x="9673083" y="1895856"/>
          <a:ext cx="749299"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0.22123</cdr:y>
    </cdr:from>
    <cdr:to>
      <cdr:x>0.90887</cdr:x>
      <cdr:y>0.27831</cdr:y>
    </cdr:to>
    <cdr:cxnSp macro="">
      <cdr:nvCxnSpPr>
        <cdr:cNvPr id="8" name="Connecteur droit 7"/>
        <cdr:cNvCxnSpPr/>
      </cdr:nvCxnSpPr>
      <cdr:spPr>
        <a:xfrm xmlns:a="http://schemas.openxmlformats.org/drawingml/2006/main">
          <a:off x="9666732" y="1476756"/>
          <a:ext cx="749300" cy="3810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0.48337</cdr:y>
    </cdr:from>
    <cdr:to>
      <cdr:x>0.15889</cdr:x>
      <cdr:y>0.48474</cdr:y>
    </cdr:to>
    <cdr:cxnSp macro="">
      <cdr:nvCxnSpPr>
        <cdr:cNvPr id="11" name="Connecteur droit 10"/>
        <cdr:cNvCxnSpPr/>
      </cdr:nvCxnSpPr>
      <cdr:spPr>
        <a:xfrm xmlns:a="http://schemas.openxmlformats.org/drawingml/2006/main" flipH="1">
          <a:off x="1043432" y="3226553"/>
          <a:ext cx="777525" cy="915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0.08994</cdr:x>
      <cdr:y>0.44753</cdr:y>
    </cdr:from>
    <cdr:to>
      <cdr:x>0.15889</cdr:x>
      <cdr:y>0.47808</cdr:y>
    </cdr:to>
    <cdr:cxnSp macro="">
      <cdr:nvCxnSpPr>
        <cdr:cNvPr id="13" name="Connecteur droit 12"/>
        <cdr:cNvCxnSpPr/>
      </cdr:nvCxnSpPr>
      <cdr:spPr>
        <a:xfrm xmlns:a="http://schemas.openxmlformats.org/drawingml/2006/main" flipV="1">
          <a:off x="1030732" y="2987317"/>
          <a:ext cx="790224" cy="20393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5.xml><?xml version="1.0" encoding="utf-8"?>
<c:userShapes xmlns:c="http://schemas.openxmlformats.org/drawingml/2006/chart">
  <cdr:relSizeAnchor xmlns:cdr="http://schemas.openxmlformats.org/drawingml/2006/chartDrawing">
    <cdr:from>
      <cdr:x>0.84459</cdr:x>
      <cdr:y>0.28307</cdr:y>
    </cdr:from>
    <cdr:to>
      <cdr:x>0.91053</cdr:x>
      <cdr:y>0.28402</cdr:y>
    </cdr:to>
    <cdr:cxnSp macro="">
      <cdr:nvCxnSpPr>
        <cdr:cNvPr id="4" name="Connecteur droit 3"/>
        <cdr:cNvCxnSpPr/>
      </cdr:nvCxnSpPr>
      <cdr:spPr>
        <a:xfrm xmlns:a="http://schemas.openxmlformats.org/drawingml/2006/main" flipH="1" flipV="1">
          <a:off x="9679432" y="1889506"/>
          <a:ext cx="755650"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0.20887</cdr:y>
    </cdr:from>
    <cdr:to>
      <cdr:x>0.91053</cdr:x>
      <cdr:y>0.27831</cdr:y>
    </cdr:to>
    <cdr:cxnSp macro="">
      <cdr:nvCxnSpPr>
        <cdr:cNvPr id="8" name="Connecteur droit 7"/>
        <cdr:cNvCxnSpPr/>
      </cdr:nvCxnSpPr>
      <cdr:spPr>
        <a:xfrm xmlns:a="http://schemas.openxmlformats.org/drawingml/2006/main">
          <a:off x="9666732" y="1394206"/>
          <a:ext cx="768350" cy="4635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0.09047</cdr:x>
      <cdr:y>0.48379</cdr:y>
    </cdr:from>
    <cdr:to>
      <cdr:x>0.15975</cdr:x>
      <cdr:y>0.48504</cdr:y>
    </cdr:to>
    <cdr:cxnSp macro="">
      <cdr:nvCxnSpPr>
        <cdr:cNvPr id="11" name="Connecteur droit 10"/>
        <cdr:cNvCxnSpPr/>
      </cdr:nvCxnSpPr>
      <cdr:spPr>
        <a:xfrm xmlns:a="http://schemas.openxmlformats.org/drawingml/2006/main" flipH="1">
          <a:off x="1036856" y="3229356"/>
          <a:ext cx="793976" cy="834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0.44632</cdr:y>
    </cdr:from>
    <cdr:to>
      <cdr:x>0.15771</cdr:x>
      <cdr:y>0.47903</cdr:y>
    </cdr:to>
    <cdr:cxnSp macro="">
      <cdr:nvCxnSpPr>
        <cdr:cNvPr id="13" name="Connecteur droit 12"/>
        <cdr:cNvCxnSpPr/>
      </cdr:nvCxnSpPr>
      <cdr:spPr>
        <a:xfrm xmlns:a="http://schemas.openxmlformats.org/drawingml/2006/main" flipV="1">
          <a:off x="1043432" y="2979240"/>
          <a:ext cx="764000" cy="21836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6.xml><?xml version="1.0" encoding="utf-8"?>
<c:userShapes xmlns:c="http://schemas.openxmlformats.org/drawingml/2006/chart">
  <cdr:relSizeAnchor xmlns:cdr="http://schemas.openxmlformats.org/drawingml/2006/chartDrawing">
    <cdr:from>
      <cdr:x>0.84169</cdr:x>
      <cdr:y>0.28198</cdr:y>
    </cdr:from>
    <cdr:to>
      <cdr:x>0.91077</cdr:x>
      <cdr:y>0.28365</cdr:y>
    </cdr:to>
    <cdr:cxnSp macro="">
      <cdr:nvCxnSpPr>
        <cdr:cNvPr id="4" name="Connecteur droit 3"/>
        <cdr:cNvCxnSpPr/>
      </cdr:nvCxnSpPr>
      <cdr:spPr>
        <a:xfrm xmlns:a="http://schemas.openxmlformats.org/drawingml/2006/main" flipH="1" flipV="1">
          <a:off x="9646131" y="1882248"/>
          <a:ext cx="791690" cy="111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0.84363</cdr:x>
      <cdr:y>0.19987</cdr:y>
    </cdr:from>
    <cdr:to>
      <cdr:x>0.91077</cdr:x>
      <cdr:y>0.27838</cdr:y>
    </cdr:to>
    <cdr:cxnSp macro="">
      <cdr:nvCxnSpPr>
        <cdr:cNvPr id="8" name="Connecteur droit 7"/>
        <cdr:cNvCxnSpPr/>
      </cdr:nvCxnSpPr>
      <cdr:spPr>
        <a:xfrm xmlns:a="http://schemas.openxmlformats.org/drawingml/2006/main">
          <a:off x="9668364" y="1334130"/>
          <a:ext cx="769457" cy="5240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0.09175</cdr:x>
      <cdr:y>0.48504</cdr:y>
    </cdr:from>
    <cdr:to>
      <cdr:x>0.15986</cdr:x>
      <cdr:y>0.48504</cdr:y>
    </cdr:to>
    <cdr:cxnSp macro="">
      <cdr:nvCxnSpPr>
        <cdr:cNvPr id="11" name="Connecteur droit 10"/>
        <cdr:cNvCxnSpPr/>
      </cdr:nvCxnSpPr>
      <cdr:spPr>
        <a:xfrm xmlns:a="http://schemas.openxmlformats.org/drawingml/2006/main" flipH="1">
          <a:off x="1051486" y="3237719"/>
          <a:ext cx="780585"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cdr:x>
      <cdr:y>0.44556</cdr:y>
    </cdr:from>
    <cdr:to>
      <cdr:x>0.15569</cdr:x>
      <cdr:y>0.47622</cdr:y>
    </cdr:to>
    <cdr:cxnSp macro="">
      <cdr:nvCxnSpPr>
        <cdr:cNvPr id="13" name="Connecteur droit 12"/>
        <cdr:cNvCxnSpPr/>
      </cdr:nvCxnSpPr>
      <cdr:spPr>
        <a:xfrm xmlns:a="http://schemas.openxmlformats.org/drawingml/2006/main" flipV="1">
          <a:off x="1045149" y="2974199"/>
          <a:ext cx="739086" cy="20465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7.xml><?xml version="1.0" encoding="utf-8"?>
<c:userShapes xmlns:c="http://schemas.openxmlformats.org/drawingml/2006/chart">
  <cdr:relSizeAnchor xmlns:cdr="http://schemas.openxmlformats.org/drawingml/2006/chartDrawing">
    <cdr:from>
      <cdr:x>0.84429</cdr:x>
      <cdr:y>0.28173</cdr:y>
    </cdr:from>
    <cdr:to>
      <cdr:x>0.91435</cdr:x>
      <cdr:y>0.2834</cdr:y>
    </cdr:to>
    <cdr:cxnSp macro="">
      <cdr:nvCxnSpPr>
        <cdr:cNvPr id="4" name="Connecteur droit 3"/>
        <cdr:cNvCxnSpPr/>
      </cdr:nvCxnSpPr>
      <cdr:spPr>
        <a:xfrm xmlns:a="http://schemas.openxmlformats.org/drawingml/2006/main" flipH="1" flipV="1">
          <a:off x="9676020" y="1880556"/>
          <a:ext cx="802921" cy="111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0.84265</cdr:x>
      <cdr:y>0.18423</cdr:y>
    </cdr:from>
    <cdr:to>
      <cdr:x>0.91108</cdr:x>
      <cdr:y>0.28116</cdr:y>
    </cdr:to>
    <cdr:cxnSp macro="">
      <cdr:nvCxnSpPr>
        <cdr:cNvPr id="8" name="Connecteur droit 7"/>
        <cdr:cNvCxnSpPr/>
      </cdr:nvCxnSpPr>
      <cdr:spPr>
        <a:xfrm xmlns:a="http://schemas.openxmlformats.org/drawingml/2006/main">
          <a:off x="9657220" y="1229772"/>
          <a:ext cx="784212" cy="64703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0.48258</cdr:y>
    </cdr:from>
    <cdr:to>
      <cdr:x>0.16224</cdr:x>
      <cdr:y>0.48284</cdr:y>
    </cdr:to>
    <cdr:cxnSp macro="">
      <cdr:nvCxnSpPr>
        <cdr:cNvPr id="11" name="Connecteur droit 10"/>
        <cdr:cNvCxnSpPr/>
      </cdr:nvCxnSpPr>
      <cdr:spPr>
        <a:xfrm xmlns:a="http://schemas.openxmlformats.org/drawingml/2006/main" flipH="1">
          <a:off x="1043432" y="3221279"/>
          <a:ext cx="815874" cy="172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0.08858</cdr:x>
      <cdr:y>0.44574</cdr:y>
    </cdr:from>
    <cdr:to>
      <cdr:x>0.15754</cdr:x>
      <cdr:y>0.47836</cdr:y>
    </cdr:to>
    <cdr:cxnSp macro="">
      <cdr:nvCxnSpPr>
        <cdr:cNvPr id="13" name="Connecteur droit 12"/>
        <cdr:cNvCxnSpPr/>
      </cdr:nvCxnSpPr>
      <cdr:spPr>
        <a:xfrm xmlns:a="http://schemas.openxmlformats.org/drawingml/2006/main" flipV="1">
          <a:off x="1015114" y="2975356"/>
          <a:ext cx="790318" cy="21775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8.xml><?xml version="1.0" encoding="utf-8"?>
<c:userShapes xmlns:c="http://schemas.openxmlformats.org/drawingml/2006/chart">
  <cdr:relSizeAnchor xmlns:cdr="http://schemas.openxmlformats.org/drawingml/2006/chartDrawing">
    <cdr:from>
      <cdr:x>0.84348</cdr:x>
      <cdr:y>0.28212</cdr:y>
    </cdr:from>
    <cdr:to>
      <cdr:x>0.9088</cdr:x>
      <cdr:y>0.28316</cdr:y>
    </cdr:to>
    <cdr:cxnSp macro="">
      <cdr:nvCxnSpPr>
        <cdr:cNvPr id="4" name="Connecteur droit 3"/>
        <cdr:cNvCxnSpPr/>
      </cdr:nvCxnSpPr>
      <cdr:spPr>
        <a:xfrm xmlns:a="http://schemas.openxmlformats.org/drawingml/2006/main" flipH="1" flipV="1">
          <a:off x="9666732" y="1883156"/>
          <a:ext cx="748578" cy="699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0.84404</cdr:x>
      <cdr:y>0.16511</cdr:y>
    </cdr:from>
    <cdr:to>
      <cdr:x>0.91171</cdr:x>
      <cdr:y>0.2829</cdr:y>
    </cdr:to>
    <cdr:cxnSp macro="">
      <cdr:nvCxnSpPr>
        <cdr:cNvPr id="8" name="Connecteur droit 7"/>
        <cdr:cNvCxnSpPr/>
      </cdr:nvCxnSpPr>
      <cdr:spPr>
        <a:xfrm xmlns:a="http://schemas.openxmlformats.org/drawingml/2006/main">
          <a:off x="9673082" y="1102106"/>
          <a:ext cx="775578" cy="78628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0.08981</cdr:x>
      <cdr:y>0.48386</cdr:y>
    </cdr:from>
    <cdr:to>
      <cdr:x>0.15598</cdr:x>
      <cdr:y>0.48386</cdr:y>
    </cdr:to>
    <cdr:cxnSp macro="">
      <cdr:nvCxnSpPr>
        <cdr:cNvPr id="11" name="Connecteur droit 10"/>
        <cdr:cNvCxnSpPr/>
      </cdr:nvCxnSpPr>
      <cdr:spPr>
        <a:xfrm xmlns:a="http://schemas.openxmlformats.org/drawingml/2006/main" flipH="1">
          <a:off x="1029282" y="3229798"/>
          <a:ext cx="75834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0.0887</cdr:x>
      <cdr:y>0.44574</cdr:y>
    </cdr:from>
    <cdr:to>
      <cdr:x>0.15809</cdr:x>
      <cdr:y>0.48003</cdr:y>
    </cdr:to>
    <cdr:cxnSp macro="">
      <cdr:nvCxnSpPr>
        <cdr:cNvPr id="13" name="Connecteur droit 12"/>
        <cdr:cNvCxnSpPr/>
      </cdr:nvCxnSpPr>
      <cdr:spPr>
        <a:xfrm xmlns:a="http://schemas.openxmlformats.org/drawingml/2006/main" flipV="1">
          <a:off x="1016582" y="2975356"/>
          <a:ext cx="795200" cy="22890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49.xml><?xml version="1.0" encoding="utf-8"?>
<c:userShapes xmlns:c="http://schemas.openxmlformats.org/drawingml/2006/chart">
  <cdr:relSizeAnchor xmlns:cdr="http://schemas.openxmlformats.org/drawingml/2006/chartDrawing">
    <cdr:from>
      <cdr:x>0.84238</cdr:x>
      <cdr:y>0.28116</cdr:y>
    </cdr:from>
    <cdr:to>
      <cdr:x>0.90937</cdr:x>
      <cdr:y>0.28212</cdr:y>
    </cdr:to>
    <cdr:cxnSp macro="">
      <cdr:nvCxnSpPr>
        <cdr:cNvPr id="4" name="Connecteur droit 3"/>
        <cdr:cNvCxnSpPr/>
      </cdr:nvCxnSpPr>
      <cdr:spPr>
        <a:xfrm xmlns:a="http://schemas.openxmlformats.org/drawingml/2006/main" flipH="1" flipV="1">
          <a:off x="9654032" y="1876806"/>
          <a:ext cx="767806" cy="635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0.12515</cdr:y>
    </cdr:from>
    <cdr:to>
      <cdr:x>0.90942</cdr:x>
      <cdr:y>0.27926</cdr:y>
    </cdr:to>
    <cdr:cxnSp macro="">
      <cdr:nvCxnSpPr>
        <cdr:cNvPr id="8" name="Connecteur droit 7"/>
        <cdr:cNvCxnSpPr/>
      </cdr:nvCxnSpPr>
      <cdr:spPr>
        <a:xfrm xmlns:a="http://schemas.openxmlformats.org/drawingml/2006/main">
          <a:off x="9666732" y="835406"/>
          <a:ext cx="755650" cy="10287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0.09393</cdr:x>
      <cdr:y>0.48478</cdr:y>
    </cdr:from>
    <cdr:to>
      <cdr:x>0.16197</cdr:x>
      <cdr:y>0.48478</cdr:y>
    </cdr:to>
    <cdr:cxnSp macro="">
      <cdr:nvCxnSpPr>
        <cdr:cNvPr id="11" name="Connecteur droit 10"/>
        <cdr:cNvCxnSpPr/>
      </cdr:nvCxnSpPr>
      <cdr:spPr>
        <a:xfrm xmlns:a="http://schemas.openxmlformats.org/drawingml/2006/main" flipH="1">
          <a:off x="1076462" y="3235960"/>
          <a:ext cx="77977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0.09049</cdr:x>
      <cdr:y>0.44669</cdr:y>
    </cdr:from>
    <cdr:to>
      <cdr:x>0.16031</cdr:x>
      <cdr:y>0.47903</cdr:y>
    </cdr:to>
    <cdr:cxnSp macro="">
      <cdr:nvCxnSpPr>
        <cdr:cNvPr id="13" name="Connecteur droit 12"/>
        <cdr:cNvCxnSpPr/>
      </cdr:nvCxnSpPr>
      <cdr:spPr>
        <a:xfrm xmlns:a="http://schemas.openxmlformats.org/drawingml/2006/main" flipV="1">
          <a:off x="1037082" y="2981706"/>
          <a:ext cx="800100" cy="21590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0.84244</cdr:x>
      <cdr:y>0.45583</cdr:y>
    </cdr:from>
    <cdr:to>
      <cdr:x>0.90611</cdr:x>
      <cdr:y>0.45583</cdr:y>
    </cdr:to>
    <cdr:cxnSp macro="">
      <cdr:nvCxnSpPr>
        <cdr:cNvPr id="4" name="Connecteur droit 3"/>
        <cdr:cNvCxnSpPr/>
      </cdr:nvCxnSpPr>
      <cdr:spPr>
        <a:xfrm xmlns:a="http://schemas.openxmlformats.org/drawingml/2006/main" flipH="1">
          <a:off x="9654812" y="3042726"/>
          <a:ext cx="729688"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0.84439</cdr:x>
      <cdr:y>0.38641</cdr:y>
    </cdr:from>
    <cdr:to>
      <cdr:x>0.91048</cdr:x>
      <cdr:y>0.45006</cdr:y>
    </cdr:to>
    <cdr:cxnSp macro="">
      <cdr:nvCxnSpPr>
        <cdr:cNvPr id="8" name="Connecteur droit 7"/>
        <cdr:cNvCxnSpPr/>
      </cdr:nvCxnSpPr>
      <cdr:spPr>
        <a:xfrm xmlns:a="http://schemas.openxmlformats.org/drawingml/2006/main">
          <a:off x="9677115" y="2579354"/>
          <a:ext cx="757423" cy="42487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0.08327</cdr:x>
      <cdr:y>0.22009</cdr:y>
    </cdr:from>
    <cdr:to>
      <cdr:x>0.16064</cdr:x>
      <cdr:y>0.22198</cdr:y>
    </cdr:to>
    <cdr:cxnSp macro="">
      <cdr:nvCxnSpPr>
        <cdr:cNvPr id="11" name="Connecteur droit 10"/>
        <cdr:cNvCxnSpPr/>
      </cdr:nvCxnSpPr>
      <cdr:spPr>
        <a:xfrm xmlns:a="http://schemas.openxmlformats.org/drawingml/2006/main" flipH="1">
          <a:off x="954260" y="1469136"/>
          <a:ext cx="886732" cy="1259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0.09078</cdr:x>
      <cdr:y>0.13043</cdr:y>
    </cdr:from>
    <cdr:to>
      <cdr:x>0.15701</cdr:x>
      <cdr:y>0.21319</cdr:y>
    </cdr:to>
    <cdr:cxnSp macro="">
      <cdr:nvCxnSpPr>
        <cdr:cNvPr id="13" name="Connecteur droit 12"/>
        <cdr:cNvCxnSpPr/>
      </cdr:nvCxnSpPr>
      <cdr:spPr>
        <a:xfrm xmlns:a="http://schemas.openxmlformats.org/drawingml/2006/main" flipV="1">
          <a:off x="1040382" y="870620"/>
          <a:ext cx="759046" cy="55244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0.xml><?xml version="1.0" encoding="utf-8"?>
<c:userShapes xmlns:c="http://schemas.openxmlformats.org/drawingml/2006/chart">
  <cdr:relSizeAnchor xmlns:cdr="http://schemas.openxmlformats.org/drawingml/2006/chartDrawing">
    <cdr:from>
      <cdr:x>0.84348</cdr:x>
      <cdr:y>0.28307</cdr:y>
    </cdr:from>
    <cdr:to>
      <cdr:x>0.91048</cdr:x>
      <cdr:y>0.28307</cdr:y>
    </cdr:to>
    <cdr:cxnSp macro="">
      <cdr:nvCxnSpPr>
        <cdr:cNvPr id="4" name="Connecteur droit 3"/>
        <cdr:cNvCxnSpPr/>
      </cdr:nvCxnSpPr>
      <cdr:spPr>
        <a:xfrm xmlns:a="http://schemas.openxmlformats.org/drawingml/2006/main" flipH="1" flipV="1">
          <a:off x="9666732" y="1889506"/>
          <a:ext cx="767806" cy="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0.08615</cdr:y>
    </cdr:from>
    <cdr:to>
      <cdr:x>0.91048</cdr:x>
      <cdr:y>0.28609</cdr:y>
    </cdr:to>
    <cdr:cxnSp macro="">
      <cdr:nvCxnSpPr>
        <cdr:cNvPr id="8" name="Connecteur droit 7"/>
        <cdr:cNvCxnSpPr/>
      </cdr:nvCxnSpPr>
      <cdr:spPr>
        <a:xfrm xmlns:a="http://schemas.openxmlformats.org/drawingml/2006/main">
          <a:off x="9660382" y="575056"/>
          <a:ext cx="774156" cy="133462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0.09227</cdr:x>
      <cdr:y>0.48288</cdr:y>
    </cdr:from>
    <cdr:to>
      <cdr:x>0.15736</cdr:x>
      <cdr:y>0.48288</cdr:y>
    </cdr:to>
    <cdr:cxnSp macro="">
      <cdr:nvCxnSpPr>
        <cdr:cNvPr id="11" name="Connecteur droit 10"/>
        <cdr:cNvCxnSpPr/>
      </cdr:nvCxnSpPr>
      <cdr:spPr>
        <a:xfrm xmlns:a="http://schemas.openxmlformats.org/drawingml/2006/main" flipH="1">
          <a:off x="1057412" y="3223260"/>
          <a:ext cx="74596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0.08934</cdr:x>
      <cdr:y>0.44571</cdr:y>
    </cdr:from>
    <cdr:to>
      <cdr:x>0.15944</cdr:x>
      <cdr:y>0.4802</cdr:y>
    </cdr:to>
    <cdr:cxnSp macro="">
      <cdr:nvCxnSpPr>
        <cdr:cNvPr id="13" name="Connecteur droit 12"/>
        <cdr:cNvCxnSpPr/>
      </cdr:nvCxnSpPr>
      <cdr:spPr>
        <a:xfrm xmlns:a="http://schemas.openxmlformats.org/drawingml/2006/main" flipV="1">
          <a:off x="1023926" y="2975172"/>
          <a:ext cx="803380" cy="23022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1.xml><?xml version="1.0" encoding="utf-8"?>
<c:userShapes xmlns:c="http://schemas.openxmlformats.org/drawingml/2006/chart">
  <cdr:relSizeAnchor xmlns:cdr="http://schemas.openxmlformats.org/drawingml/2006/chartDrawing">
    <cdr:from>
      <cdr:x>0.83745</cdr:x>
      <cdr:y>0.37975</cdr:y>
    </cdr:from>
    <cdr:to>
      <cdr:x>0.90445</cdr:x>
      <cdr:y>0.37975</cdr:y>
    </cdr:to>
    <cdr:cxnSp macro="">
      <cdr:nvCxnSpPr>
        <cdr:cNvPr id="4" name="Connecteur droit 3"/>
        <cdr:cNvCxnSpPr/>
      </cdr:nvCxnSpPr>
      <cdr:spPr>
        <a:xfrm xmlns:a="http://schemas.openxmlformats.org/drawingml/2006/main" flipH="1" flipV="1">
          <a:off x="9597588" y="2940474"/>
          <a:ext cx="767852"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0.84085</cdr:x>
      <cdr:y>0.14806</cdr:y>
    </cdr:from>
    <cdr:to>
      <cdr:x>0.90445</cdr:x>
      <cdr:y>0.38277</cdr:y>
    </cdr:to>
    <cdr:cxnSp macro="">
      <cdr:nvCxnSpPr>
        <cdr:cNvPr id="8" name="Connecteur droit 7"/>
        <cdr:cNvCxnSpPr/>
      </cdr:nvCxnSpPr>
      <cdr:spPr>
        <a:xfrm xmlns:a="http://schemas.openxmlformats.org/drawingml/2006/main">
          <a:off x="9636593" y="1146412"/>
          <a:ext cx="728847" cy="181744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0.0933</cdr:x>
      <cdr:y>0.55338</cdr:y>
    </cdr:from>
    <cdr:to>
      <cdr:x>0.15839</cdr:x>
      <cdr:y>0.55338</cdr:y>
    </cdr:to>
    <cdr:cxnSp macro="">
      <cdr:nvCxnSpPr>
        <cdr:cNvPr id="11" name="Connecteur droit 10"/>
        <cdr:cNvCxnSpPr/>
      </cdr:nvCxnSpPr>
      <cdr:spPr>
        <a:xfrm xmlns:a="http://schemas.openxmlformats.org/drawingml/2006/main" flipH="1">
          <a:off x="1069246" y="4284901"/>
          <a:ext cx="745963"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0.09037</cdr:x>
      <cdr:y>0.51621</cdr:y>
    </cdr:from>
    <cdr:to>
      <cdr:x>0.16047</cdr:x>
      <cdr:y>0.5507</cdr:y>
    </cdr:to>
    <cdr:cxnSp macro="">
      <cdr:nvCxnSpPr>
        <cdr:cNvPr id="13" name="Connecteur droit 12"/>
        <cdr:cNvCxnSpPr/>
      </cdr:nvCxnSpPr>
      <cdr:spPr>
        <a:xfrm xmlns:a="http://schemas.openxmlformats.org/drawingml/2006/main" flipV="1">
          <a:off x="1035667" y="3997089"/>
          <a:ext cx="803380" cy="2670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2.xml><?xml version="1.0" encoding="utf-8"?>
<c:userShapes xmlns:c="http://schemas.openxmlformats.org/drawingml/2006/chart">
  <cdr:relSizeAnchor xmlns:cdr="http://schemas.openxmlformats.org/drawingml/2006/chartDrawing">
    <cdr:from>
      <cdr:x>0.84244</cdr:x>
      <cdr:y>0.4843</cdr:y>
    </cdr:from>
    <cdr:to>
      <cdr:x>0.912</cdr:x>
      <cdr:y>0.48504</cdr:y>
    </cdr:to>
    <cdr:cxnSp macro="">
      <cdr:nvCxnSpPr>
        <cdr:cNvPr id="4" name="Connecteur droit 3"/>
        <cdr:cNvCxnSpPr/>
      </cdr:nvCxnSpPr>
      <cdr:spPr>
        <a:xfrm xmlns:a="http://schemas.openxmlformats.org/drawingml/2006/main" flipH="1" flipV="1">
          <a:off x="9654814" y="3232783"/>
          <a:ext cx="797150" cy="49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0.84222</cdr:x>
      <cdr:y>0.48003</cdr:y>
    </cdr:from>
    <cdr:to>
      <cdr:x>0.91005</cdr:x>
      <cdr:y>0.48005</cdr:y>
    </cdr:to>
    <cdr:cxnSp macro="">
      <cdr:nvCxnSpPr>
        <cdr:cNvPr id="8" name="Connecteur droit 7"/>
        <cdr:cNvCxnSpPr/>
      </cdr:nvCxnSpPr>
      <cdr:spPr>
        <a:xfrm xmlns:a="http://schemas.openxmlformats.org/drawingml/2006/main" flipV="1">
          <a:off x="9652280" y="3204258"/>
          <a:ext cx="777330" cy="1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0.09075</cdr:x>
      <cdr:y>0.28481</cdr:y>
    </cdr:from>
    <cdr:to>
      <cdr:x>0.15899</cdr:x>
      <cdr:y>0.28618</cdr:y>
    </cdr:to>
    <cdr:cxnSp macro="">
      <cdr:nvCxnSpPr>
        <cdr:cNvPr id="11" name="Connecteur droit 10"/>
        <cdr:cNvCxnSpPr/>
      </cdr:nvCxnSpPr>
      <cdr:spPr>
        <a:xfrm xmlns:a="http://schemas.openxmlformats.org/drawingml/2006/main" flipH="1">
          <a:off x="1040039" y="1901111"/>
          <a:ext cx="782034" cy="917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0.09105</cdr:x>
      <cdr:y>0.20506</cdr:y>
    </cdr:from>
    <cdr:to>
      <cdr:x>0.15643</cdr:x>
      <cdr:y>0.27736</cdr:y>
    </cdr:to>
    <cdr:cxnSp macro="">
      <cdr:nvCxnSpPr>
        <cdr:cNvPr id="13" name="Connecteur droit 12"/>
        <cdr:cNvCxnSpPr/>
      </cdr:nvCxnSpPr>
      <cdr:spPr>
        <a:xfrm xmlns:a="http://schemas.openxmlformats.org/drawingml/2006/main" flipV="1">
          <a:off x="1043432" y="1368806"/>
          <a:ext cx="749300" cy="48260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3.xml><?xml version="1.0" encoding="utf-8"?>
<c:userShapes xmlns:c="http://schemas.openxmlformats.org/drawingml/2006/chart">
  <cdr:relSizeAnchor xmlns:cdr="http://schemas.openxmlformats.org/drawingml/2006/chartDrawing">
    <cdr:from>
      <cdr:x>0.84244</cdr:x>
      <cdr:y>0.4843</cdr:y>
    </cdr:from>
    <cdr:to>
      <cdr:x>0.912</cdr:x>
      <cdr:y>0.48504</cdr:y>
    </cdr:to>
    <cdr:cxnSp macro="">
      <cdr:nvCxnSpPr>
        <cdr:cNvPr id="4" name="Connecteur droit 3"/>
        <cdr:cNvCxnSpPr/>
      </cdr:nvCxnSpPr>
      <cdr:spPr>
        <a:xfrm xmlns:a="http://schemas.openxmlformats.org/drawingml/2006/main" flipH="1" flipV="1">
          <a:off x="9654814" y="3232783"/>
          <a:ext cx="797150" cy="49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0.84244</cdr:x>
      <cdr:y>0.46059</cdr:y>
    </cdr:from>
    <cdr:to>
      <cdr:x>0.91005</cdr:x>
      <cdr:y>0.48003</cdr:y>
    </cdr:to>
    <cdr:cxnSp macro="">
      <cdr:nvCxnSpPr>
        <cdr:cNvPr id="8" name="Connecteur droit 7"/>
        <cdr:cNvCxnSpPr/>
      </cdr:nvCxnSpPr>
      <cdr:spPr>
        <a:xfrm xmlns:a="http://schemas.openxmlformats.org/drawingml/2006/main">
          <a:off x="9654812" y="3074495"/>
          <a:ext cx="774849" cy="12977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cdr:x>
      <cdr:y>0.28307</cdr:y>
    </cdr:from>
    <cdr:to>
      <cdr:x>0.15587</cdr:x>
      <cdr:y>0.28402</cdr:y>
    </cdr:to>
    <cdr:cxnSp macro="">
      <cdr:nvCxnSpPr>
        <cdr:cNvPr id="11" name="Connecteur droit 10"/>
        <cdr:cNvCxnSpPr/>
      </cdr:nvCxnSpPr>
      <cdr:spPr>
        <a:xfrm xmlns:a="http://schemas.openxmlformats.org/drawingml/2006/main" flipH="1">
          <a:off x="1049783" y="1889506"/>
          <a:ext cx="736599" cy="63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0.09168</cdr:x>
      <cdr:y>0.20696</cdr:y>
    </cdr:from>
    <cdr:to>
      <cdr:x>0.15754</cdr:x>
      <cdr:y>0.27784</cdr:y>
    </cdr:to>
    <cdr:cxnSp macro="">
      <cdr:nvCxnSpPr>
        <cdr:cNvPr id="13" name="Connecteur droit 12"/>
        <cdr:cNvCxnSpPr/>
      </cdr:nvCxnSpPr>
      <cdr:spPr>
        <a:xfrm xmlns:a="http://schemas.openxmlformats.org/drawingml/2006/main" flipV="1">
          <a:off x="1050650" y="1381506"/>
          <a:ext cx="754782" cy="47308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4.xml><?xml version="1.0" encoding="utf-8"?>
<c:userShapes xmlns:c="http://schemas.openxmlformats.org/drawingml/2006/chart">
  <cdr:relSizeAnchor xmlns:cdr="http://schemas.openxmlformats.org/drawingml/2006/chartDrawing">
    <cdr:from>
      <cdr:x>0.84389</cdr:x>
      <cdr:y>0.48337</cdr:y>
    </cdr:from>
    <cdr:to>
      <cdr:x>0.91053</cdr:x>
      <cdr:y>0.48379</cdr:y>
    </cdr:to>
    <cdr:cxnSp macro="">
      <cdr:nvCxnSpPr>
        <cdr:cNvPr id="4" name="Connecteur droit 3"/>
        <cdr:cNvCxnSpPr/>
      </cdr:nvCxnSpPr>
      <cdr:spPr>
        <a:xfrm xmlns:a="http://schemas.openxmlformats.org/drawingml/2006/main" flipH="1" flipV="1">
          <a:off x="9671384" y="3226554"/>
          <a:ext cx="763698" cy="280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0.84293</cdr:x>
      <cdr:y>0.44669</cdr:y>
    </cdr:from>
    <cdr:to>
      <cdr:x>0.90997</cdr:x>
      <cdr:y>0.47618</cdr:y>
    </cdr:to>
    <cdr:cxnSp macro="">
      <cdr:nvCxnSpPr>
        <cdr:cNvPr id="8" name="Connecteur droit 7"/>
        <cdr:cNvCxnSpPr/>
      </cdr:nvCxnSpPr>
      <cdr:spPr>
        <a:xfrm xmlns:a="http://schemas.openxmlformats.org/drawingml/2006/main">
          <a:off x="9660382" y="2981706"/>
          <a:ext cx="768350" cy="1968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0.0836</cdr:x>
      <cdr:y>0.28428</cdr:y>
    </cdr:from>
    <cdr:to>
      <cdr:x>0.16225</cdr:x>
      <cdr:y>0.28435</cdr:y>
    </cdr:to>
    <cdr:cxnSp macro="">
      <cdr:nvCxnSpPr>
        <cdr:cNvPr id="11" name="Connecteur droit 10"/>
        <cdr:cNvCxnSpPr/>
      </cdr:nvCxnSpPr>
      <cdr:spPr>
        <a:xfrm xmlns:a="http://schemas.openxmlformats.org/drawingml/2006/main" flipH="1" flipV="1">
          <a:off x="958083" y="1897586"/>
          <a:ext cx="901366" cy="46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0.09126</cdr:x>
      <cdr:y>0.20601</cdr:y>
    </cdr:from>
    <cdr:to>
      <cdr:x>0.15698</cdr:x>
      <cdr:y>0.27902</cdr:y>
    </cdr:to>
    <cdr:cxnSp macro="">
      <cdr:nvCxnSpPr>
        <cdr:cNvPr id="13" name="Connecteur droit 12"/>
        <cdr:cNvCxnSpPr/>
      </cdr:nvCxnSpPr>
      <cdr:spPr>
        <a:xfrm xmlns:a="http://schemas.openxmlformats.org/drawingml/2006/main" flipV="1">
          <a:off x="1045883" y="1375156"/>
          <a:ext cx="753199" cy="48733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5.xml><?xml version="1.0" encoding="utf-8"?>
<c:userShapes xmlns:c="http://schemas.openxmlformats.org/drawingml/2006/chart">
  <cdr:relSizeAnchor xmlns:cdr="http://schemas.openxmlformats.org/drawingml/2006/chartDrawing">
    <cdr:from>
      <cdr:x>0.84348</cdr:x>
      <cdr:y>0.48345</cdr:y>
    </cdr:from>
    <cdr:to>
      <cdr:x>0.91139</cdr:x>
      <cdr:y>0.48474</cdr:y>
    </cdr:to>
    <cdr:cxnSp macro="">
      <cdr:nvCxnSpPr>
        <cdr:cNvPr id="4" name="Connecteur droit 3"/>
        <cdr:cNvCxnSpPr/>
      </cdr:nvCxnSpPr>
      <cdr:spPr>
        <a:xfrm xmlns:a="http://schemas.openxmlformats.org/drawingml/2006/main" flipH="1">
          <a:off x="9666732" y="3227069"/>
          <a:ext cx="778202" cy="863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0.84238</cdr:x>
      <cdr:y>0.42957</cdr:y>
    </cdr:from>
    <cdr:to>
      <cdr:x>0.91108</cdr:x>
      <cdr:y>0.47808</cdr:y>
    </cdr:to>
    <cdr:cxnSp macro="">
      <cdr:nvCxnSpPr>
        <cdr:cNvPr id="8" name="Connecteur droit 7"/>
        <cdr:cNvCxnSpPr/>
      </cdr:nvCxnSpPr>
      <cdr:spPr>
        <a:xfrm xmlns:a="http://schemas.openxmlformats.org/drawingml/2006/main">
          <a:off x="9654032" y="2867406"/>
          <a:ext cx="787400" cy="3238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0.28307</cdr:y>
    </cdr:from>
    <cdr:to>
      <cdr:x>0.15917</cdr:x>
      <cdr:y>0.2834</cdr:y>
    </cdr:to>
    <cdr:cxnSp macro="">
      <cdr:nvCxnSpPr>
        <cdr:cNvPr id="11" name="Connecteur droit 10"/>
        <cdr:cNvCxnSpPr/>
      </cdr:nvCxnSpPr>
      <cdr:spPr>
        <a:xfrm xmlns:a="http://schemas.openxmlformats.org/drawingml/2006/main" flipH="1" flipV="1">
          <a:off x="1018032" y="1889506"/>
          <a:ext cx="806108" cy="219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0.0916</cdr:x>
      <cdr:y>0.20601</cdr:y>
    </cdr:from>
    <cdr:to>
      <cdr:x>0.15698</cdr:x>
      <cdr:y>0.27736</cdr:y>
    </cdr:to>
    <cdr:cxnSp macro="">
      <cdr:nvCxnSpPr>
        <cdr:cNvPr id="13" name="Connecteur droit 12"/>
        <cdr:cNvCxnSpPr/>
      </cdr:nvCxnSpPr>
      <cdr:spPr>
        <a:xfrm xmlns:a="http://schemas.openxmlformats.org/drawingml/2006/main" flipV="1">
          <a:off x="1049782" y="1375156"/>
          <a:ext cx="749300" cy="47625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6.xml><?xml version="1.0" encoding="utf-8"?>
<c:userShapes xmlns:c="http://schemas.openxmlformats.org/drawingml/2006/chart">
  <cdr:relSizeAnchor xmlns:cdr="http://schemas.openxmlformats.org/drawingml/2006/chartDrawing">
    <cdr:from>
      <cdr:x>0.84</cdr:x>
      <cdr:y>0.4817</cdr:y>
    </cdr:from>
    <cdr:to>
      <cdr:x>0.90887</cdr:x>
      <cdr:y>0.48569</cdr:y>
    </cdr:to>
    <cdr:cxnSp macro="">
      <cdr:nvCxnSpPr>
        <cdr:cNvPr id="4" name="Connecteur droit 3"/>
        <cdr:cNvCxnSpPr/>
      </cdr:nvCxnSpPr>
      <cdr:spPr>
        <a:xfrm xmlns:a="http://schemas.openxmlformats.org/drawingml/2006/main" flipH="1" flipV="1">
          <a:off x="9626804" y="3215406"/>
          <a:ext cx="789228" cy="266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0.84111</cdr:x>
      <cdr:y>0.40391</cdr:y>
    </cdr:from>
    <cdr:to>
      <cdr:x>0.91019</cdr:x>
      <cdr:y>0.48242</cdr:y>
    </cdr:to>
    <cdr:cxnSp macro="">
      <cdr:nvCxnSpPr>
        <cdr:cNvPr id="8" name="Connecteur droit 7"/>
        <cdr:cNvCxnSpPr/>
      </cdr:nvCxnSpPr>
      <cdr:spPr>
        <a:xfrm xmlns:a="http://schemas.openxmlformats.org/drawingml/2006/main">
          <a:off x="9639503" y="2696139"/>
          <a:ext cx="791690" cy="52406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0.08883</cdr:x>
      <cdr:y>0.28083</cdr:y>
    </cdr:from>
    <cdr:to>
      <cdr:x>0.16473</cdr:x>
      <cdr:y>0.28497</cdr:y>
    </cdr:to>
    <cdr:cxnSp macro="">
      <cdr:nvCxnSpPr>
        <cdr:cNvPr id="11" name="Connecteur droit 10"/>
        <cdr:cNvCxnSpPr/>
      </cdr:nvCxnSpPr>
      <cdr:spPr>
        <a:xfrm xmlns:a="http://schemas.openxmlformats.org/drawingml/2006/main" flipH="1">
          <a:off x="1018032" y="1874574"/>
          <a:ext cx="869853" cy="2763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0.09009</cdr:x>
      <cdr:y>0.20506</cdr:y>
    </cdr:from>
    <cdr:to>
      <cdr:x>0.15809</cdr:x>
      <cdr:y>0.27988</cdr:y>
    </cdr:to>
    <cdr:cxnSp macro="">
      <cdr:nvCxnSpPr>
        <cdr:cNvPr id="13" name="Connecteur droit 12"/>
        <cdr:cNvCxnSpPr/>
      </cdr:nvCxnSpPr>
      <cdr:spPr>
        <a:xfrm xmlns:a="http://schemas.openxmlformats.org/drawingml/2006/main" flipV="1">
          <a:off x="1032449" y="1368806"/>
          <a:ext cx="779333" cy="4994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7.xml><?xml version="1.0" encoding="utf-8"?>
<c:userShapes xmlns:c="http://schemas.openxmlformats.org/drawingml/2006/chart">
  <cdr:relSizeAnchor xmlns:cdr="http://schemas.openxmlformats.org/drawingml/2006/chartDrawing">
    <cdr:from>
      <cdr:x>0.84194</cdr:x>
      <cdr:y>0.48337</cdr:y>
    </cdr:from>
    <cdr:to>
      <cdr:x>0.91053</cdr:x>
      <cdr:y>0.48474</cdr:y>
    </cdr:to>
    <cdr:cxnSp macro="">
      <cdr:nvCxnSpPr>
        <cdr:cNvPr id="4" name="Connecteur droit 3"/>
        <cdr:cNvCxnSpPr/>
      </cdr:nvCxnSpPr>
      <cdr:spPr>
        <a:xfrm xmlns:a="http://schemas.openxmlformats.org/drawingml/2006/main" flipH="1" flipV="1">
          <a:off x="9649038" y="3226554"/>
          <a:ext cx="786044" cy="91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0.84111</cdr:x>
      <cdr:y>0.37862</cdr:y>
    </cdr:from>
    <cdr:to>
      <cdr:x>0.91116</cdr:x>
      <cdr:y>0.47885</cdr:y>
    </cdr:to>
    <cdr:cxnSp macro="">
      <cdr:nvCxnSpPr>
        <cdr:cNvPr id="8" name="Connecteur droit 7"/>
        <cdr:cNvCxnSpPr/>
      </cdr:nvCxnSpPr>
      <cdr:spPr>
        <a:xfrm xmlns:a="http://schemas.openxmlformats.org/drawingml/2006/main">
          <a:off x="9639503" y="2527308"/>
          <a:ext cx="802807" cy="6690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0.08758</cdr:x>
      <cdr:y>0.28293</cdr:y>
    </cdr:from>
    <cdr:to>
      <cdr:x>0.16153</cdr:x>
      <cdr:y>0.28293</cdr:y>
    </cdr:to>
    <cdr:cxnSp macro="">
      <cdr:nvCxnSpPr>
        <cdr:cNvPr id="11" name="Connecteur droit 10"/>
        <cdr:cNvCxnSpPr/>
      </cdr:nvCxnSpPr>
      <cdr:spPr>
        <a:xfrm xmlns:a="http://schemas.openxmlformats.org/drawingml/2006/main" flipH="1">
          <a:off x="1003751" y="1888598"/>
          <a:ext cx="847503"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0.09078</cdr:x>
      <cdr:y>0.20696</cdr:y>
    </cdr:from>
    <cdr:to>
      <cdr:x>0.15643</cdr:x>
      <cdr:y>0.27702</cdr:y>
    </cdr:to>
    <cdr:cxnSp macro="">
      <cdr:nvCxnSpPr>
        <cdr:cNvPr id="13" name="Connecteur droit 12"/>
        <cdr:cNvCxnSpPr/>
      </cdr:nvCxnSpPr>
      <cdr:spPr>
        <a:xfrm xmlns:a="http://schemas.openxmlformats.org/drawingml/2006/main" flipV="1">
          <a:off x="1040382" y="1381506"/>
          <a:ext cx="752350" cy="46762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8.xml><?xml version="1.0" encoding="utf-8"?>
<c:userShapes xmlns:c="http://schemas.openxmlformats.org/drawingml/2006/chart">
  <cdr:relSizeAnchor xmlns:cdr="http://schemas.openxmlformats.org/drawingml/2006/chartDrawing">
    <cdr:from>
      <cdr:x>0.84293</cdr:x>
      <cdr:y>0.48379</cdr:y>
    </cdr:from>
    <cdr:to>
      <cdr:x>0.90942</cdr:x>
      <cdr:y>0.48474</cdr:y>
    </cdr:to>
    <cdr:cxnSp macro="">
      <cdr:nvCxnSpPr>
        <cdr:cNvPr id="4" name="Connecteur droit 3"/>
        <cdr:cNvCxnSpPr/>
      </cdr:nvCxnSpPr>
      <cdr:spPr>
        <a:xfrm xmlns:a="http://schemas.openxmlformats.org/drawingml/2006/main" flipH="1" flipV="1">
          <a:off x="9660382" y="3229357"/>
          <a:ext cx="762000" cy="634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0.36012</cdr:y>
    </cdr:from>
    <cdr:to>
      <cdr:x>0.91268</cdr:x>
      <cdr:y>0.48217</cdr:y>
    </cdr:to>
    <cdr:cxnSp macro="">
      <cdr:nvCxnSpPr>
        <cdr:cNvPr id="8" name="Connecteur droit 7"/>
        <cdr:cNvCxnSpPr/>
      </cdr:nvCxnSpPr>
      <cdr:spPr>
        <a:xfrm xmlns:a="http://schemas.openxmlformats.org/drawingml/2006/main">
          <a:off x="9666732" y="2403856"/>
          <a:ext cx="793028" cy="81465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0.08733</cdr:x>
      <cdr:y>0.28402</cdr:y>
    </cdr:from>
    <cdr:to>
      <cdr:x>0.15809</cdr:x>
      <cdr:y>0.2846</cdr:y>
    </cdr:to>
    <cdr:cxnSp macro="">
      <cdr:nvCxnSpPr>
        <cdr:cNvPr id="11" name="Connecteur droit 10"/>
        <cdr:cNvCxnSpPr/>
      </cdr:nvCxnSpPr>
      <cdr:spPr>
        <a:xfrm xmlns:a="http://schemas.openxmlformats.org/drawingml/2006/main" flipH="1">
          <a:off x="1000831" y="1895856"/>
          <a:ext cx="810951" cy="388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0.09215</cdr:x>
      <cdr:y>0.20506</cdr:y>
    </cdr:from>
    <cdr:to>
      <cdr:x>0.15698</cdr:x>
      <cdr:y>0.27831</cdr:y>
    </cdr:to>
    <cdr:cxnSp macro="">
      <cdr:nvCxnSpPr>
        <cdr:cNvPr id="13" name="Connecteur droit 12"/>
        <cdr:cNvCxnSpPr/>
      </cdr:nvCxnSpPr>
      <cdr:spPr>
        <a:xfrm xmlns:a="http://schemas.openxmlformats.org/drawingml/2006/main" flipV="1">
          <a:off x="1056132" y="1368806"/>
          <a:ext cx="742950" cy="48895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9.xml><?xml version="1.0" encoding="utf-8"?>
<c:userShapes xmlns:c="http://schemas.openxmlformats.org/drawingml/2006/chart">
  <cdr:relSizeAnchor xmlns:cdr="http://schemas.openxmlformats.org/drawingml/2006/chartDrawing">
    <cdr:from>
      <cdr:x>0.84292</cdr:x>
      <cdr:y>0.48504</cdr:y>
    </cdr:from>
    <cdr:to>
      <cdr:x>0.90997</cdr:x>
      <cdr:y>0.48569</cdr:y>
    </cdr:to>
    <cdr:cxnSp macro="">
      <cdr:nvCxnSpPr>
        <cdr:cNvPr id="4" name="Connecteur droit 3"/>
        <cdr:cNvCxnSpPr/>
      </cdr:nvCxnSpPr>
      <cdr:spPr>
        <a:xfrm xmlns:a="http://schemas.openxmlformats.org/drawingml/2006/main" flipH="1" flipV="1">
          <a:off x="9660268" y="3237700"/>
          <a:ext cx="768464" cy="435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0.84238</cdr:x>
      <cdr:y>0.32588</cdr:y>
    </cdr:from>
    <cdr:to>
      <cdr:x>0.91108</cdr:x>
      <cdr:y>0.48379</cdr:y>
    </cdr:to>
    <cdr:cxnSp macro="">
      <cdr:nvCxnSpPr>
        <cdr:cNvPr id="8" name="Connecteur droit 7"/>
        <cdr:cNvCxnSpPr/>
      </cdr:nvCxnSpPr>
      <cdr:spPr>
        <a:xfrm xmlns:a="http://schemas.openxmlformats.org/drawingml/2006/main">
          <a:off x="9654032" y="2175256"/>
          <a:ext cx="787400" cy="10541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0.08938</cdr:x>
      <cdr:y>0.28458</cdr:y>
    </cdr:from>
    <cdr:to>
      <cdr:x>0.15986</cdr:x>
      <cdr:y>0.28497</cdr:y>
    </cdr:to>
    <cdr:cxnSp macro="">
      <cdr:nvCxnSpPr>
        <cdr:cNvPr id="11" name="Connecteur droit 10"/>
        <cdr:cNvCxnSpPr/>
      </cdr:nvCxnSpPr>
      <cdr:spPr>
        <a:xfrm xmlns:a="http://schemas.openxmlformats.org/drawingml/2006/main" flipH="1">
          <a:off x="1024382" y="1899606"/>
          <a:ext cx="807691" cy="260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0.09078</cdr:x>
      <cdr:y>0.20696</cdr:y>
    </cdr:from>
    <cdr:to>
      <cdr:x>0.15754</cdr:x>
      <cdr:y>0.27956</cdr:y>
    </cdr:to>
    <cdr:cxnSp macro="">
      <cdr:nvCxnSpPr>
        <cdr:cNvPr id="13" name="Connecteur droit 12"/>
        <cdr:cNvCxnSpPr/>
      </cdr:nvCxnSpPr>
      <cdr:spPr>
        <a:xfrm xmlns:a="http://schemas.openxmlformats.org/drawingml/2006/main" flipV="1">
          <a:off x="1040382" y="1381506"/>
          <a:ext cx="765050" cy="48459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0.84324</cdr:x>
      <cdr:y>0.45338</cdr:y>
    </cdr:from>
    <cdr:to>
      <cdr:x>0.90992</cdr:x>
      <cdr:y>0.45338</cdr:y>
    </cdr:to>
    <cdr:cxnSp macro="">
      <cdr:nvCxnSpPr>
        <cdr:cNvPr id="4" name="Connecteur droit 3"/>
        <cdr:cNvCxnSpPr/>
      </cdr:nvCxnSpPr>
      <cdr:spPr>
        <a:xfrm xmlns:a="http://schemas.openxmlformats.org/drawingml/2006/main" flipH="1">
          <a:off x="9663889" y="3026346"/>
          <a:ext cx="764274"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0.84324</cdr:x>
      <cdr:y>0.36444</cdr:y>
    </cdr:from>
    <cdr:to>
      <cdr:x>0.90876</cdr:x>
      <cdr:y>0.44767</cdr:y>
    </cdr:to>
    <cdr:cxnSp macro="">
      <cdr:nvCxnSpPr>
        <cdr:cNvPr id="8" name="Connecteur droit 7"/>
        <cdr:cNvCxnSpPr/>
      </cdr:nvCxnSpPr>
      <cdr:spPr>
        <a:xfrm xmlns:a="http://schemas.openxmlformats.org/drawingml/2006/main">
          <a:off x="9663889" y="2432668"/>
          <a:ext cx="750967" cy="55560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0.0886</cdr:x>
      <cdr:y>0.22134</cdr:y>
    </cdr:from>
    <cdr:to>
      <cdr:x>0.15846</cdr:x>
      <cdr:y>0.22155</cdr:y>
    </cdr:to>
    <cdr:cxnSp macro="">
      <cdr:nvCxnSpPr>
        <cdr:cNvPr id="11" name="Connecteur droit 10"/>
        <cdr:cNvCxnSpPr/>
      </cdr:nvCxnSpPr>
      <cdr:spPr>
        <a:xfrm xmlns:a="http://schemas.openxmlformats.org/drawingml/2006/main" flipH="1">
          <a:off x="1015443" y="1477449"/>
          <a:ext cx="800611" cy="1446"/>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0.09006</cdr:x>
      <cdr:y>0.12918</cdr:y>
    </cdr:from>
    <cdr:to>
      <cdr:x>0.15774</cdr:x>
      <cdr:y>0.21526</cdr:y>
    </cdr:to>
    <cdr:cxnSp macro="">
      <cdr:nvCxnSpPr>
        <cdr:cNvPr id="13" name="Connecteur droit 12"/>
        <cdr:cNvCxnSpPr/>
      </cdr:nvCxnSpPr>
      <cdr:spPr>
        <a:xfrm xmlns:a="http://schemas.openxmlformats.org/drawingml/2006/main" flipV="1">
          <a:off x="1032168" y="862307"/>
          <a:ext cx="775573" cy="57457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0.xml><?xml version="1.0" encoding="utf-8"?>
<c:userShapes xmlns:c="http://schemas.openxmlformats.org/drawingml/2006/chart">
  <cdr:relSizeAnchor xmlns:cdr="http://schemas.openxmlformats.org/drawingml/2006/chartDrawing">
    <cdr:from>
      <cdr:x>0.84292</cdr:x>
      <cdr:y>0.48337</cdr:y>
    </cdr:from>
    <cdr:to>
      <cdr:x>0.90997</cdr:x>
      <cdr:y>0.48474</cdr:y>
    </cdr:to>
    <cdr:cxnSp macro="">
      <cdr:nvCxnSpPr>
        <cdr:cNvPr id="4" name="Connecteur droit 3"/>
        <cdr:cNvCxnSpPr/>
      </cdr:nvCxnSpPr>
      <cdr:spPr>
        <a:xfrm xmlns:a="http://schemas.openxmlformats.org/drawingml/2006/main" flipH="1" flipV="1">
          <a:off x="9660268" y="3226554"/>
          <a:ext cx="768464" cy="91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0.84348</cdr:x>
      <cdr:y>0.29068</cdr:y>
    </cdr:from>
    <cdr:to>
      <cdr:x>0.90811</cdr:x>
      <cdr:y>0.48003</cdr:y>
    </cdr:to>
    <cdr:cxnSp macro="">
      <cdr:nvCxnSpPr>
        <cdr:cNvPr id="8" name="Connecteur droit 7"/>
        <cdr:cNvCxnSpPr/>
      </cdr:nvCxnSpPr>
      <cdr:spPr>
        <a:xfrm xmlns:a="http://schemas.openxmlformats.org/drawingml/2006/main">
          <a:off x="9666732" y="1940306"/>
          <a:ext cx="740644" cy="126395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0.08802</cdr:x>
      <cdr:y>0.28054</cdr:y>
    </cdr:from>
    <cdr:to>
      <cdr:x>0.15905</cdr:x>
      <cdr:y>0.28221</cdr:y>
    </cdr:to>
    <cdr:cxnSp macro="">
      <cdr:nvCxnSpPr>
        <cdr:cNvPr id="11" name="Connecteur droit 10"/>
        <cdr:cNvCxnSpPr/>
      </cdr:nvCxnSpPr>
      <cdr:spPr>
        <a:xfrm xmlns:a="http://schemas.openxmlformats.org/drawingml/2006/main" flipH="1">
          <a:off x="1008764" y="1872653"/>
          <a:ext cx="814038" cy="11148"/>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0.0905</cdr:x>
      <cdr:y>0.20696</cdr:y>
    </cdr:from>
    <cdr:to>
      <cdr:x>0.15809</cdr:x>
      <cdr:y>0.27951</cdr:y>
    </cdr:to>
    <cdr:cxnSp macro="">
      <cdr:nvCxnSpPr>
        <cdr:cNvPr id="13" name="Connecteur droit 12"/>
        <cdr:cNvCxnSpPr/>
      </cdr:nvCxnSpPr>
      <cdr:spPr>
        <a:xfrm xmlns:a="http://schemas.openxmlformats.org/drawingml/2006/main" flipV="1">
          <a:off x="1037216" y="1381506"/>
          <a:ext cx="774566" cy="48424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7.xml><?xml version="1.0" encoding="utf-8"?>
<c:userShapes xmlns:c="http://schemas.openxmlformats.org/drawingml/2006/chart">
  <cdr:relSizeAnchor xmlns:cdr="http://schemas.openxmlformats.org/drawingml/2006/chartDrawing">
    <cdr:from>
      <cdr:x>0.84258</cdr:x>
      <cdr:y>0.29697</cdr:y>
    </cdr:from>
    <cdr:to>
      <cdr:x>0.91171</cdr:x>
      <cdr:y>0.29763</cdr:y>
    </cdr:to>
    <cdr:cxnSp macro="">
      <cdr:nvCxnSpPr>
        <cdr:cNvPr id="4" name="Connecteur droit 3"/>
        <cdr:cNvCxnSpPr/>
      </cdr:nvCxnSpPr>
      <cdr:spPr>
        <a:xfrm xmlns:a="http://schemas.openxmlformats.org/drawingml/2006/main" flipH="1">
          <a:off x="9656424" y="1982292"/>
          <a:ext cx="792211"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0.84406</cdr:x>
      <cdr:y>0.22812</cdr:y>
    </cdr:from>
    <cdr:to>
      <cdr:x>0.91028</cdr:x>
      <cdr:y>0.29425</cdr:y>
    </cdr:to>
    <cdr:cxnSp macro="">
      <cdr:nvCxnSpPr>
        <cdr:cNvPr id="8" name="Connecteur droit 7"/>
        <cdr:cNvCxnSpPr/>
      </cdr:nvCxnSpPr>
      <cdr:spPr>
        <a:xfrm xmlns:a="http://schemas.openxmlformats.org/drawingml/2006/main">
          <a:off x="9673301" y="1522739"/>
          <a:ext cx="758945" cy="441415"/>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0.08489</cdr:x>
      <cdr:y>0.29596</cdr:y>
    </cdr:from>
    <cdr:to>
      <cdr:x>0.16136</cdr:x>
      <cdr:y>0.29855</cdr:y>
    </cdr:to>
    <cdr:cxnSp macro="">
      <cdr:nvCxnSpPr>
        <cdr:cNvPr id="11" name="Connecteur droit 10"/>
        <cdr:cNvCxnSpPr/>
      </cdr:nvCxnSpPr>
      <cdr:spPr>
        <a:xfrm xmlns:a="http://schemas.openxmlformats.org/drawingml/2006/main" flipH="1" flipV="1">
          <a:off x="972863" y="1975578"/>
          <a:ext cx="876442" cy="172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0.09002</cdr:x>
      <cdr:y>0.21518</cdr:y>
    </cdr:from>
    <cdr:to>
      <cdr:x>0.15849</cdr:x>
      <cdr:y>0.2921</cdr:y>
    </cdr:to>
    <cdr:cxnSp macro="">
      <cdr:nvCxnSpPr>
        <cdr:cNvPr id="13" name="Connecteur droit 12"/>
        <cdr:cNvCxnSpPr/>
      </cdr:nvCxnSpPr>
      <cdr:spPr>
        <a:xfrm xmlns:a="http://schemas.openxmlformats.org/drawingml/2006/main" flipV="1">
          <a:off x="1031672" y="1436381"/>
          <a:ext cx="784754" cy="5134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8.xml><?xml version="1.0" encoding="utf-8"?>
<c:userShapes xmlns:c="http://schemas.openxmlformats.org/drawingml/2006/chart">
  <cdr:relSizeAnchor xmlns:cdr="http://schemas.openxmlformats.org/drawingml/2006/chartDrawing">
    <cdr:from>
      <cdr:x>0.84258</cdr:x>
      <cdr:y>0.29697</cdr:y>
    </cdr:from>
    <cdr:to>
      <cdr:x>0.91171</cdr:x>
      <cdr:y>0.29763</cdr:y>
    </cdr:to>
    <cdr:cxnSp macro="">
      <cdr:nvCxnSpPr>
        <cdr:cNvPr id="4" name="Connecteur droit 3"/>
        <cdr:cNvCxnSpPr/>
      </cdr:nvCxnSpPr>
      <cdr:spPr>
        <a:xfrm xmlns:a="http://schemas.openxmlformats.org/drawingml/2006/main" flipH="1">
          <a:off x="9656424" y="1982292"/>
          <a:ext cx="792211" cy="442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0.84383</cdr:x>
      <cdr:y>0.21723</cdr:y>
    </cdr:from>
    <cdr:to>
      <cdr:x>0.91028</cdr:x>
      <cdr:y>0.29425</cdr:y>
    </cdr:to>
    <cdr:cxnSp macro="">
      <cdr:nvCxnSpPr>
        <cdr:cNvPr id="8" name="Connecteur droit 7"/>
        <cdr:cNvCxnSpPr/>
      </cdr:nvCxnSpPr>
      <cdr:spPr>
        <a:xfrm xmlns:a="http://schemas.openxmlformats.org/drawingml/2006/main">
          <a:off x="9670713" y="1450029"/>
          <a:ext cx="761585" cy="514114"/>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0.08489</cdr:x>
      <cdr:y>0.29596</cdr:y>
    </cdr:from>
    <cdr:to>
      <cdr:x>0.16136</cdr:x>
      <cdr:y>0.29855</cdr:y>
    </cdr:to>
    <cdr:cxnSp macro="">
      <cdr:nvCxnSpPr>
        <cdr:cNvPr id="11" name="Connecteur droit 10"/>
        <cdr:cNvCxnSpPr/>
      </cdr:nvCxnSpPr>
      <cdr:spPr>
        <a:xfrm xmlns:a="http://schemas.openxmlformats.org/drawingml/2006/main" flipH="1" flipV="1">
          <a:off x="972863" y="1975578"/>
          <a:ext cx="876442" cy="1726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0.09002</cdr:x>
      <cdr:y>0.21518</cdr:y>
    </cdr:from>
    <cdr:to>
      <cdr:x>0.15849</cdr:x>
      <cdr:y>0.2921</cdr:y>
    </cdr:to>
    <cdr:cxnSp macro="">
      <cdr:nvCxnSpPr>
        <cdr:cNvPr id="13" name="Connecteur droit 12"/>
        <cdr:cNvCxnSpPr/>
      </cdr:nvCxnSpPr>
      <cdr:spPr>
        <a:xfrm xmlns:a="http://schemas.openxmlformats.org/drawingml/2006/main" flipV="1">
          <a:off x="1031672" y="1436381"/>
          <a:ext cx="784754" cy="51342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9.xml><?xml version="1.0" encoding="utf-8"?>
<c:userShapes xmlns:c="http://schemas.openxmlformats.org/drawingml/2006/chart">
  <cdr:relSizeAnchor xmlns:cdr="http://schemas.openxmlformats.org/drawingml/2006/chartDrawing">
    <cdr:from>
      <cdr:x>0.84076</cdr:x>
      <cdr:y>0.29647</cdr:y>
    </cdr:from>
    <cdr:to>
      <cdr:x>0.90873</cdr:x>
      <cdr:y>0.29799</cdr:y>
    </cdr:to>
    <cdr:cxnSp macro="">
      <cdr:nvCxnSpPr>
        <cdr:cNvPr id="4" name="Connecteur droit 3"/>
        <cdr:cNvCxnSpPr/>
      </cdr:nvCxnSpPr>
      <cdr:spPr>
        <a:xfrm xmlns:a="http://schemas.openxmlformats.org/drawingml/2006/main" flipH="1" flipV="1">
          <a:off x="9635514" y="1978973"/>
          <a:ext cx="779002" cy="10143"/>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0.84118</cdr:x>
      <cdr:y>0.19781</cdr:y>
    </cdr:from>
    <cdr:to>
      <cdr:x>0.90933</cdr:x>
      <cdr:y>0.29288</cdr:y>
    </cdr:to>
    <cdr:cxnSp macro="">
      <cdr:nvCxnSpPr>
        <cdr:cNvPr id="8" name="Connecteur droit 7"/>
        <cdr:cNvCxnSpPr/>
      </cdr:nvCxnSpPr>
      <cdr:spPr>
        <a:xfrm xmlns:a="http://schemas.openxmlformats.org/drawingml/2006/main">
          <a:off x="9640319" y="1320375"/>
          <a:ext cx="781020" cy="63462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0.08615</cdr:x>
      <cdr:y>0.29847</cdr:y>
    </cdr:from>
    <cdr:to>
      <cdr:x>0.16443</cdr:x>
      <cdr:y>0.29847</cdr:y>
    </cdr:to>
    <cdr:cxnSp macro="">
      <cdr:nvCxnSpPr>
        <cdr:cNvPr id="11" name="Connecteur droit 10"/>
        <cdr:cNvCxnSpPr/>
      </cdr:nvCxnSpPr>
      <cdr:spPr>
        <a:xfrm xmlns:a="http://schemas.openxmlformats.org/drawingml/2006/main" flipH="1">
          <a:off x="987354" y="1992317"/>
          <a:ext cx="897126"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0.08823</cdr:x>
      <cdr:y>0.21518</cdr:y>
    </cdr:from>
    <cdr:to>
      <cdr:x>0.15611</cdr:x>
      <cdr:y>0.2939</cdr:y>
    </cdr:to>
    <cdr:cxnSp macro="">
      <cdr:nvCxnSpPr>
        <cdr:cNvPr id="13" name="Connecteur droit 12"/>
        <cdr:cNvCxnSpPr/>
      </cdr:nvCxnSpPr>
      <cdr:spPr>
        <a:xfrm xmlns:a="http://schemas.openxmlformats.org/drawingml/2006/main" flipV="1">
          <a:off x="1011208" y="1436381"/>
          <a:ext cx="777923" cy="52543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78ACC-1C7C-4BF4-979B-E65A96784F57}" type="datetimeFigureOut">
              <a:rPr lang="en-GB" smtClean="0"/>
              <a:t>21/09/2017</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1E5D46-09C9-4E72-9A87-C5EB8924EDD3}" type="slidenum">
              <a:rPr lang="en-GB" smtClean="0"/>
              <a:t>‹N°›</a:t>
            </a:fld>
            <a:endParaRPr lang="en-GB"/>
          </a:p>
        </p:txBody>
      </p:sp>
    </p:spTree>
    <p:extLst>
      <p:ext uri="{BB962C8B-B14F-4D97-AF65-F5344CB8AC3E}">
        <p14:creationId xmlns:p14="http://schemas.microsoft.com/office/powerpoint/2010/main" val="4159779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7F8F4E1F-2793-D743-817F-0588C088255A}" type="slidenum">
              <a:rPr lang="fr-FR" smtClean="0"/>
              <a:t>2</a:t>
            </a:fld>
            <a:endParaRPr lang="fr-FR"/>
          </a:p>
        </p:txBody>
      </p:sp>
    </p:spTree>
    <p:extLst>
      <p:ext uri="{BB962C8B-B14F-4D97-AF65-F5344CB8AC3E}">
        <p14:creationId xmlns:p14="http://schemas.microsoft.com/office/powerpoint/2010/main" val="57783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7F8F4E1F-2793-D743-817F-0588C088255A}" type="slidenum">
              <a:rPr lang="fr-FR" smtClean="0"/>
              <a:t>3</a:t>
            </a:fld>
            <a:endParaRPr lang="fr-FR"/>
          </a:p>
        </p:txBody>
      </p:sp>
    </p:spTree>
    <p:extLst>
      <p:ext uri="{BB962C8B-B14F-4D97-AF65-F5344CB8AC3E}">
        <p14:creationId xmlns:p14="http://schemas.microsoft.com/office/powerpoint/2010/main" val="274394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10"/>
          </p:nvPr>
        </p:nvSpPr>
        <p:spPr/>
        <p:txBody>
          <a:bodyPr/>
          <a:lstStyle/>
          <a:p>
            <a:fld id="{7F8F4E1F-2793-D743-817F-0588C088255A}" type="slidenum">
              <a:rPr lang="fr-FR" smtClean="0"/>
              <a:t>4</a:t>
            </a:fld>
            <a:endParaRPr lang="fr-FR"/>
          </a:p>
        </p:txBody>
      </p:sp>
    </p:spTree>
    <p:extLst>
      <p:ext uri="{BB962C8B-B14F-4D97-AF65-F5344CB8AC3E}">
        <p14:creationId xmlns:p14="http://schemas.microsoft.com/office/powerpoint/2010/main" val="3906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GB"/>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GB"/>
          </a:p>
        </p:txBody>
      </p:sp>
      <p:sp>
        <p:nvSpPr>
          <p:cNvPr id="4" name="Espace réservé de la date 3"/>
          <p:cNvSpPr>
            <a:spLocks noGrp="1"/>
          </p:cNvSpPr>
          <p:nvPr>
            <p:ph type="dt" sz="half" idx="10"/>
          </p:nvPr>
        </p:nvSpPr>
        <p:spPr/>
        <p:txBody>
          <a:body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3118664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2562694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GB"/>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272618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10"/>
          </p:nvPr>
        </p:nvSpPr>
        <p:spPr/>
        <p:txBody>
          <a:body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392007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GB"/>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11"/>
          </p:nvPr>
        </p:nvSpPr>
        <p:spPr/>
        <p:txBody>
          <a:bodyPr/>
          <a:lstStyle/>
          <a:p>
            <a:endParaRPr lang="en-GB"/>
          </a:p>
        </p:txBody>
      </p:sp>
      <p:sp>
        <p:nvSpPr>
          <p:cNvPr id="6" name="Espace réservé du numéro de diapositive 5"/>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256701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e la date 4"/>
          <p:cNvSpPr>
            <a:spLocks noGrp="1"/>
          </p:cNvSpPr>
          <p:nvPr>
            <p:ph type="dt" sz="half" idx="10"/>
          </p:nvPr>
        </p:nvSpPr>
        <p:spPr/>
        <p:txBody>
          <a:bodyPr/>
          <a:lstStyle/>
          <a:p>
            <a:fld id="{82EC1BFB-AE8E-48C2-8E40-8A22391266B1}" type="datetimeFigureOut">
              <a:rPr lang="en-GB" smtClean="0"/>
              <a:t>21/09/2017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1524781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GB"/>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7" name="Espace réservé de la date 6"/>
          <p:cNvSpPr>
            <a:spLocks noGrp="1"/>
          </p:cNvSpPr>
          <p:nvPr>
            <p:ph type="dt" sz="half" idx="10"/>
          </p:nvPr>
        </p:nvSpPr>
        <p:spPr/>
        <p:txBody>
          <a:bodyPr/>
          <a:lstStyle/>
          <a:p>
            <a:fld id="{82EC1BFB-AE8E-48C2-8E40-8A22391266B1}" type="datetimeFigureOut">
              <a:rPr lang="en-GB" smtClean="0"/>
              <a:t>21/09/2017</a:t>
            </a:fld>
            <a:endParaRPr lang="en-GB"/>
          </a:p>
        </p:txBody>
      </p:sp>
      <p:sp>
        <p:nvSpPr>
          <p:cNvPr id="8" name="Espace réservé du pied de page 7"/>
          <p:cNvSpPr>
            <a:spLocks noGrp="1"/>
          </p:cNvSpPr>
          <p:nvPr>
            <p:ph type="ftr" sz="quarter" idx="11"/>
          </p:nvPr>
        </p:nvSpPr>
        <p:spPr/>
        <p:txBody>
          <a:bodyPr/>
          <a:lstStyle/>
          <a:p>
            <a:endParaRPr lang="en-GB"/>
          </a:p>
        </p:txBody>
      </p:sp>
      <p:sp>
        <p:nvSpPr>
          <p:cNvPr id="9" name="Espace réservé du numéro de diapositive 8"/>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1402537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GB"/>
          </a:p>
        </p:txBody>
      </p:sp>
      <p:sp>
        <p:nvSpPr>
          <p:cNvPr id="3" name="Espace réservé de la date 2"/>
          <p:cNvSpPr>
            <a:spLocks noGrp="1"/>
          </p:cNvSpPr>
          <p:nvPr>
            <p:ph type="dt" sz="half" idx="10"/>
          </p:nvPr>
        </p:nvSpPr>
        <p:spPr/>
        <p:txBody>
          <a:bodyPr/>
          <a:lstStyle/>
          <a:p>
            <a:fld id="{82EC1BFB-AE8E-48C2-8E40-8A22391266B1}" type="datetimeFigureOut">
              <a:rPr lang="en-GB" smtClean="0"/>
              <a:t>21/09/2017</a:t>
            </a:fld>
            <a:endParaRPr lang="en-GB"/>
          </a:p>
        </p:txBody>
      </p:sp>
      <p:sp>
        <p:nvSpPr>
          <p:cNvPr id="4" name="Espace réservé du pied de page 3"/>
          <p:cNvSpPr>
            <a:spLocks noGrp="1"/>
          </p:cNvSpPr>
          <p:nvPr>
            <p:ph type="ftr" sz="quarter" idx="11"/>
          </p:nvPr>
        </p:nvSpPr>
        <p:spPr/>
        <p:txBody>
          <a:bodyPr/>
          <a:lstStyle/>
          <a:p>
            <a:endParaRPr lang="en-GB"/>
          </a:p>
        </p:txBody>
      </p:sp>
      <p:sp>
        <p:nvSpPr>
          <p:cNvPr id="5" name="Espace réservé du numéro de diapositive 4"/>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3183274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2EC1BFB-AE8E-48C2-8E40-8A22391266B1}" type="datetimeFigureOut">
              <a:rPr lang="en-GB" smtClean="0"/>
              <a:t>21/09/2017</a:t>
            </a:fld>
            <a:endParaRPr lang="en-GB"/>
          </a:p>
        </p:txBody>
      </p:sp>
      <p:sp>
        <p:nvSpPr>
          <p:cNvPr id="3" name="Espace réservé du pied de page 2"/>
          <p:cNvSpPr>
            <a:spLocks noGrp="1"/>
          </p:cNvSpPr>
          <p:nvPr>
            <p:ph type="ftr" sz="quarter" idx="11"/>
          </p:nvPr>
        </p:nvSpPr>
        <p:spPr/>
        <p:txBody>
          <a:bodyPr/>
          <a:lstStyle/>
          <a:p>
            <a:endParaRPr lang="en-GB"/>
          </a:p>
        </p:txBody>
      </p:sp>
      <p:sp>
        <p:nvSpPr>
          <p:cNvPr id="4" name="Espace réservé du numéro de diapositive 3"/>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53112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GB"/>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2EC1BFB-AE8E-48C2-8E40-8A22391266B1}" type="datetimeFigureOut">
              <a:rPr lang="en-GB" smtClean="0"/>
              <a:t>21/09/2017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1683145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GB"/>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82EC1BFB-AE8E-48C2-8E40-8A22391266B1}" type="datetimeFigureOut">
              <a:rPr lang="en-GB" smtClean="0"/>
              <a:t>21/09/2017</a:t>
            </a:fld>
            <a:endParaRPr lang="en-GB"/>
          </a:p>
        </p:txBody>
      </p:sp>
      <p:sp>
        <p:nvSpPr>
          <p:cNvPr id="6" name="Espace réservé du pied de page 5"/>
          <p:cNvSpPr>
            <a:spLocks noGrp="1"/>
          </p:cNvSpPr>
          <p:nvPr>
            <p:ph type="ftr" sz="quarter" idx="11"/>
          </p:nvPr>
        </p:nvSpPr>
        <p:spPr/>
        <p:txBody>
          <a:bodyPr/>
          <a:lstStyle/>
          <a:p>
            <a:endParaRPr lang="en-GB"/>
          </a:p>
        </p:txBody>
      </p:sp>
      <p:sp>
        <p:nvSpPr>
          <p:cNvPr id="7" name="Espace réservé du numéro de diapositive 6"/>
          <p:cNvSpPr>
            <a:spLocks noGrp="1"/>
          </p:cNvSpPr>
          <p:nvPr>
            <p:ph type="sldNum" sz="quarter" idx="12"/>
          </p:nvPr>
        </p:nvSpPr>
        <p:spPr/>
        <p:txBody>
          <a:bodyPr/>
          <a:lstStyle/>
          <a:p>
            <a:fld id="{97128AC7-59A7-426B-8DB2-6C207ED65850}" type="slidenum">
              <a:rPr lang="en-GB" smtClean="0"/>
              <a:t>‹N°›</a:t>
            </a:fld>
            <a:endParaRPr lang="en-GB"/>
          </a:p>
        </p:txBody>
      </p:sp>
    </p:spTree>
    <p:extLst>
      <p:ext uri="{BB962C8B-B14F-4D97-AF65-F5344CB8AC3E}">
        <p14:creationId xmlns:p14="http://schemas.microsoft.com/office/powerpoint/2010/main" val="58805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GB"/>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C1BFB-AE8E-48C2-8E40-8A22391266B1}" type="datetimeFigureOut">
              <a:rPr lang="en-GB" smtClean="0"/>
              <a:t>21/09/2017</a:t>
            </a:fld>
            <a:endParaRPr lang="en-GB"/>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128AC7-59A7-426B-8DB2-6C207ED65850}" type="slidenum">
              <a:rPr lang="en-GB" smtClean="0"/>
              <a:t>‹N°›</a:t>
            </a:fld>
            <a:endParaRPr lang="en-GB"/>
          </a:p>
        </p:txBody>
      </p:sp>
    </p:spTree>
    <p:extLst>
      <p:ext uri="{BB962C8B-B14F-4D97-AF65-F5344CB8AC3E}">
        <p14:creationId xmlns:p14="http://schemas.microsoft.com/office/powerpoint/2010/main" val="1555556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Forêt</a:t>
            </a:r>
            <a:endParaRPr lang="en-GB" dirty="0"/>
          </a:p>
        </p:txBody>
      </p:sp>
      <p:sp>
        <p:nvSpPr>
          <p:cNvPr id="3" name="Sous-titr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208801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36086196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883" y="576371"/>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03283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1.6</a:t>
            </a:r>
            <a:endParaRPr lang="en-GB" sz="2800" b="1" dirty="0"/>
          </a:p>
        </p:txBody>
      </p:sp>
    </p:spTree>
    <p:extLst>
      <p:ext uri="{BB962C8B-B14F-4D97-AF65-F5344CB8AC3E}">
        <p14:creationId xmlns:p14="http://schemas.microsoft.com/office/powerpoint/2010/main" val="3437285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2</a:t>
            </a:r>
            <a:endParaRPr lang="en-GB" dirty="0"/>
          </a:p>
        </p:txBody>
      </p:sp>
      <p:sp>
        <p:nvSpPr>
          <p:cNvPr id="3" name="Espace réservé du contenu 2"/>
          <p:cNvSpPr>
            <a:spLocks noGrp="1"/>
          </p:cNvSpPr>
          <p:nvPr>
            <p:ph idx="1"/>
          </p:nvPr>
        </p:nvSpPr>
        <p:spPr/>
        <p:txBody>
          <a:bodyPr>
            <a:normAutofit fontScale="85000" lnSpcReduction="20000"/>
          </a:bodyPr>
          <a:lstStyle/>
          <a:p>
            <a:r>
              <a:rPr lang="fr-FR" dirty="0"/>
              <a:t>Vous choisissez entre une ouverture de carrière </a:t>
            </a:r>
            <a:r>
              <a:rPr lang="fr-BE" dirty="0"/>
              <a:t>aujourd’hui ou une ouverture de carrière sur une superficie </a:t>
            </a:r>
            <a:r>
              <a:rPr lang="fr-BE" dirty="0" smtClean="0"/>
              <a:t>plus grande </a:t>
            </a:r>
            <a:r>
              <a:rPr lang="fr-BE" b="1" dirty="0" smtClean="0"/>
              <a:t>dans </a:t>
            </a:r>
            <a:r>
              <a:rPr lang="fr-BE" b="1" dirty="0"/>
              <a:t>20 ans </a:t>
            </a:r>
            <a:r>
              <a:rPr lang="fr-BE" dirty="0"/>
              <a:t>(en 2037) à un endroit différent. </a:t>
            </a:r>
            <a:endParaRPr lang="fr-BE" dirty="0" smtClean="0"/>
          </a:p>
          <a:p>
            <a:r>
              <a:rPr lang="fr-BE" dirty="0"/>
              <a:t>Imaginez </a:t>
            </a:r>
            <a:r>
              <a:rPr lang="fr-BE" dirty="0" smtClean="0"/>
              <a:t>que vous savez avec certitude qu’au </a:t>
            </a:r>
            <a:r>
              <a:rPr lang="fr-BE" dirty="0"/>
              <a:t>moment des opérations, les deux régions concernées sont identiques à tous les </a:t>
            </a:r>
            <a:r>
              <a:rPr lang="fr-BE" dirty="0" smtClean="0"/>
              <a:t>niveaux </a:t>
            </a:r>
            <a:r>
              <a:rPr lang="fr-BE" dirty="0"/>
              <a:t>(santé économique, densité de population, faune et flore, pollution</a:t>
            </a:r>
            <a:r>
              <a:rPr lang="fr-BE" dirty="0" smtClean="0"/>
              <a:t>…)</a:t>
            </a:r>
          </a:p>
          <a:p>
            <a:r>
              <a:rPr lang="fr-BE" dirty="0" smtClean="0"/>
              <a:t>Imaginez que vous savez avec certitude que les la région dans le futur aura la même quantité de forêt.</a:t>
            </a:r>
            <a:endParaRPr lang="en-GB" dirty="0"/>
          </a:p>
          <a:p>
            <a:r>
              <a:rPr lang="fr-FR" dirty="0"/>
              <a:t>Su</a:t>
            </a:r>
            <a:r>
              <a:rPr lang="fr-BE" dirty="0" err="1"/>
              <a:t>pposez</a:t>
            </a:r>
            <a:r>
              <a:rPr lang="fr-BE" dirty="0"/>
              <a:t> qu’il n’y ait aucune incertitude liée à la </a:t>
            </a:r>
            <a:r>
              <a:rPr lang="fr-BE" dirty="0" smtClean="0"/>
              <a:t>ouverture </a:t>
            </a:r>
            <a:r>
              <a:rPr lang="fr-BE" dirty="0"/>
              <a:t>de la carrière dans le futur. Dans l’industrie d’extraction il arrive souvent de signer des contrats de longue durée parce qu’ils doivent planifier la continuité de leurs activités. Dans les deux cas, le payement par votre administration sera fait aujourd’hui. Une fois le contrat signé, il n’y a aucun doute quant au déroulement des opérations. </a:t>
            </a:r>
            <a:endParaRPr lang="fr-BE" dirty="0" smtClean="0"/>
          </a:p>
          <a:p>
            <a:r>
              <a:rPr lang="fr-FR" dirty="0" smtClean="0"/>
              <a:t>Quelle </a:t>
            </a:r>
            <a:r>
              <a:rPr lang="fr-FR" dirty="0"/>
              <a:t>est votre option préférée ?</a:t>
            </a:r>
            <a:endParaRPr lang="en-GB" dirty="0"/>
          </a:p>
        </p:txBody>
      </p:sp>
    </p:spTree>
    <p:extLst>
      <p:ext uri="{BB962C8B-B14F-4D97-AF65-F5344CB8AC3E}">
        <p14:creationId xmlns:p14="http://schemas.microsoft.com/office/powerpoint/2010/main" val="284514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51787998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12" y="98724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71631"/>
            <a:ext cx="3419699" cy="3400806"/>
          </a:xfrm>
          <a:prstGeom prst="rect">
            <a:avLst/>
          </a:prstGeom>
        </p:spPr>
      </p:pic>
      <p:sp>
        <p:nvSpPr>
          <p:cNvPr id="19" name="ZoneTexte 18"/>
          <p:cNvSpPr txBox="1"/>
          <p:nvPr/>
        </p:nvSpPr>
        <p:spPr>
          <a:xfrm>
            <a:off x="4512612" y="85344"/>
            <a:ext cx="2846070" cy="523220"/>
          </a:xfrm>
          <a:prstGeom prst="rect">
            <a:avLst/>
          </a:prstGeom>
          <a:noFill/>
        </p:spPr>
        <p:txBody>
          <a:bodyPr wrap="square" rtlCol="0">
            <a:spAutoFit/>
          </a:bodyPr>
          <a:lstStyle/>
          <a:p>
            <a:pPr algn="ctr"/>
            <a:r>
              <a:rPr lang="fr-FR" sz="2800" b="1" dirty="0"/>
              <a:t>Question </a:t>
            </a:r>
            <a:r>
              <a:rPr lang="fr-FR" sz="2800" b="1" dirty="0" smtClean="0"/>
              <a:t>2.1</a:t>
            </a:r>
            <a:endParaRPr lang="en-GB" sz="2800" b="1" dirty="0"/>
          </a:p>
        </p:txBody>
      </p:sp>
    </p:spTree>
    <p:extLst>
      <p:ext uri="{BB962C8B-B14F-4D97-AF65-F5344CB8AC3E}">
        <p14:creationId xmlns:p14="http://schemas.microsoft.com/office/powerpoint/2010/main" val="1440223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4315429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12" y="98724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3273" y="987245"/>
            <a:ext cx="3419699" cy="3400806"/>
          </a:xfrm>
          <a:prstGeom prst="rect">
            <a:avLst/>
          </a:prstGeom>
        </p:spPr>
      </p:pic>
      <p:sp>
        <p:nvSpPr>
          <p:cNvPr id="19" name="ZoneTexte 18"/>
          <p:cNvSpPr txBox="1"/>
          <p:nvPr/>
        </p:nvSpPr>
        <p:spPr>
          <a:xfrm>
            <a:off x="4512612" y="85344"/>
            <a:ext cx="2846070" cy="523220"/>
          </a:xfrm>
          <a:prstGeom prst="rect">
            <a:avLst/>
          </a:prstGeom>
          <a:noFill/>
        </p:spPr>
        <p:txBody>
          <a:bodyPr wrap="square" rtlCol="0">
            <a:spAutoFit/>
          </a:bodyPr>
          <a:lstStyle/>
          <a:p>
            <a:pPr algn="ctr"/>
            <a:r>
              <a:rPr lang="fr-FR" sz="2800" b="1" dirty="0"/>
              <a:t>Question </a:t>
            </a:r>
            <a:r>
              <a:rPr lang="fr-FR" sz="2800" b="1" dirty="0" smtClean="0"/>
              <a:t>2.2</a:t>
            </a:r>
            <a:endParaRPr lang="en-GB" sz="2800" b="1" dirty="0"/>
          </a:p>
        </p:txBody>
      </p:sp>
    </p:spTree>
    <p:extLst>
      <p:ext uri="{BB962C8B-B14F-4D97-AF65-F5344CB8AC3E}">
        <p14:creationId xmlns:p14="http://schemas.microsoft.com/office/powerpoint/2010/main" val="1780945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2458731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272" y="1084581"/>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03681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2.3</a:t>
            </a:r>
            <a:endParaRPr lang="en-GB" sz="2800" b="1" dirty="0"/>
          </a:p>
        </p:txBody>
      </p:sp>
    </p:spTree>
    <p:extLst>
      <p:ext uri="{BB962C8B-B14F-4D97-AF65-F5344CB8AC3E}">
        <p14:creationId xmlns:p14="http://schemas.microsoft.com/office/powerpoint/2010/main" val="2704035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08677111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768" y="10647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92828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2.4</a:t>
            </a:r>
            <a:endParaRPr lang="en-GB" sz="2800" b="1" dirty="0"/>
          </a:p>
        </p:txBody>
      </p:sp>
    </p:spTree>
    <p:extLst>
      <p:ext uri="{BB962C8B-B14F-4D97-AF65-F5344CB8AC3E}">
        <p14:creationId xmlns:p14="http://schemas.microsoft.com/office/powerpoint/2010/main" val="3838985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16750140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18" y="95358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0568" y="82393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2.5</a:t>
            </a:r>
            <a:endParaRPr lang="en-GB" sz="2800" b="1" dirty="0"/>
          </a:p>
        </p:txBody>
      </p:sp>
    </p:spTree>
    <p:extLst>
      <p:ext uri="{BB962C8B-B14F-4D97-AF65-F5344CB8AC3E}">
        <p14:creationId xmlns:p14="http://schemas.microsoft.com/office/powerpoint/2010/main" val="455564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8754548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121" y="87634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33744" y="72622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2.6</a:t>
            </a:r>
            <a:endParaRPr lang="en-GB" sz="2800" b="1" dirty="0"/>
          </a:p>
        </p:txBody>
      </p:sp>
    </p:spTree>
    <p:extLst>
      <p:ext uri="{BB962C8B-B14F-4D97-AF65-F5344CB8AC3E}">
        <p14:creationId xmlns:p14="http://schemas.microsoft.com/office/powerpoint/2010/main" val="14586388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5943309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140" y="100895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04610" y="60174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2.7</a:t>
            </a:r>
            <a:endParaRPr lang="en-GB" sz="2800" b="1" dirty="0"/>
          </a:p>
        </p:txBody>
      </p:sp>
    </p:spTree>
    <p:extLst>
      <p:ext uri="{BB962C8B-B14F-4D97-AF65-F5344CB8AC3E}">
        <p14:creationId xmlns:p14="http://schemas.microsoft.com/office/powerpoint/2010/main" val="4253925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28376807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216" y="107036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3215" y="43306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2.8</a:t>
            </a:r>
            <a:endParaRPr lang="en-GB" sz="2800" b="1" dirty="0"/>
          </a:p>
        </p:txBody>
      </p:sp>
    </p:spTree>
    <p:extLst>
      <p:ext uri="{BB962C8B-B14F-4D97-AF65-F5344CB8AC3E}">
        <p14:creationId xmlns:p14="http://schemas.microsoft.com/office/powerpoint/2010/main" val="961277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a:t>
            </a:r>
            <a:endParaRPr lang="en-GB" dirty="0"/>
          </a:p>
        </p:txBody>
      </p:sp>
      <p:sp>
        <p:nvSpPr>
          <p:cNvPr id="3" name="Espace réservé du contenu 2"/>
          <p:cNvSpPr>
            <a:spLocks noGrp="1"/>
          </p:cNvSpPr>
          <p:nvPr>
            <p:ph idx="1"/>
          </p:nvPr>
        </p:nvSpPr>
        <p:spPr/>
        <p:txBody>
          <a:bodyPr>
            <a:normAutofit/>
          </a:bodyPr>
          <a:lstStyle/>
          <a:p>
            <a:r>
              <a:rPr lang="fr-BE" dirty="0"/>
              <a:t>Vous travaillez pour l’agence de l’environnement de votre pays. </a:t>
            </a:r>
            <a:endParaRPr lang="fr-BE" dirty="0" smtClean="0"/>
          </a:p>
          <a:p>
            <a:r>
              <a:rPr lang="fr-BE" dirty="0" smtClean="0"/>
              <a:t>Une </a:t>
            </a:r>
            <a:r>
              <a:rPr lang="fr-BE" dirty="0"/>
              <a:t>compagnie d’extraction de sable souhaite arrêter d’exploiter une de ses carrières durant 5 ans. En effet ils doivent changer leur méthode d’opération. Le passage d’une méthode à l’autre demande 5 années pour des raisons techniques (drainage). </a:t>
            </a:r>
            <a:endParaRPr lang="fr-BE" dirty="0" smtClean="0"/>
          </a:p>
          <a:p>
            <a:r>
              <a:rPr lang="fr-BE" dirty="0" smtClean="0"/>
              <a:t>Ils </a:t>
            </a:r>
            <a:r>
              <a:rPr lang="fr-BE" dirty="0"/>
              <a:t>proposent de donner accès à ce site et de faire les aménagements nécessaires si votre département paie une compensation. Quand le site est en opération, le public ne peut y accéder pour des raisons de sécurité. </a:t>
            </a:r>
            <a:endParaRPr lang="fr-BE" dirty="0" smtClean="0"/>
          </a:p>
          <a:p>
            <a:endParaRPr lang="en-GB" dirty="0"/>
          </a:p>
        </p:txBody>
      </p:sp>
    </p:spTree>
    <p:extLst>
      <p:ext uri="{BB962C8B-B14F-4D97-AF65-F5344CB8AC3E}">
        <p14:creationId xmlns:p14="http://schemas.microsoft.com/office/powerpoint/2010/main" val="83321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a:t>
            </a:r>
            <a:r>
              <a:rPr lang="fr-FR" dirty="0" smtClean="0"/>
              <a:t>3</a:t>
            </a:r>
            <a:endParaRPr lang="en-GB" dirty="0"/>
          </a:p>
        </p:txBody>
      </p:sp>
      <p:sp>
        <p:nvSpPr>
          <p:cNvPr id="3" name="Espace réservé du contenu 2"/>
          <p:cNvSpPr>
            <a:spLocks noGrp="1"/>
          </p:cNvSpPr>
          <p:nvPr>
            <p:ph idx="1"/>
          </p:nvPr>
        </p:nvSpPr>
        <p:spPr/>
        <p:txBody>
          <a:bodyPr/>
          <a:lstStyle/>
          <a:p>
            <a:r>
              <a:rPr lang="fr-FR" dirty="0"/>
              <a:t>Il s’agit de la même question que la question </a:t>
            </a:r>
            <a:r>
              <a:rPr lang="fr-FR" dirty="0" smtClean="0"/>
              <a:t>précédente, </a:t>
            </a:r>
            <a:r>
              <a:rPr lang="fr-FR" dirty="0"/>
              <a:t>mais la région dans le </a:t>
            </a:r>
            <a:r>
              <a:rPr lang="fr-FR" b="1" dirty="0"/>
              <a:t>futur aura plus de forêt</a:t>
            </a:r>
            <a:r>
              <a:rPr lang="fr-FR" dirty="0" smtClean="0"/>
              <a:t>.</a:t>
            </a:r>
          </a:p>
          <a:p>
            <a:r>
              <a:rPr lang="fr-FR" dirty="0"/>
              <a:t>Il y a donc un compromis entre: </a:t>
            </a:r>
          </a:p>
          <a:p>
            <a:pPr marL="457200" lvl="1" indent="0">
              <a:buNone/>
            </a:pPr>
            <a:r>
              <a:rPr lang="fr-FR" dirty="0"/>
              <a:t>1) la quantité de la forêt </a:t>
            </a:r>
          </a:p>
          <a:p>
            <a:pPr marL="457200" lvl="1" indent="0">
              <a:buNone/>
            </a:pPr>
            <a:r>
              <a:rPr lang="fr-FR" dirty="0"/>
              <a:t>2) le fait que lorsqu’il y a moins de bois dans une région, une augmentation de la forêt est ressentie plus fortement </a:t>
            </a:r>
          </a:p>
          <a:p>
            <a:pPr marL="457200" lvl="1" indent="0">
              <a:buNone/>
            </a:pPr>
            <a:r>
              <a:rPr lang="fr-FR" dirty="0"/>
              <a:t>3) le moment de l’amélioration.</a:t>
            </a:r>
            <a:endParaRPr lang="en-GB" dirty="0"/>
          </a:p>
          <a:p>
            <a:endParaRPr lang="en-GB" dirty="0"/>
          </a:p>
          <a:p>
            <a:endParaRPr lang="en-GB" dirty="0"/>
          </a:p>
        </p:txBody>
      </p:sp>
    </p:spTree>
    <p:extLst>
      <p:ext uri="{BB962C8B-B14F-4D97-AF65-F5344CB8AC3E}">
        <p14:creationId xmlns:p14="http://schemas.microsoft.com/office/powerpoint/2010/main" val="33226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567593585"/>
              </p:ext>
            </p:extLst>
          </p:nvPr>
        </p:nvGraphicFramePr>
        <p:xfrm>
          <a:off x="372618" y="2758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45" y="229713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17167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.1</a:t>
            </a:r>
            <a:endParaRPr lang="en-GB" sz="2800" b="1" dirty="0"/>
          </a:p>
        </p:txBody>
      </p:sp>
    </p:spTree>
    <p:extLst>
      <p:ext uri="{BB962C8B-B14F-4D97-AF65-F5344CB8AC3E}">
        <p14:creationId xmlns:p14="http://schemas.microsoft.com/office/powerpoint/2010/main" val="3977272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18988375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059" y="229780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08514" y="1106962"/>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.2</a:t>
            </a:r>
            <a:endParaRPr lang="en-GB" sz="2800" b="1" dirty="0"/>
          </a:p>
        </p:txBody>
      </p:sp>
    </p:spTree>
    <p:extLst>
      <p:ext uri="{BB962C8B-B14F-4D97-AF65-F5344CB8AC3E}">
        <p14:creationId xmlns:p14="http://schemas.microsoft.com/office/powerpoint/2010/main" val="1703072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65312046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62" y="227689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1047929"/>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.3</a:t>
            </a:r>
            <a:endParaRPr lang="en-GB" sz="2800" b="1" dirty="0"/>
          </a:p>
        </p:txBody>
      </p:sp>
    </p:spTree>
    <p:extLst>
      <p:ext uri="{BB962C8B-B14F-4D97-AF65-F5344CB8AC3E}">
        <p14:creationId xmlns:p14="http://schemas.microsoft.com/office/powerpoint/2010/main" val="1281055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07802949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62" y="235495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2182" y="88579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.4</a:t>
            </a:r>
            <a:endParaRPr lang="en-GB" sz="2800" b="1" dirty="0"/>
          </a:p>
        </p:txBody>
      </p:sp>
    </p:spTree>
    <p:extLst>
      <p:ext uri="{BB962C8B-B14F-4D97-AF65-F5344CB8AC3E}">
        <p14:creationId xmlns:p14="http://schemas.microsoft.com/office/powerpoint/2010/main" val="492283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24175888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16" y="232654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91878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.5</a:t>
            </a:r>
            <a:endParaRPr lang="en-GB" sz="2800" b="1" dirty="0"/>
          </a:p>
        </p:txBody>
      </p:sp>
    </p:spTree>
    <p:extLst>
      <p:ext uri="{BB962C8B-B14F-4D97-AF65-F5344CB8AC3E}">
        <p14:creationId xmlns:p14="http://schemas.microsoft.com/office/powerpoint/2010/main" val="3756402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2557215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315" y="22073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3809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.6</a:t>
            </a:r>
            <a:endParaRPr lang="en-GB" sz="2800" b="1" dirty="0"/>
          </a:p>
        </p:txBody>
      </p:sp>
    </p:spTree>
    <p:extLst>
      <p:ext uri="{BB962C8B-B14F-4D97-AF65-F5344CB8AC3E}">
        <p14:creationId xmlns:p14="http://schemas.microsoft.com/office/powerpoint/2010/main" val="4104791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51439019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598" y="21438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4428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.7</a:t>
            </a:r>
            <a:endParaRPr lang="en-GB" sz="2800" b="1" dirty="0"/>
          </a:p>
        </p:txBody>
      </p:sp>
    </p:spTree>
    <p:extLst>
      <p:ext uri="{BB962C8B-B14F-4D97-AF65-F5344CB8AC3E}">
        <p14:creationId xmlns:p14="http://schemas.microsoft.com/office/powerpoint/2010/main" val="3977624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11269216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912" y="217964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71419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3</a:t>
            </a:r>
            <a:r>
              <a:rPr lang="fr-FR" sz="2800" b="1" dirty="0" smtClean="0"/>
              <a:t>.8</a:t>
            </a:r>
            <a:endParaRPr lang="en-GB" sz="2800" b="1" dirty="0"/>
          </a:p>
        </p:txBody>
      </p:sp>
    </p:spTree>
    <p:extLst>
      <p:ext uri="{BB962C8B-B14F-4D97-AF65-F5344CB8AC3E}">
        <p14:creationId xmlns:p14="http://schemas.microsoft.com/office/powerpoint/2010/main" val="4169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54593313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969" y="21334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87158" y="43306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3.9</a:t>
            </a:r>
            <a:endParaRPr lang="en-GB" sz="2800" b="1" dirty="0"/>
          </a:p>
        </p:txBody>
      </p:sp>
    </p:spTree>
    <p:extLst>
      <p:ext uri="{BB962C8B-B14F-4D97-AF65-F5344CB8AC3E}">
        <p14:creationId xmlns:p14="http://schemas.microsoft.com/office/powerpoint/2010/main" val="17363708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Intro</a:t>
            </a:r>
            <a:endParaRPr lang="en-GB" dirty="0"/>
          </a:p>
        </p:txBody>
      </p:sp>
      <p:sp>
        <p:nvSpPr>
          <p:cNvPr id="3" name="Espace réservé du contenu 2"/>
          <p:cNvSpPr>
            <a:spLocks noGrp="1"/>
          </p:cNvSpPr>
          <p:nvPr>
            <p:ph idx="1"/>
          </p:nvPr>
        </p:nvSpPr>
        <p:spPr/>
        <p:txBody>
          <a:bodyPr/>
          <a:lstStyle/>
          <a:p>
            <a:r>
              <a:rPr lang="fr-BE" dirty="0"/>
              <a:t>Le seul avantage à prendre en compte est d’ordre récréatif : le public peut profiter de la forêt quand les opérations sont </a:t>
            </a:r>
            <a:r>
              <a:rPr lang="fr-BE" dirty="0" smtClean="0"/>
              <a:t>à l’arrêt. </a:t>
            </a:r>
            <a:r>
              <a:rPr lang="fr-BE" dirty="0"/>
              <a:t>Vous pouvez supposer qu’il n’y ait aucune pollution chimique et que l’effet de l’extraction sur la biodiversité est négligeable (la présence de promeneurs compense l’absence de machines). </a:t>
            </a:r>
            <a:endParaRPr lang="en-GB" dirty="0"/>
          </a:p>
          <a:p>
            <a:r>
              <a:rPr lang="fr-BE" dirty="0" smtClean="0"/>
              <a:t>Imaginez </a:t>
            </a:r>
            <a:r>
              <a:rPr lang="fr-BE" dirty="0"/>
              <a:t>qu’au moment des opérations, les deux régions concernées sont identiques à tous </a:t>
            </a:r>
            <a:r>
              <a:rPr lang="fr-BE" dirty="0" smtClean="0"/>
              <a:t>les </a:t>
            </a:r>
            <a:r>
              <a:rPr lang="fr-BE" dirty="0"/>
              <a:t>niveaux (santé économique, densité de population, faune et flore, pollution…) excepté </a:t>
            </a:r>
            <a:r>
              <a:rPr lang="fr-BE" dirty="0" smtClean="0"/>
              <a:t>la </a:t>
            </a:r>
            <a:r>
              <a:rPr lang="fr-BE" dirty="0"/>
              <a:t>densité de </a:t>
            </a:r>
            <a:r>
              <a:rPr lang="fr-BE" dirty="0" smtClean="0"/>
              <a:t>forêts.</a:t>
            </a:r>
            <a:endParaRPr lang="en-GB" dirty="0"/>
          </a:p>
        </p:txBody>
      </p:sp>
    </p:spTree>
    <p:extLst>
      <p:ext uri="{BB962C8B-B14F-4D97-AF65-F5344CB8AC3E}">
        <p14:creationId xmlns:p14="http://schemas.microsoft.com/office/powerpoint/2010/main" val="7129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213064151"/>
              </p:ext>
            </p:extLst>
          </p:nvPr>
        </p:nvGraphicFramePr>
        <p:xfrm>
          <a:off x="353568" y="-818867"/>
          <a:ext cx="11460480" cy="7579331"/>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969" y="233818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7145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3.10</a:t>
            </a:r>
            <a:endParaRPr lang="en-GB" sz="2800" b="1" dirty="0"/>
          </a:p>
        </p:txBody>
      </p:sp>
    </p:spTree>
    <p:extLst>
      <p:ext uri="{BB962C8B-B14F-4D97-AF65-F5344CB8AC3E}">
        <p14:creationId xmlns:p14="http://schemas.microsoft.com/office/powerpoint/2010/main" val="3909385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a:t>
            </a:r>
            <a:r>
              <a:rPr lang="fr-FR" dirty="0" smtClean="0"/>
              <a:t>4</a:t>
            </a:r>
            <a:endParaRPr lang="en-GB" dirty="0"/>
          </a:p>
        </p:txBody>
      </p:sp>
      <p:sp>
        <p:nvSpPr>
          <p:cNvPr id="3" name="Espace réservé du contenu 2"/>
          <p:cNvSpPr>
            <a:spLocks noGrp="1"/>
          </p:cNvSpPr>
          <p:nvPr>
            <p:ph idx="1"/>
          </p:nvPr>
        </p:nvSpPr>
        <p:spPr/>
        <p:txBody>
          <a:bodyPr/>
          <a:lstStyle/>
          <a:p>
            <a:r>
              <a:rPr lang="fr-FR" dirty="0"/>
              <a:t>Il s’agit de la même question que la question </a:t>
            </a:r>
            <a:r>
              <a:rPr lang="fr-FR" dirty="0" smtClean="0"/>
              <a:t>précédente, </a:t>
            </a:r>
            <a:r>
              <a:rPr lang="fr-FR" dirty="0"/>
              <a:t>mais la région dans le </a:t>
            </a:r>
            <a:r>
              <a:rPr lang="fr-FR" b="1" dirty="0"/>
              <a:t>futur aura moins de forêt</a:t>
            </a:r>
            <a:r>
              <a:rPr lang="fr-FR" dirty="0"/>
              <a:t>. </a:t>
            </a:r>
            <a:endParaRPr lang="en-GB" dirty="0"/>
          </a:p>
        </p:txBody>
      </p:sp>
    </p:spTree>
    <p:extLst>
      <p:ext uri="{BB962C8B-B14F-4D97-AF65-F5344CB8AC3E}">
        <p14:creationId xmlns:p14="http://schemas.microsoft.com/office/powerpoint/2010/main" val="2836718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24260888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588" y="95173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264222"/>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4.1</a:t>
            </a:r>
            <a:endParaRPr lang="en-GB" sz="2800" b="1" dirty="0"/>
          </a:p>
        </p:txBody>
      </p:sp>
    </p:spTree>
    <p:extLst>
      <p:ext uri="{BB962C8B-B14F-4D97-AF65-F5344CB8AC3E}">
        <p14:creationId xmlns:p14="http://schemas.microsoft.com/office/powerpoint/2010/main" val="15142201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47463323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12" y="81948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37383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.2</a:t>
            </a:r>
            <a:endParaRPr lang="en-GB" sz="2800" b="1" dirty="0"/>
          </a:p>
        </p:txBody>
      </p:sp>
    </p:spTree>
    <p:extLst>
      <p:ext uri="{BB962C8B-B14F-4D97-AF65-F5344CB8AC3E}">
        <p14:creationId xmlns:p14="http://schemas.microsoft.com/office/powerpoint/2010/main" val="42521233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51853238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972" y="88920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228356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.3</a:t>
            </a:r>
            <a:endParaRPr lang="en-GB" sz="2800" b="1" dirty="0"/>
          </a:p>
        </p:txBody>
      </p:sp>
    </p:spTree>
    <p:extLst>
      <p:ext uri="{BB962C8B-B14F-4D97-AF65-F5344CB8AC3E}">
        <p14:creationId xmlns:p14="http://schemas.microsoft.com/office/powerpoint/2010/main" val="21958354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794346393"/>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12" y="95088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21035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.4</a:t>
            </a:r>
            <a:endParaRPr lang="en-GB" sz="2800" b="1" dirty="0"/>
          </a:p>
        </p:txBody>
      </p:sp>
    </p:spTree>
    <p:extLst>
      <p:ext uri="{BB962C8B-B14F-4D97-AF65-F5344CB8AC3E}">
        <p14:creationId xmlns:p14="http://schemas.microsoft.com/office/powerpoint/2010/main" val="35224652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11046635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616" y="95140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532" y="220682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4.5</a:t>
            </a:r>
            <a:endParaRPr lang="en-GB" sz="2800" b="1" dirty="0"/>
          </a:p>
        </p:txBody>
      </p:sp>
    </p:spTree>
    <p:extLst>
      <p:ext uri="{BB962C8B-B14F-4D97-AF65-F5344CB8AC3E}">
        <p14:creationId xmlns:p14="http://schemas.microsoft.com/office/powerpoint/2010/main" val="18370908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53583316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916" y="96648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17498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.6</a:t>
            </a:r>
            <a:endParaRPr lang="en-GB" sz="2800" b="1" dirty="0"/>
          </a:p>
        </p:txBody>
      </p:sp>
    </p:spTree>
    <p:extLst>
      <p:ext uri="{BB962C8B-B14F-4D97-AF65-F5344CB8AC3E}">
        <p14:creationId xmlns:p14="http://schemas.microsoft.com/office/powerpoint/2010/main" val="36205204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48233654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767" y="101196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03132" y="210959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.7</a:t>
            </a:r>
            <a:endParaRPr lang="en-GB" sz="2800" b="1" dirty="0"/>
          </a:p>
        </p:txBody>
      </p:sp>
    </p:spTree>
    <p:extLst>
      <p:ext uri="{BB962C8B-B14F-4D97-AF65-F5344CB8AC3E}">
        <p14:creationId xmlns:p14="http://schemas.microsoft.com/office/powerpoint/2010/main" val="2941116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46226597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289" y="88904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532" y="201701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.8</a:t>
            </a:r>
            <a:endParaRPr lang="en-GB" sz="2800" b="1" dirty="0"/>
          </a:p>
        </p:txBody>
      </p:sp>
    </p:spTree>
    <p:extLst>
      <p:ext uri="{BB962C8B-B14F-4D97-AF65-F5344CB8AC3E}">
        <p14:creationId xmlns:p14="http://schemas.microsoft.com/office/powerpoint/2010/main" val="77504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1</a:t>
            </a:r>
            <a:endParaRPr lang="en-GB" dirty="0"/>
          </a:p>
        </p:txBody>
      </p:sp>
      <p:sp>
        <p:nvSpPr>
          <p:cNvPr id="3" name="Espace réservé du contenu 2"/>
          <p:cNvSpPr>
            <a:spLocks noGrp="1"/>
          </p:cNvSpPr>
          <p:nvPr>
            <p:ph idx="1"/>
          </p:nvPr>
        </p:nvSpPr>
        <p:spPr/>
        <p:txBody>
          <a:bodyPr/>
          <a:lstStyle/>
          <a:p>
            <a:r>
              <a:rPr lang="fr-BE" dirty="0"/>
              <a:t>La compagnie d’extraction de sable vous fait deux propositions dans 2 régions </a:t>
            </a:r>
            <a:r>
              <a:rPr lang="fr-BE" dirty="0" smtClean="0"/>
              <a:t>différentes qui ont le même coût. </a:t>
            </a:r>
            <a:endParaRPr lang="fr-BE" dirty="0"/>
          </a:p>
          <a:p>
            <a:r>
              <a:rPr lang="fr-FR" dirty="0" smtClean="0"/>
              <a:t>Vous </a:t>
            </a:r>
            <a:r>
              <a:rPr lang="fr-FR" dirty="0"/>
              <a:t>choisissez entre une ouverture de carrière dans une région où il y a 15% de forêt ou une ouverture de carrière plus petite dans une région où il n’y a que 10% de forêt. </a:t>
            </a:r>
            <a:endParaRPr lang="en-GB" dirty="0"/>
          </a:p>
          <a:p>
            <a:r>
              <a:rPr lang="fr-FR" dirty="0"/>
              <a:t>Il y a donc un compromis entre la quantité de la forêt et le fait que lorsqu’il y a moins de </a:t>
            </a:r>
            <a:r>
              <a:rPr lang="fr-FR" dirty="0" smtClean="0"/>
              <a:t>forêt </a:t>
            </a:r>
            <a:r>
              <a:rPr lang="fr-FR" dirty="0"/>
              <a:t>dans une région, une </a:t>
            </a:r>
            <a:r>
              <a:rPr lang="fr-FR" dirty="0" smtClean="0"/>
              <a:t>augmentation </a:t>
            </a:r>
            <a:r>
              <a:rPr lang="fr-FR" dirty="0"/>
              <a:t>de la forêt est ressentie plus fortement.  </a:t>
            </a:r>
            <a:endParaRPr lang="en-GB" dirty="0"/>
          </a:p>
          <a:p>
            <a:r>
              <a:rPr lang="fr-FR" dirty="0"/>
              <a:t>Quelle est votre option préférée ?</a:t>
            </a:r>
            <a:endParaRPr lang="en-GB" dirty="0"/>
          </a:p>
        </p:txBody>
      </p:sp>
    </p:spTree>
    <p:extLst>
      <p:ext uri="{BB962C8B-B14F-4D97-AF65-F5344CB8AC3E}">
        <p14:creationId xmlns:p14="http://schemas.microsoft.com/office/powerpoint/2010/main" val="280545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02650451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650" y="93997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35847" y="176695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4</a:t>
            </a:r>
            <a:r>
              <a:rPr lang="fr-FR" sz="2800" b="1" dirty="0" smtClean="0"/>
              <a:t>.9</a:t>
            </a:r>
            <a:endParaRPr lang="en-GB" sz="2800" b="1" dirty="0"/>
          </a:p>
        </p:txBody>
      </p:sp>
    </p:spTree>
    <p:extLst>
      <p:ext uri="{BB962C8B-B14F-4D97-AF65-F5344CB8AC3E}">
        <p14:creationId xmlns:p14="http://schemas.microsoft.com/office/powerpoint/2010/main" val="39203026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a:t>
            </a:r>
            <a:r>
              <a:rPr lang="fr-FR" dirty="0" smtClean="0"/>
              <a:t>5</a:t>
            </a:r>
            <a:endParaRPr lang="en-GB" dirty="0"/>
          </a:p>
        </p:txBody>
      </p:sp>
      <p:sp>
        <p:nvSpPr>
          <p:cNvPr id="3" name="Espace réservé du contenu 2"/>
          <p:cNvSpPr>
            <a:spLocks noGrp="1"/>
          </p:cNvSpPr>
          <p:nvPr>
            <p:ph idx="1"/>
          </p:nvPr>
        </p:nvSpPr>
        <p:spPr/>
        <p:txBody>
          <a:bodyPr>
            <a:normAutofit lnSpcReduction="10000"/>
          </a:bodyPr>
          <a:lstStyle/>
          <a:p>
            <a:r>
              <a:rPr lang="fr-FR" dirty="0"/>
              <a:t>Imaginez </a:t>
            </a:r>
            <a:r>
              <a:rPr lang="fr-FR" b="1" dirty="0"/>
              <a:t>qu’il y a 20 ans</a:t>
            </a:r>
            <a:r>
              <a:rPr lang="fr-FR" dirty="0"/>
              <a:t>, quelqu’un de l’administration </a:t>
            </a:r>
            <a:r>
              <a:rPr lang="fr-FR" dirty="0" smtClean="0"/>
              <a:t>environnementale </a:t>
            </a:r>
            <a:r>
              <a:rPr lang="fr-FR" dirty="0"/>
              <a:t>aurait dû choisir entre </a:t>
            </a:r>
            <a:r>
              <a:rPr lang="fr-FR" dirty="0" smtClean="0"/>
              <a:t>rendre accessible de la forêt immédiatement ou plus tard. </a:t>
            </a:r>
          </a:p>
          <a:p>
            <a:r>
              <a:rPr lang="fr-FR" dirty="0"/>
              <a:t>Nous avons souvent une opinion sur la manière dont les décisions dans le passé auraient dû être réalisées. Des historiens font un jugement moral des décisions du passé, étant donné les connaissances au moment de la décision. Les avocats dénoncent ou justifient l’éthique de certaines décisions dans le passé… </a:t>
            </a:r>
          </a:p>
          <a:p>
            <a:r>
              <a:rPr lang="fr-BE" dirty="0"/>
              <a:t>Imaginez que le décideur savait avec certitude que la </a:t>
            </a:r>
            <a:r>
              <a:rPr lang="fr-BE" b="1" dirty="0"/>
              <a:t>région ne changerait pas dans le temps </a:t>
            </a:r>
            <a:r>
              <a:rPr lang="fr-BE" dirty="0"/>
              <a:t>(santé économique, densité de population, faune et flore, pollution…).</a:t>
            </a:r>
          </a:p>
        </p:txBody>
      </p:sp>
    </p:spTree>
    <p:extLst>
      <p:ext uri="{BB962C8B-B14F-4D97-AF65-F5344CB8AC3E}">
        <p14:creationId xmlns:p14="http://schemas.microsoft.com/office/powerpoint/2010/main" val="10856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Question 5</a:t>
            </a:r>
            <a:endParaRPr lang="en-GB" dirty="0"/>
          </a:p>
        </p:txBody>
      </p:sp>
      <p:sp>
        <p:nvSpPr>
          <p:cNvPr id="3" name="Espace réservé du contenu 2"/>
          <p:cNvSpPr>
            <a:spLocks noGrp="1"/>
          </p:cNvSpPr>
          <p:nvPr>
            <p:ph idx="1"/>
          </p:nvPr>
        </p:nvSpPr>
        <p:spPr/>
        <p:txBody>
          <a:bodyPr>
            <a:normAutofit/>
          </a:bodyPr>
          <a:lstStyle/>
          <a:p>
            <a:r>
              <a:rPr lang="fr-FR" dirty="0" smtClean="0"/>
              <a:t>Imaginez que le </a:t>
            </a:r>
            <a:r>
              <a:rPr lang="fr-FR" dirty="0"/>
              <a:t>décideur savait avec certitude que la région </a:t>
            </a:r>
            <a:r>
              <a:rPr lang="fr-FR" b="1" dirty="0"/>
              <a:t>allait avoir la même quantité de forêt</a:t>
            </a:r>
            <a:r>
              <a:rPr lang="fr-FR" dirty="0"/>
              <a:t> dans le futur</a:t>
            </a:r>
            <a:r>
              <a:rPr lang="fr-FR" dirty="0" smtClean="0"/>
              <a:t>.  </a:t>
            </a:r>
            <a:endParaRPr lang="en-GB" dirty="0"/>
          </a:p>
          <a:p>
            <a:r>
              <a:rPr lang="fr-FR" dirty="0"/>
              <a:t>Su</a:t>
            </a:r>
            <a:r>
              <a:rPr lang="fr-BE" dirty="0" err="1"/>
              <a:t>pposez</a:t>
            </a:r>
            <a:r>
              <a:rPr lang="fr-BE" dirty="0"/>
              <a:t> qu’il n’y </a:t>
            </a:r>
            <a:r>
              <a:rPr lang="fr-BE" dirty="0" smtClean="0"/>
              <a:t>avait </a:t>
            </a:r>
            <a:r>
              <a:rPr lang="fr-BE" b="1" dirty="0"/>
              <a:t>aucune incertitude </a:t>
            </a:r>
            <a:r>
              <a:rPr lang="fr-BE" dirty="0"/>
              <a:t>liée à la </a:t>
            </a:r>
            <a:r>
              <a:rPr lang="fr-BE" dirty="0" smtClean="0"/>
              <a:t>ouverture </a:t>
            </a:r>
            <a:r>
              <a:rPr lang="fr-BE" dirty="0"/>
              <a:t>de la carrière dans le futur. Dans l’industrie d’extraction il arrive souvent de signer des contrats de longue durée parce qu’ils doivent planifier la continuité de leurs activités. Dans les deux cas, le payement par </a:t>
            </a:r>
            <a:r>
              <a:rPr lang="fr-BE" dirty="0" smtClean="0"/>
              <a:t>la compagnie d’extraction était </a:t>
            </a:r>
            <a:r>
              <a:rPr lang="fr-BE" dirty="0"/>
              <a:t>fait </a:t>
            </a:r>
            <a:r>
              <a:rPr lang="fr-BE" dirty="0" smtClean="0"/>
              <a:t>immédiatement. </a:t>
            </a:r>
            <a:r>
              <a:rPr lang="fr-BE" dirty="0"/>
              <a:t>Une fois le contrat signé, il </a:t>
            </a:r>
            <a:r>
              <a:rPr lang="fr-BE" dirty="0" smtClean="0"/>
              <a:t>n’allait y avoir </a:t>
            </a:r>
            <a:r>
              <a:rPr lang="fr-BE" dirty="0"/>
              <a:t>aucun doute quant au déroulement des opérations. </a:t>
            </a:r>
            <a:endParaRPr lang="fr-BE" dirty="0" smtClean="0"/>
          </a:p>
          <a:p>
            <a:r>
              <a:rPr lang="fr-FR" dirty="0"/>
              <a:t>Quelle aurait dû être </a:t>
            </a:r>
            <a:r>
              <a:rPr lang="fr-FR" dirty="0" smtClean="0"/>
              <a:t>son option </a:t>
            </a:r>
            <a:r>
              <a:rPr lang="fr-FR" dirty="0"/>
              <a:t>préférée selon vous?</a:t>
            </a:r>
            <a:endParaRPr lang="en-GB" dirty="0"/>
          </a:p>
          <a:p>
            <a:endParaRPr lang="fr-BE" dirty="0"/>
          </a:p>
          <a:p>
            <a:endParaRPr lang="en-GB" dirty="0"/>
          </a:p>
        </p:txBody>
      </p:sp>
    </p:spTree>
    <p:extLst>
      <p:ext uri="{BB962C8B-B14F-4D97-AF65-F5344CB8AC3E}">
        <p14:creationId xmlns:p14="http://schemas.microsoft.com/office/powerpoint/2010/main" val="154278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88972362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12" y="98724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987245"/>
            <a:ext cx="3419699" cy="3400806"/>
          </a:xfrm>
          <a:prstGeom prst="rect">
            <a:avLst/>
          </a:prstGeom>
        </p:spPr>
      </p:pic>
      <p:sp>
        <p:nvSpPr>
          <p:cNvPr id="19" name="ZoneTexte 18"/>
          <p:cNvSpPr txBox="1"/>
          <p:nvPr/>
        </p:nvSpPr>
        <p:spPr>
          <a:xfrm>
            <a:off x="4512612" y="85344"/>
            <a:ext cx="2846070" cy="523220"/>
          </a:xfrm>
          <a:prstGeom prst="rect">
            <a:avLst/>
          </a:prstGeom>
          <a:noFill/>
        </p:spPr>
        <p:txBody>
          <a:bodyPr wrap="square" rtlCol="0">
            <a:spAutoFit/>
          </a:bodyPr>
          <a:lstStyle/>
          <a:p>
            <a:pPr algn="ctr"/>
            <a:r>
              <a:rPr lang="fr-FR" sz="2800" b="1" dirty="0"/>
              <a:t>Question 5</a:t>
            </a:r>
            <a:r>
              <a:rPr lang="fr-FR" sz="2800" b="1" dirty="0" smtClean="0"/>
              <a:t>.1</a:t>
            </a:r>
            <a:endParaRPr lang="en-GB" sz="2800" b="1" dirty="0"/>
          </a:p>
        </p:txBody>
      </p:sp>
    </p:spTree>
    <p:extLst>
      <p:ext uri="{BB962C8B-B14F-4D97-AF65-F5344CB8AC3E}">
        <p14:creationId xmlns:p14="http://schemas.microsoft.com/office/powerpoint/2010/main" val="19350770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99045072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712" y="98724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3273" y="987245"/>
            <a:ext cx="3419699" cy="3400806"/>
          </a:xfrm>
          <a:prstGeom prst="rect">
            <a:avLst/>
          </a:prstGeom>
        </p:spPr>
      </p:pic>
      <p:sp>
        <p:nvSpPr>
          <p:cNvPr id="19" name="ZoneTexte 18"/>
          <p:cNvSpPr txBox="1"/>
          <p:nvPr/>
        </p:nvSpPr>
        <p:spPr>
          <a:xfrm>
            <a:off x="4512612" y="85344"/>
            <a:ext cx="2846070" cy="523220"/>
          </a:xfrm>
          <a:prstGeom prst="rect">
            <a:avLst/>
          </a:prstGeom>
          <a:noFill/>
        </p:spPr>
        <p:txBody>
          <a:bodyPr wrap="square" rtlCol="0">
            <a:spAutoFit/>
          </a:bodyPr>
          <a:lstStyle/>
          <a:p>
            <a:pPr algn="ctr"/>
            <a:r>
              <a:rPr lang="fr-FR" sz="2800" b="1" dirty="0"/>
              <a:t>Question </a:t>
            </a:r>
            <a:r>
              <a:rPr lang="fr-FR" sz="2800" b="1" dirty="0" smtClean="0"/>
              <a:t>5.2</a:t>
            </a:r>
            <a:endParaRPr lang="en-GB" sz="2800" b="1" dirty="0"/>
          </a:p>
        </p:txBody>
      </p:sp>
    </p:spTree>
    <p:extLst>
      <p:ext uri="{BB962C8B-B14F-4D97-AF65-F5344CB8AC3E}">
        <p14:creationId xmlns:p14="http://schemas.microsoft.com/office/powerpoint/2010/main" val="274516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43851376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272" y="1084581"/>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036814"/>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5.3</a:t>
            </a:r>
            <a:endParaRPr lang="en-GB" sz="2800" b="1" dirty="0"/>
          </a:p>
        </p:txBody>
      </p:sp>
    </p:spTree>
    <p:extLst>
      <p:ext uri="{BB962C8B-B14F-4D97-AF65-F5344CB8AC3E}">
        <p14:creationId xmlns:p14="http://schemas.microsoft.com/office/powerpoint/2010/main" val="6504834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99939671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8768" y="10647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92828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5.4</a:t>
            </a:r>
            <a:endParaRPr lang="en-GB" sz="2800" b="1" dirty="0"/>
          </a:p>
        </p:txBody>
      </p:sp>
    </p:spTree>
    <p:extLst>
      <p:ext uri="{BB962C8B-B14F-4D97-AF65-F5344CB8AC3E}">
        <p14:creationId xmlns:p14="http://schemas.microsoft.com/office/powerpoint/2010/main" val="581672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22534688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118" y="95358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0568" y="82393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5.5</a:t>
            </a:r>
            <a:endParaRPr lang="en-GB" sz="2800" b="1" dirty="0"/>
          </a:p>
        </p:txBody>
      </p:sp>
    </p:spTree>
    <p:extLst>
      <p:ext uri="{BB962C8B-B14F-4D97-AF65-F5344CB8AC3E}">
        <p14:creationId xmlns:p14="http://schemas.microsoft.com/office/powerpoint/2010/main" val="29772536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21789424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121" y="87634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33744" y="72622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5.6</a:t>
            </a:r>
            <a:endParaRPr lang="en-GB" sz="2800" b="1" dirty="0"/>
          </a:p>
        </p:txBody>
      </p:sp>
    </p:spTree>
    <p:extLst>
      <p:ext uri="{BB962C8B-B14F-4D97-AF65-F5344CB8AC3E}">
        <p14:creationId xmlns:p14="http://schemas.microsoft.com/office/powerpoint/2010/main" val="1096871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77510070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140" y="100895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04610" y="60174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5.7</a:t>
            </a:r>
            <a:endParaRPr lang="en-GB" sz="2800" b="1" dirty="0"/>
          </a:p>
        </p:txBody>
      </p:sp>
    </p:spTree>
    <p:extLst>
      <p:ext uri="{BB962C8B-B14F-4D97-AF65-F5344CB8AC3E}">
        <p14:creationId xmlns:p14="http://schemas.microsoft.com/office/powerpoint/2010/main" val="3089631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44661491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28" y="43306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70459" y="215208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1.1</a:t>
            </a:r>
            <a:endParaRPr lang="en-GB" sz="2800" b="1" dirty="0"/>
          </a:p>
        </p:txBody>
      </p:sp>
    </p:spTree>
    <p:extLst>
      <p:ext uri="{BB962C8B-B14F-4D97-AF65-F5344CB8AC3E}">
        <p14:creationId xmlns:p14="http://schemas.microsoft.com/office/powerpoint/2010/main" val="14027567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05706549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216" y="107036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13215" y="43306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5.8</a:t>
            </a:r>
            <a:endParaRPr lang="en-GB" sz="2800" b="1" dirty="0"/>
          </a:p>
        </p:txBody>
      </p:sp>
    </p:spTree>
    <p:extLst>
      <p:ext uri="{BB962C8B-B14F-4D97-AF65-F5344CB8AC3E}">
        <p14:creationId xmlns:p14="http://schemas.microsoft.com/office/powerpoint/2010/main" val="1946659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6</a:t>
            </a:r>
            <a:endParaRPr lang="en-GB" dirty="0"/>
          </a:p>
        </p:txBody>
      </p:sp>
      <p:sp>
        <p:nvSpPr>
          <p:cNvPr id="3" name="Espace réservé du contenu 2"/>
          <p:cNvSpPr>
            <a:spLocks noGrp="1"/>
          </p:cNvSpPr>
          <p:nvPr>
            <p:ph idx="1"/>
          </p:nvPr>
        </p:nvSpPr>
        <p:spPr/>
        <p:txBody>
          <a:bodyPr>
            <a:normAutofit/>
          </a:bodyPr>
          <a:lstStyle/>
          <a:p>
            <a:r>
              <a:rPr lang="fr-FR" dirty="0" err="1" smtClean="0"/>
              <a:t>ll</a:t>
            </a:r>
            <a:r>
              <a:rPr lang="fr-FR" dirty="0" smtClean="0"/>
              <a:t> </a:t>
            </a:r>
            <a:r>
              <a:rPr lang="fr-FR" dirty="0"/>
              <a:t>s’agit de la même question que la question </a:t>
            </a:r>
            <a:r>
              <a:rPr lang="fr-FR" dirty="0" smtClean="0"/>
              <a:t>précédente, </a:t>
            </a:r>
            <a:r>
              <a:rPr lang="fr-FR" dirty="0"/>
              <a:t>mais </a:t>
            </a:r>
            <a:r>
              <a:rPr lang="fr-FR" dirty="0" smtClean="0"/>
              <a:t>le décideur dans le passé savait il y a 20 ans avec 100% de certitude que la </a:t>
            </a:r>
            <a:r>
              <a:rPr lang="fr-FR" dirty="0"/>
              <a:t>région </a:t>
            </a:r>
            <a:r>
              <a:rPr lang="fr-FR" b="1" dirty="0" smtClean="0"/>
              <a:t>aujourd’hui allait avoir </a:t>
            </a:r>
            <a:r>
              <a:rPr lang="fr-FR" b="1" dirty="0"/>
              <a:t>plus de forêt</a:t>
            </a:r>
            <a:r>
              <a:rPr lang="fr-FR" dirty="0" smtClean="0"/>
              <a:t>.</a:t>
            </a:r>
          </a:p>
          <a:p>
            <a:r>
              <a:rPr lang="fr-FR" dirty="0"/>
              <a:t>Il y a donc un compromis entre: </a:t>
            </a:r>
          </a:p>
          <a:p>
            <a:pPr marL="457200" lvl="1" indent="0">
              <a:buNone/>
            </a:pPr>
            <a:r>
              <a:rPr lang="fr-FR" dirty="0"/>
              <a:t>1) la quantité de la forêt </a:t>
            </a:r>
          </a:p>
          <a:p>
            <a:pPr marL="457200" lvl="1" indent="0">
              <a:buNone/>
            </a:pPr>
            <a:r>
              <a:rPr lang="fr-FR" dirty="0"/>
              <a:t>2) le fait que lorsqu’il y a moins de bois dans une région, une augmentation de la forêt est ressentie plus fortement </a:t>
            </a:r>
          </a:p>
          <a:p>
            <a:pPr marL="457200" lvl="1" indent="0">
              <a:buNone/>
            </a:pPr>
            <a:r>
              <a:rPr lang="fr-FR" dirty="0"/>
              <a:t>3) le moment de l’amélioration.</a:t>
            </a:r>
            <a:endParaRPr lang="en-GB" dirty="0"/>
          </a:p>
          <a:p>
            <a:endParaRPr lang="en-GB" dirty="0"/>
          </a:p>
          <a:p>
            <a:endParaRPr lang="en-GB" dirty="0"/>
          </a:p>
        </p:txBody>
      </p:sp>
    </p:spTree>
    <p:extLst>
      <p:ext uri="{BB962C8B-B14F-4D97-AF65-F5344CB8AC3E}">
        <p14:creationId xmlns:p14="http://schemas.microsoft.com/office/powerpoint/2010/main" val="159017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766184603"/>
              </p:ext>
            </p:extLst>
          </p:nvPr>
        </p:nvGraphicFramePr>
        <p:xfrm>
          <a:off x="372618" y="2758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845" y="229713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17167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6.1</a:t>
            </a:r>
            <a:endParaRPr lang="en-GB" sz="2800" b="1" dirty="0"/>
          </a:p>
        </p:txBody>
      </p:sp>
    </p:spTree>
    <p:extLst>
      <p:ext uri="{BB962C8B-B14F-4D97-AF65-F5344CB8AC3E}">
        <p14:creationId xmlns:p14="http://schemas.microsoft.com/office/powerpoint/2010/main" val="31089898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51163890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4059" y="229780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08514" y="1106962"/>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6.2</a:t>
            </a:r>
            <a:endParaRPr lang="en-GB" sz="2800" b="1" dirty="0"/>
          </a:p>
        </p:txBody>
      </p:sp>
    </p:spTree>
    <p:extLst>
      <p:ext uri="{BB962C8B-B14F-4D97-AF65-F5344CB8AC3E}">
        <p14:creationId xmlns:p14="http://schemas.microsoft.com/office/powerpoint/2010/main" val="10410288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68933852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062" y="227689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1047929"/>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6.3</a:t>
            </a:r>
            <a:endParaRPr lang="en-GB" sz="2800" b="1" dirty="0"/>
          </a:p>
        </p:txBody>
      </p:sp>
    </p:spTree>
    <p:extLst>
      <p:ext uri="{BB962C8B-B14F-4D97-AF65-F5344CB8AC3E}">
        <p14:creationId xmlns:p14="http://schemas.microsoft.com/office/powerpoint/2010/main" val="18888147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35995690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662" y="235495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2182" y="88579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6.4</a:t>
            </a:r>
            <a:endParaRPr lang="en-GB" sz="2800" b="1" dirty="0"/>
          </a:p>
        </p:txBody>
      </p:sp>
    </p:spTree>
    <p:extLst>
      <p:ext uri="{BB962C8B-B14F-4D97-AF65-F5344CB8AC3E}">
        <p14:creationId xmlns:p14="http://schemas.microsoft.com/office/powerpoint/2010/main" val="17521357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88900123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016" y="2326544"/>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91878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6.5</a:t>
            </a:r>
            <a:endParaRPr lang="en-GB" sz="2800" b="1" dirty="0"/>
          </a:p>
        </p:txBody>
      </p:sp>
    </p:spTree>
    <p:extLst>
      <p:ext uri="{BB962C8B-B14F-4D97-AF65-F5344CB8AC3E}">
        <p14:creationId xmlns:p14="http://schemas.microsoft.com/office/powerpoint/2010/main" val="4171819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990943259"/>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315" y="22073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3809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6.6</a:t>
            </a:r>
            <a:endParaRPr lang="en-GB" sz="2800" b="1" dirty="0"/>
          </a:p>
        </p:txBody>
      </p:sp>
    </p:spTree>
    <p:extLst>
      <p:ext uri="{BB962C8B-B14F-4D97-AF65-F5344CB8AC3E}">
        <p14:creationId xmlns:p14="http://schemas.microsoft.com/office/powerpoint/2010/main" val="1102950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977456061"/>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598" y="214386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844288"/>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6.7</a:t>
            </a:r>
            <a:endParaRPr lang="en-GB" sz="2800" b="1" dirty="0"/>
          </a:p>
        </p:txBody>
      </p:sp>
    </p:spTree>
    <p:extLst>
      <p:ext uri="{BB962C8B-B14F-4D97-AF65-F5344CB8AC3E}">
        <p14:creationId xmlns:p14="http://schemas.microsoft.com/office/powerpoint/2010/main" val="30638755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50602021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912" y="217964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71419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6.8</a:t>
            </a:r>
            <a:endParaRPr lang="en-GB" sz="2800" b="1" dirty="0"/>
          </a:p>
        </p:txBody>
      </p:sp>
    </p:spTree>
    <p:extLst>
      <p:ext uri="{BB962C8B-B14F-4D97-AF65-F5344CB8AC3E}">
        <p14:creationId xmlns:p14="http://schemas.microsoft.com/office/powerpoint/2010/main" val="1670403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928" y="43306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49137" y="2133466"/>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1.2</a:t>
            </a:r>
            <a:endParaRPr lang="en-GB" sz="2800" b="1" dirty="0"/>
          </a:p>
        </p:txBody>
      </p:sp>
    </p:spTree>
    <p:extLst>
      <p:ext uri="{BB962C8B-B14F-4D97-AF65-F5344CB8AC3E}">
        <p14:creationId xmlns:p14="http://schemas.microsoft.com/office/powerpoint/2010/main" val="8542013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59219572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0969" y="21334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87158" y="43306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6.9</a:t>
            </a:r>
            <a:endParaRPr lang="en-GB" sz="2800" b="1" dirty="0"/>
          </a:p>
        </p:txBody>
      </p:sp>
    </p:spTree>
    <p:extLst>
      <p:ext uri="{BB962C8B-B14F-4D97-AF65-F5344CB8AC3E}">
        <p14:creationId xmlns:p14="http://schemas.microsoft.com/office/powerpoint/2010/main" val="23878868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283398036"/>
              </p:ext>
            </p:extLst>
          </p:nvPr>
        </p:nvGraphicFramePr>
        <p:xfrm>
          <a:off x="353568" y="-982639"/>
          <a:ext cx="11460480" cy="7743103"/>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572" y="213346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171453"/>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6.10</a:t>
            </a:r>
            <a:endParaRPr lang="en-GB" sz="2800" b="1" dirty="0"/>
          </a:p>
        </p:txBody>
      </p:sp>
    </p:spTree>
    <p:extLst>
      <p:ext uri="{BB962C8B-B14F-4D97-AF65-F5344CB8AC3E}">
        <p14:creationId xmlns:p14="http://schemas.microsoft.com/office/powerpoint/2010/main" val="24271997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Question 7</a:t>
            </a:r>
            <a:endParaRPr lang="en-GB" dirty="0"/>
          </a:p>
        </p:txBody>
      </p:sp>
      <p:sp>
        <p:nvSpPr>
          <p:cNvPr id="3" name="Espace réservé du contenu 2"/>
          <p:cNvSpPr>
            <a:spLocks noGrp="1"/>
          </p:cNvSpPr>
          <p:nvPr>
            <p:ph idx="1"/>
          </p:nvPr>
        </p:nvSpPr>
        <p:spPr/>
        <p:txBody>
          <a:bodyPr/>
          <a:lstStyle/>
          <a:p>
            <a:r>
              <a:rPr lang="fr-FR" dirty="0" err="1"/>
              <a:t>ll</a:t>
            </a:r>
            <a:r>
              <a:rPr lang="fr-FR" dirty="0"/>
              <a:t> s’agit de la même question que la question précédente, mais le décideur dans le passé savait il y a 20 ans avec 100% de certitude que la région </a:t>
            </a:r>
            <a:r>
              <a:rPr lang="fr-FR" b="1" dirty="0"/>
              <a:t>aujourd’hui allait avoir </a:t>
            </a:r>
            <a:r>
              <a:rPr lang="fr-FR" b="1" dirty="0" smtClean="0"/>
              <a:t>moins </a:t>
            </a:r>
            <a:r>
              <a:rPr lang="fr-FR" b="1" dirty="0"/>
              <a:t>de forêt</a:t>
            </a:r>
            <a:r>
              <a:rPr lang="fr-FR" dirty="0" smtClean="0"/>
              <a:t>.</a:t>
            </a:r>
            <a:endParaRPr lang="fr-FR" dirty="0"/>
          </a:p>
        </p:txBody>
      </p:sp>
    </p:spTree>
    <p:extLst>
      <p:ext uri="{BB962C8B-B14F-4D97-AF65-F5344CB8AC3E}">
        <p14:creationId xmlns:p14="http://schemas.microsoft.com/office/powerpoint/2010/main" val="2554917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227793820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588" y="951735"/>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264222"/>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7</a:t>
            </a:r>
            <a:r>
              <a:rPr lang="fr-FR" sz="2800" b="1" dirty="0" smtClean="0"/>
              <a:t>.1</a:t>
            </a:r>
            <a:endParaRPr lang="en-GB" sz="2800" b="1" dirty="0"/>
          </a:p>
        </p:txBody>
      </p:sp>
    </p:spTree>
    <p:extLst>
      <p:ext uri="{BB962C8B-B14F-4D97-AF65-F5344CB8AC3E}">
        <p14:creationId xmlns:p14="http://schemas.microsoft.com/office/powerpoint/2010/main" val="10577794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15630441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112" y="81948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37383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7.2</a:t>
            </a:r>
            <a:endParaRPr lang="en-GB" sz="2800" b="1" dirty="0"/>
          </a:p>
        </p:txBody>
      </p:sp>
    </p:spTree>
    <p:extLst>
      <p:ext uri="{BB962C8B-B14F-4D97-AF65-F5344CB8AC3E}">
        <p14:creationId xmlns:p14="http://schemas.microsoft.com/office/powerpoint/2010/main" val="2423626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861336087"/>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972" y="88920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2283567"/>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7.3</a:t>
            </a:r>
            <a:endParaRPr lang="en-GB" sz="2800" b="1" dirty="0"/>
          </a:p>
        </p:txBody>
      </p:sp>
    </p:spTree>
    <p:extLst>
      <p:ext uri="{BB962C8B-B14F-4D97-AF65-F5344CB8AC3E}">
        <p14:creationId xmlns:p14="http://schemas.microsoft.com/office/powerpoint/2010/main" val="39650677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412" y="95088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15832" y="21035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7.4</a:t>
            </a:r>
            <a:endParaRPr lang="en-GB" sz="2800" b="1" dirty="0"/>
          </a:p>
        </p:txBody>
      </p:sp>
    </p:spTree>
    <p:extLst>
      <p:ext uri="{BB962C8B-B14F-4D97-AF65-F5344CB8AC3E}">
        <p14:creationId xmlns:p14="http://schemas.microsoft.com/office/powerpoint/2010/main" val="14170433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415057374"/>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6616" y="95140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532" y="220682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7</a:t>
            </a:r>
            <a:r>
              <a:rPr lang="fr-FR" sz="2800" b="1" dirty="0" smtClean="0"/>
              <a:t>.5</a:t>
            </a:r>
            <a:endParaRPr lang="en-GB" sz="2800" b="1" dirty="0"/>
          </a:p>
        </p:txBody>
      </p:sp>
    </p:spTree>
    <p:extLst>
      <p:ext uri="{BB962C8B-B14F-4D97-AF65-F5344CB8AC3E}">
        <p14:creationId xmlns:p14="http://schemas.microsoft.com/office/powerpoint/2010/main" val="10915221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199759418"/>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916" y="966488"/>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174985"/>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7.6</a:t>
            </a:r>
            <a:endParaRPr lang="en-GB" sz="2800" b="1" dirty="0"/>
          </a:p>
        </p:txBody>
      </p:sp>
    </p:spTree>
    <p:extLst>
      <p:ext uri="{BB962C8B-B14F-4D97-AF65-F5344CB8AC3E}">
        <p14:creationId xmlns:p14="http://schemas.microsoft.com/office/powerpoint/2010/main" val="37302941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589511812"/>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7767" y="101196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03132" y="210959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7.7</a:t>
            </a:r>
            <a:endParaRPr lang="en-GB" sz="2800" b="1" dirty="0"/>
          </a:p>
        </p:txBody>
      </p:sp>
    </p:spTree>
    <p:extLst>
      <p:ext uri="{BB962C8B-B14F-4D97-AF65-F5344CB8AC3E}">
        <p14:creationId xmlns:p14="http://schemas.microsoft.com/office/powerpoint/2010/main" val="771190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310" y="433063"/>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80667" y="202730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1.3</a:t>
            </a:r>
            <a:endParaRPr lang="en-GB" sz="2800" b="1" dirty="0"/>
          </a:p>
        </p:txBody>
      </p:sp>
    </p:spTree>
    <p:extLst>
      <p:ext uri="{BB962C8B-B14F-4D97-AF65-F5344CB8AC3E}">
        <p14:creationId xmlns:p14="http://schemas.microsoft.com/office/powerpoint/2010/main" val="15398404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690485325"/>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289" y="889047"/>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428532" y="2017010"/>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7.8</a:t>
            </a:r>
            <a:endParaRPr lang="en-GB" sz="2800" b="1" dirty="0"/>
          </a:p>
        </p:txBody>
      </p:sp>
    </p:spTree>
    <p:extLst>
      <p:ext uri="{BB962C8B-B14F-4D97-AF65-F5344CB8AC3E}">
        <p14:creationId xmlns:p14="http://schemas.microsoft.com/office/powerpoint/2010/main" val="33483999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90171067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3650" y="939979"/>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535847" y="1766951"/>
            <a:ext cx="3419699" cy="3400806"/>
          </a:xfrm>
          <a:prstGeom prst="rect">
            <a:avLst/>
          </a:prstGeom>
        </p:spPr>
      </p:pic>
      <p:sp>
        <p:nvSpPr>
          <p:cNvPr id="19" name="ZoneTexte 18"/>
          <p:cNvSpPr txBox="1"/>
          <p:nvPr/>
        </p:nvSpPr>
        <p:spPr>
          <a:xfrm>
            <a:off x="4512612" y="-90157"/>
            <a:ext cx="2846070" cy="523220"/>
          </a:xfrm>
          <a:prstGeom prst="rect">
            <a:avLst/>
          </a:prstGeom>
          <a:noFill/>
        </p:spPr>
        <p:txBody>
          <a:bodyPr wrap="square" rtlCol="0">
            <a:spAutoFit/>
          </a:bodyPr>
          <a:lstStyle/>
          <a:p>
            <a:pPr algn="ctr"/>
            <a:r>
              <a:rPr lang="fr-FR" sz="2800" b="1" dirty="0"/>
              <a:t>Question </a:t>
            </a:r>
            <a:r>
              <a:rPr lang="fr-FR" sz="2800" b="1" dirty="0" smtClean="0"/>
              <a:t>7.9</a:t>
            </a:r>
            <a:endParaRPr lang="en-GB" sz="2800" b="1" dirty="0"/>
          </a:p>
        </p:txBody>
      </p:sp>
    </p:spTree>
    <p:extLst>
      <p:ext uri="{BB962C8B-B14F-4D97-AF65-F5344CB8AC3E}">
        <p14:creationId xmlns:p14="http://schemas.microsoft.com/office/powerpoint/2010/main" val="24595832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350461176"/>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627" y="530506"/>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000042"/>
            <a:ext cx="3419699" cy="3400806"/>
          </a:xfrm>
          <a:prstGeom prst="rect">
            <a:avLst/>
          </a:prstGeom>
        </p:spPr>
      </p:pic>
      <p:sp>
        <p:nvSpPr>
          <p:cNvPr id="19" name="ZoneTexte 18"/>
          <p:cNvSpPr txBox="1"/>
          <p:nvPr/>
        </p:nvSpPr>
        <p:spPr>
          <a:xfrm>
            <a:off x="4660773" y="85344"/>
            <a:ext cx="2846070" cy="523220"/>
          </a:xfrm>
          <a:prstGeom prst="rect">
            <a:avLst/>
          </a:prstGeom>
          <a:noFill/>
        </p:spPr>
        <p:txBody>
          <a:bodyPr wrap="square" rtlCol="0">
            <a:spAutoFit/>
          </a:bodyPr>
          <a:lstStyle/>
          <a:p>
            <a:pPr algn="ctr"/>
            <a:r>
              <a:rPr lang="fr-FR" sz="2800" b="1" dirty="0"/>
              <a:t>Question </a:t>
            </a:r>
            <a:r>
              <a:rPr lang="fr-FR" sz="2800" b="1" dirty="0" smtClean="0"/>
              <a:t>1.4</a:t>
            </a:r>
            <a:endParaRPr lang="en-GB" sz="2800" b="1" dirty="0"/>
          </a:p>
        </p:txBody>
      </p:sp>
    </p:spTree>
    <p:extLst>
      <p:ext uri="{BB962C8B-B14F-4D97-AF65-F5344CB8AC3E}">
        <p14:creationId xmlns:p14="http://schemas.microsoft.com/office/powerpoint/2010/main" val="10743048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Espace réservé du contenu 6"/>
          <p:cNvGraphicFramePr>
            <a:graphicFrameLocks noGrp="1"/>
          </p:cNvGraphicFramePr>
          <p:nvPr>
            <p:ph idx="1"/>
            <p:extLst>
              <p:ext uri="{D42A27DB-BD31-4B8C-83A1-F6EECF244321}">
                <p14:modId xmlns:p14="http://schemas.microsoft.com/office/powerpoint/2010/main" val="3831769740"/>
              </p:ext>
            </p:extLst>
          </p:nvPr>
        </p:nvGraphicFramePr>
        <p:xfrm>
          <a:off x="353568" y="85344"/>
          <a:ext cx="11460480" cy="6675120"/>
        </p:xfrm>
        <a:graphic>
          <a:graphicData uri="http://schemas.openxmlformats.org/drawingml/2006/chart">
            <c:chart xmlns:c="http://schemas.openxmlformats.org/drawingml/2006/chart" xmlns:r="http://schemas.openxmlformats.org/officeDocument/2006/relationships" r:id="rId2"/>
          </a:graphicData>
        </a:graphic>
      </p:graphicFrame>
      <p:pic>
        <p:nvPicPr>
          <p:cNvPr id="17" name="Imag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224" y="542062"/>
            <a:ext cx="3419699" cy="3400806"/>
          </a:xfrm>
          <a:prstGeom prst="rect">
            <a:avLst/>
          </a:prstGeom>
        </p:spPr>
      </p:pic>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358682" y="2043692"/>
            <a:ext cx="3419699" cy="3400806"/>
          </a:xfrm>
          <a:prstGeom prst="rect">
            <a:avLst/>
          </a:prstGeom>
        </p:spPr>
      </p:pic>
      <p:sp>
        <p:nvSpPr>
          <p:cNvPr id="19" name="ZoneTexte 18"/>
          <p:cNvSpPr txBox="1"/>
          <p:nvPr/>
        </p:nvSpPr>
        <p:spPr>
          <a:xfrm>
            <a:off x="4512612" y="85344"/>
            <a:ext cx="2846070" cy="523220"/>
          </a:xfrm>
          <a:prstGeom prst="rect">
            <a:avLst/>
          </a:prstGeom>
          <a:noFill/>
        </p:spPr>
        <p:txBody>
          <a:bodyPr wrap="square" rtlCol="0">
            <a:spAutoFit/>
          </a:bodyPr>
          <a:lstStyle/>
          <a:p>
            <a:pPr algn="ctr"/>
            <a:r>
              <a:rPr lang="fr-FR" sz="2800" b="1" dirty="0"/>
              <a:t>Question </a:t>
            </a:r>
            <a:r>
              <a:rPr lang="fr-FR" sz="2800" b="1" dirty="0" smtClean="0"/>
              <a:t>1.5</a:t>
            </a:r>
            <a:endParaRPr lang="en-GB" sz="2800" b="1" dirty="0"/>
          </a:p>
        </p:txBody>
      </p:sp>
    </p:spTree>
    <p:extLst>
      <p:ext uri="{BB962C8B-B14F-4D97-AF65-F5344CB8AC3E}">
        <p14:creationId xmlns:p14="http://schemas.microsoft.com/office/powerpoint/2010/main" val="3905393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2680</Words>
  <Application>Microsoft Office PowerPoint</Application>
  <PresentationFormat>Grand écran</PresentationFormat>
  <Paragraphs>1030</Paragraphs>
  <Slides>71</Slides>
  <Notes>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71</vt:i4>
      </vt:variant>
    </vt:vector>
  </HeadingPairs>
  <TitlesOfParts>
    <vt:vector size="75" baseType="lpstr">
      <vt:lpstr>Arial</vt:lpstr>
      <vt:lpstr>Calibri</vt:lpstr>
      <vt:lpstr>Calibri Light</vt:lpstr>
      <vt:lpstr>Thème Office</vt:lpstr>
      <vt:lpstr>Forêt</vt:lpstr>
      <vt:lpstr>Intro</vt:lpstr>
      <vt:lpstr>Intro</vt:lpstr>
      <vt:lpstr>Question 1</vt:lpstr>
      <vt:lpstr>Présentation PowerPoint</vt:lpstr>
      <vt:lpstr>Présentation PowerPoint</vt:lpstr>
      <vt:lpstr>Présentation PowerPoint</vt:lpstr>
      <vt:lpstr>Présentation PowerPoint</vt:lpstr>
      <vt:lpstr>Présentation PowerPoint</vt:lpstr>
      <vt:lpstr>Présentation PowerPoint</vt:lpstr>
      <vt:lpstr>Question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3</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5</vt:lpstr>
      <vt:lpstr>Question 5</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6</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Question 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Université de Mons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Forêt</dc:title>
  <dc:creator>Frank VENMANS</dc:creator>
  <cp:lastModifiedBy>Frank VENMANS</cp:lastModifiedBy>
  <cp:revision>31</cp:revision>
  <dcterms:created xsi:type="dcterms:W3CDTF">2017-07-24T13:20:55Z</dcterms:created>
  <dcterms:modified xsi:type="dcterms:W3CDTF">2017-09-21T13:32:28Z</dcterms:modified>
</cp:coreProperties>
</file>