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4.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5.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6.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17.xml" ContentType="application/vnd.openxmlformats-officedocument.drawingml.chartshape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18.xml" ContentType="application/vnd.openxmlformats-officedocument.drawingml.chartshape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9.xml" ContentType="application/vnd.openxmlformats-officedocument.drawingml.chartshape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20.xml" ContentType="application/vnd.openxmlformats-officedocument.drawingml.chartshape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21.xml" ContentType="application/vnd.openxmlformats-officedocument.drawingml.chartshape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22.xml" ContentType="application/vnd.openxmlformats-officedocument.drawingml.chartshape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drawings/drawing23.xml" ContentType="application/vnd.openxmlformats-officedocument.drawingml.chartshapes+xml"/>
  <Override PartName="/ppt/notesSlides/notesSlide2.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24.xml" ContentType="application/vnd.openxmlformats-officedocument.drawingml.chartshape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25.xml" ContentType="application/vnd.openxmlformats-officedocument.drawingml.chartshape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drawings/drawing26.xml" ContentType="application/vnd.openxmlformats-officedocument.drawingml.chartshape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27.xml" ContentType="application/vnd.openxmlformats-officedocument.drawingml.chartshape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drawings/drawing28.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29.xml" ContentType="application/vnd.openxmlformats-officedocument.drawingml.chartshape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30.xml" ContentType="application/vnd.openxmlformats-officedocument.drawingml.chartshape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drawings/drawing31.xml" ContentType="application/vnd.openxmlformats-officedocument.drawingml.chartshape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drawings/drawing32.xml" ContentType="application/vnd.openxmlformats-officedocument.drawingml.chartshapes+xml"/>
  <Override PartName="/ppt/notesSlides/notesSlide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drawings/drawing33.xml" ContentType="application/vnd.openxmlformats-officedocument.drawingml.chartshape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drawings/drawing34.xml" ContentType="application/vnd.openxmlformats-officedocument.drawingml.chartshape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drawings/drawing35.xml" ContentType="application/vnd.openxmlformats-officedocument.drawingml.chartshape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drawings/drawing36.xml" ContentType="application/vnd.openxmlformats-officedocument.drawingml.chartshape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drawings/drawing37.xml" ContentType="application/vnd.openxmlformats-officedocument.drawingml.chartshape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drawings/drawing38.xml" ContentType="application/vnd.openxmlformats-officedocument.drawingml.chartshape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drawings/drawing39.xml" ContentType="application/vnd.openxmlformats-officedocument.drawingml.chartshape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drawings/drawing40.xml" ContentType="application/vnd.openxmlformats-officedocument.drawingml.chartshape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drawings/drawing41.xml" ContentType="application/vnd.openxmlformats-officedocument.drawingml.chartshape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drawings/drawing42.xml" ContentType="application/vnd.openxmlformats-officedocument.drawingml.chartshape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drawings/drawing43.xml" ContentType="application/vnd.openxmlformats-officedocument.drawingml.chartshape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drawings/drawing44.xml" ContentType="application/vnd.openxmlformats-officedocument.drawingml.chartshape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drawings/drawing45.xml" ContentType="application/vnd.openxmlformats-officedocument.drawingml.chartshape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drawings/drawing46.xml" ContentType="application/vnd.openxmlformats-officedocument.drawingml.chartshape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drawings/drawing47.xml" ContentType="application/vnd.openxmlformats-officedocument.drawingml.chartshape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drawings/drawing48.xml" ContentType="application/vnd.openxmlformats-officedocument.drawingml.chartshape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drawings/drawing49.xml" ContentType="application/vnd.openxmlformats-officedocument.drawingml.chartshape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drawings/drawing50.xml" ContentType="application/vnd.openxmlformats-officedocument.drawingml.chartshape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drawings/drawing51.xml" ContentType="application/vnd.openxmlformats-officedocument.drawingml.chartshape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drawings/drawing52.xml" ContentType="application/vnd.openxmlformats-officedocument.drawingml.chartshape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drawings/drawing53.xml" ContentType="application/vnd.openxmlformats-officedocument.drawingml.chartshape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drawings/drawing54.xml" ContentType="application/vnd.openxmlformats-officedocument.drawingml.chartshape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drawings/drawing55.xml" ContentType="application/vnd.openxmlformats-officedocument.drawingml.chartshape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drawings/drawing56.xml" ContentType="application/vnd.openxmlformats-officedocument.drawingml.chartshape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drawings/drawing57.xml" ContentType="application/vnd.openxmlformats-officedocument.drawingml.chartshape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drawings/drawing5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7" r:id="rId2"/>
    <p:sldId id="258" r:id="rId3"/>
    <p:sldId id="259" r:id="rId4"/>
    <p:sldId id="260" r:id="rId5"/>
    <p:sldId id="262" r:id="rId6"/>
    <p:sldId id="349" r:id="rId7"/>
    <p:sldId id="263" r:id="rId8"/>
    <p:sldId id="264" r:id="rId9"/>
    <p:sldId id="265" r:id="rId10"/>
    <p:sldId id="266" r:id="rId11"/>
    <p:sldId id="346" r:id="rId12"/>
    <p:sldId id="269" r:id="rId13"/>
    <p:sldId id="270" r:id="rId14"/>
    <p:sldId id="271" r:id="rId15"/>
    <p:sldId id="272" r:id="rId16"/>
    <p:sldId id="273" r:id="rId17"/>
    <p:sldId id="274" r:id="rId18"/>
    <p:sldId id="350" r:id="rId19"/>
    <p:sldId id="348" r:id="rId20"/>
    <p:sldId id="443" r:id="rId21"/>
    <p:sldId id="444" r:id="rId22"/>
    <p:sldId id="445" r:id="rId23"/>
    <p:sldId id="446" r:id="rId24"/>
    <p:sldId id="447" r:id="rId25"/>
    <p:sldId id="448" r:id="rId26"/>
    <p:sldId id="449" r:id="rId27"/>
    <p:sldId id="450" r:id="rId28"/>
    <p:sldId id="451" r:id="rId29"/>
    <p:sldId id="452" r:id="rId30"/>
    <p:sldId id="347" r:id="rId31"/>
    <p:sldId id="434" r:id="rId32"/>
    <p:sldId id="435" r:id="rId33"/>
    <p:sldId id="436" r:id="rId34"/>
    <p:sldId id="437" r:id="rId35"/>
    <p:sldId id="438" r:id="rId36"/>
    <p:sldId id="439" r:id="rId37"/>
    <p:sldId id="440" r:id="rId38"/>
    <p:sldId id="441" r:id="rId39"/>
    <p:sldId id="442" r:id="rId40"/>
    <p:sldId id="351" r:id="rId41"/>
    <p:sldId id="352" r:id="rId42"/>
    <p:sldId id="353" r:id="rId43"/>
    <p:sldId id="354" r:id="rId44"/>
    <p:sldId id="355" r:id="rId45"/>
    <p:sldId id="356" r:id="rId46"/>
    <p:sldId id="357" r:id="rId47"/>
    <p:sldId id="358" r:id="rId48"/>
    <p:sldId id="359" r:id="rId49"/>
    <p:sldId id="360" r:id="rId50"/>
    <p:sldId id="425" r:id="rId51"/>
    <p:sldId id="426" r:id="rId52"/>
    <p:sldId id="427" r:id="rId53"/>
    <p:sldId id="428" r:id="rId54"/>
    <p:sldId id="429" r:id="rId55"/>
    <p:sldId id="430" r:id="rId56"/>
    <p:sldId id="431" r:id="rId57"/>
    <p:sldId id="432" r:id="rId58"/>
    <p:sldId id="433" r:id="rId59"/>
    <p:sldId id="453" r:id="rId60"/>
    <p:sldId id="361" r:id="rId61"/>
    <p:sldId id="416" r:id="rId62"/>
    <p:sldId id="417" r:id="rId63"/>
    <p:sldId id="418" r:id="rId64"/>
    <p:sldId id="419" r:id="rId65"/>
    <p:sldId id="420" r:id="rId66"/>
    <p:sldId id="421" r:id="rId67"/>
    <p:sldId id="422" r:id="rId68"/>
    <p:sldId id="423" r:id="rId69"/>
    <p:sldId id="4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Feuille_de_calcul_Microsoft_Excel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Feuille_de_calcul_Microsoft_Excel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Feuille_de_calcul_Microsoft_Excel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Feuille_de_calcul_Microsoft_Excel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Feuille_de_calcul_Microsoft_Excel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Feuille_de_calcul_Microsoft_Excel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Feuille_de_calcul_Microsoft_Excel15.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Feuille_de_calcul_Microsoft_Excel16.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Feuille_de_calcul_Microsoft_Excel17.xlsx"/><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Feuille_de_calcul_Microsoft_Excel18.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9.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3" Type="http://schemas.openxmlformats.org/officeDocument/2006/relationships/package" Target="../embeddings/Feuille_de_calcul_Microsoft_Excel19.xlsx"/><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Feuille_de_calcul_Microsoft_Excel20.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Feuille_de_calcul_Microsoft_Excel21.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Feuille_de_calcul_Microsoft_Excel22.xlsx"/><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chartUserShapes" Target="../drawings/drawing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Feuille_de_calcul_Microsoft_Excel23.xlsx"/><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Feuille_de_calcul_Microsoft_Excel24.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Feuille_de_calcul_Microsoft_Excel25.xlsx"/><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chartUserShapes" Target="../drawings/drawing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Feuille_de_calcul_Microsoft_Excel26.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Feuille_de_calcul_Microsoft_Excel27.xlsx"/><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chartUserShapes" Target="../drawings/drawing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Feuille_de_calcul_Microsoft_Excel28.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29.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30.xml.rels><?xml version="1.0" encoding="UTF-8" standalone="yes"?>
<Relationships xmlns="http://schemas.openxmlformats.org/package/2006/relationships"><Relationship Id="rId3" Type="http://schemas.openxmlformats.org/officeDocument/2006/relationships/package" Target="../embeddings/Feuille_de_calcul_Microsoft_Excel29.xlsx"/><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Feuille_de_calcul_Microsoft_Excel30.xlsx"/><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chartUserShapes" Target="../drawings/drawing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Feuille_de_calcul_Microsoft_Excel31.xlsx"/><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chartUserShapes" Target="../drawings/drawing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Feuille_de_calcul_Microsoft_Excel32.xlsx"/><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chartUserShapes" Target="../drawings/drawing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Feuille_de_calcul_Microsoft_Excel33.xlsx"/><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chartUserShapes" Target="../drawings/drawing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Feuille_de_calcul_Microsoft_Excel34.xlsx"/><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chartUserShapes" Target="../drawings/drawing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Feuille_de_calcul_Microsoft_Excel35.xlsx"/><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chartUserShapes" Target="../drawings/drawing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Feuille_de_calcul_Microsoft_Excel36.xlsx"/><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chartUserShapes" Target="../drawings/drawing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Feuille_de_calcul_Microsoft_Excel37.xlsx"/><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chartUserShapes" Target="../drawings/drawing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Feuille_de_calcul_Microsoft_Excel38.xlsx"/><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chartUserShapes" Target="../drawings/drawing39.xml"/></Relationships>
</file>

<file path=ppt/charts/_rels/chart4.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40.xml.rels><?xml version="1.0" encoding="UTF-8" standalone="yes"?>
<Relationships xmlns="http://schemas.openxmlformats.org/package/2006/relationships"><Relationship Id="rId3" Type="http://schemas.openxmlformats.org/officeDocument/2006/relationships/package" Target="../embeddings/Feuille_de_calcul_Microsoft_Excel39.xlsx"/><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chartUserShapes" Target="../drawings/drawing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Feuille_de_calcul_Microsoft_Excel40.xlsx"/><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chartUserShapes" Target="../drawings/drawing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Feuille_de_calcul_Microsoft_Excel41.xlsx"/><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chartUserShapes" Target="../drawings/drawing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Feuille_de_calcul_Microsoft_Excel42.xlsx"/><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chartUserShapes" Target="../drawings/drawing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Feuille_de_calcul_Microsoft_Excel43.xlsx"/><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chartUserShapes" Target="../drawings/drawing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Feuille_de_calcul_Microsoft_Excel44.xlsx"/><Relationship Id="rId2" Type="http://schemas.microsoft.com/office/2011/relationships/chartColorStyle" Target="colors45.xml"/><Relationship Id="rId1" Type="http://schemas.microsoft.com/office/2011/relationships/chartStyle" Target="style45.xml"/><Relationship Id="rId4" Type="http://schemas.openxmlformats.org/officeDocument/2006/relationships/chartUserShapes" Target="../drawings/drawing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Feuille_de_calcul_Microsoft_Excel45.xlsx"/><Relationship Id="rId2" Type="http://schemas.microsoft.com/office/2011/relationships/chartColorStyle" Target="colors46.xml"/><Relationship Id="rId1" Type="http://schemas.microsoft.com/office/2011/relationships/chartStyle" Target="style46.xml"/><Relationship Id="rId4" Type="http://schemas.openxmlformats.org/officeDocument/2006/relationships/chartUserShapes" Target="../drawings/drawing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Feuille_de_calcul_Microsoft_Excel46.xlsx"/><Relationship Id="rId2" Type="http://schemas.microsoft.com/office/2011/relationships/chartColorStyle" Target="colors47.xml"/><Relationship Id="rId1" Type="http://schemas.microsoft.com/office/2011/relationships/chartStyle" Target="style47.xml"/><Relationship Id="rId4" Type="http://schemas.openxmlformats.org/officeDocument/2006/relationships/chartUserShapes" Target="../drawings/drawing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Feuille_de_calcul_Microsoft_Excel47.xlsx"/><Relationship Id="rId2" Type="http://schemas.microsoft.com/office/2011/relationships/chartColorStyle" Target="colors48.xml"/><Relationship Id="rId1" Type="http://schemas.microsoft.com/office/2011/relationships/chartStyle" Target="style48.xml"/><Relationship Id="rId4" Type="http://schemas.openxmlformats.org/officeDocument/2006/relationships/chartUserShapes" Target="../drawings/drawing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Feuille_de_calcul_Microsoft_Excel48.xlsx"/><Relationship Id="rId2" Type="http://schemas.microsoft.com/office/2011/relationships/chartColorStyle" Target="colors49.xml"/><Relationship Id="rId1" Type="http://schemas.microsoft.com/office/2011/relationships/chartStyle" Target="style49.xml"/><Relationship Id="rId4" Type="http://schemas.openxmlformats.org/officeDocument/2006/relationships/chartUserShapes" Target="../drawings/drawing49.xml"/></Relationships>
</file>

<file path=ppt/charts/_rels/chart5.xml.rels><?xml version="1.0" encoding="UTF-8" standalone="yes"?>
<Relationships xmlns="http://schemas.openxmlformats.org/package/2006/relationships"><Relationship Id="rId3" Type="http://schemas.openxmlformats.org/officeDocument/2006/relationships/package" Target="../embeddings/Feuille_de_calcul_Microsoft_Excel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50.xml.rels><?xml version="1.0" encoding="UTF-8" standalone="yes"?>
<Relationships xmlns="http://schemas.openxmlformats.org/package/2006/relationships"><Relationship Id="rId3" Type="http://schemas.openxmlformats.org/officeDocument/2006/relationships/package" Target="../embeddings/Feuille_de_calcul_Microsoft_Excel49.xlsx"/><Relationship Id="rId2" Type="http://schemas.microsoft.com/office/2011/relationships/chartColorStyle" Target="colors50.xml"/><Relationship Id="rId1" Type="http://schemas.microsoft.com/office/2011/relationships/chartStyle" Target="style50.xml"/><Relationship Id="rId4" Type="http://schemas.openxmlformats.org/officeDocument/2006/relationships/chartUserShapes" Target="../drawings/drawing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Feuille_de_calcul_Microsoft_Excel50.xlsx"/><Relationship Id="rId2" Type="http://schemas.microsoft.com/office/2011/relationships/chartColorStyle" Target="colors51.xml"/><Relationship Id="rId1" Type="http://schemas.microsoft.com/office/2011/relationships/chartStyle" Target="style51.xml"/><Relationship Id="rId4" Type="http://schemas.openxmlformats.org/officeDocument/2006/relationships/chartUserShapes" Target="../drawings/drawing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Feuille_de_calcul_Microsoft_Excel51.xlsx"/><Relationship Id="rId2" Type="http://schemas.microsoft.com/office/2011/relationships/chartColorStyle" Target="colors52.xml"/><Relationship Id="rId1" Type="http://schemas.microsoft.com/office/2011/relationships/chartStyle" Target="style52.xml"/><Relationship Id="rId4" Type="http://schemas.openxmlformats.org/officeDocument/2006/relationships/chartUserShapes" Target="../drawings/drawing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Feuille_de_calcul_Microsoft_Excel52.xlsx"/><Relationship Id="rId2" Type="http://schemas.microsoft.com/office/2011/relationships/chartColorStyle" Target="colors53.xml"/><Relationship Id="rId1" Type="http://schemas.microsoft.com/office/2011/relationships/chartStyle" Target="style53.xml"/><Relationship Id="rId4" Type="http://schemas.openxmlformats.org/officeDocument/2006/relationships/chartUserShapes" Target="../drawings/drawing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Feuille_de_calcul_Microsoft_Excel53.xlsx"/><Relationship Id="rId2" Type="http://schemas.microsoft.com/office/2011/relationships/chartColorStyle" Target="colors54.xml"/><Relationship Id="rId1" Type="http://schemas.microsoft.com/office/2011/relationships/chartStyle" Target="style54.xml"/><Relationship Id="rId4" Type="http://schemas.openxmlformats.org/officeDocument/2006/relationships/chartUserShapes" Target="../drawings/drawing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Feuille_de_calcul_Microsoft_Excel54.xlsx"/><Relationship Id="rId2" Type="http://schemas.microsoft.com/office/2011/relationships/chartColorStyle" Target="colors55.xml"/><Relationship Id="rId1" Type="http://schemas.microsoft.com/office/2011/relationships/chartStyle" Target="style55.xml"/><Relationship Id="rId4" Type="http://schemas.openxmlformats.org/officeDocument/2006/relationships/chartUserShapes" Target="../drawings/drawing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Feuille_de_calcul_Microsoft_Excel55.xlsx"/><Relationship Id="rId2" Type="http://schemas.microsoft.com/office/2011/relationships/chartColorStyle" Target="colors56.xml"/><Relationship Id="rId1" Type="http://schemas.microsoft.com/office/2011/relationships/chartStyle" Target="style56.xml"/><Relationship Id="rId4" Type="http://schemas.openxmlformats.org/officeDocument/2006/relationships/chartUserShapes" Target="../drawings/drawing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Feuille_de_calcul_Microsoft_Excel56.xlsx"/><Relationship Id="rId2" Type="http://schemas.microsoft.com/office/2011/relationships/chartColorStyle" Target="colors57.xml"/><Relationship Id="rId1" Type="http://schemas.microsoft.com/office/2011/relationships/chartStyle" Target="style57.xml"/><Relationship Id="rId4" Type="http://schemas.openxmlformats.org/officeDocument/2006/relationships/chartUserShapes" Target="../drawings/drawing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Feuille_de_calcul_Microsoft_Excel57.xlsx"/><Relationship Id="rId2" Type="http://schemas.microsoft.com/office/2011/relationships/chartColorStyle" Target="colors58.xml"/><Relationship Id="rId1" Type="http://schemas.microsoft.com/office/2011/relationships/chartStyle" Target="style58.xml"/><Relationship Id="rId4" Type="http://schemas.openxmlformats.org/officeDocument/2006/relationships/chartUserShapes" Target="../drawings/drawing58.xml"/></Relationships>
</file>

<file path=ppt/charts/_rels/chart6.xml.rels><?xml version="1.0" encoding="UTF-8" standalone="yes"?>
<Relationships xmlns="http://schemas.openxmlformats.org/package/2006/relationships"><Relationship Id="rId3" Type="http://schemas.openxmlformats.org/officeDocument/2006/relationships/package" Target="../embeddings/Feuille_de_calcul_Microsoft_Excel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Feuille_de_calcul_Microsoft_Excel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Feuille_de_calcul_Microsoft_Excel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package" Target="../embeddings/Feuille_de_calcul_Microsoft_Excel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Feuil1!$B$2:$B$10</c:f>
              <c:numCache>
                <c:formatCode>General</c:formatCode>
                <c:ptCount val="9"/>
                <c:pt idx="0">
                  <c:v>75</c:v>
                </c:pt>
                <c:pt idx="1">
                  <c:v>66</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tx>
                <c:rich>
                  <a:bodyPr/>
                  <a:lstStyle/>
                  <a:p>
                    <a:r>
                      <a:rPr lang="en-US" dirty="0" smtClean="0"/>
                      <a:t>0,01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Feuil1!$C$2:$C$10</c:f>
              <c:numCache>
                <c:formatCode>General</c:formatCode>
                <c:ptCount val="9"/>
                <c:pt idx="0">
                  <c:v>1</c:v>
                </c:pt>
                <c:pt idx="1">
                  <c:v>10</c:v>
                </c:pt>
                <c:pt idx="2">
                  <c:v>0</c:v>
                </c:pt>
                <c:pt idx="6">
                  <c:v>0</c:v>
                </c:pt>
                <c:pt idx="7">
                  <c:v>0.5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856137632"/>
        <c:axId val="358472016"/>
        <c:axId val="0"/>
      </c:bar3DChart>
      <c:catAx>
        <c:axId val="856137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58472016"/>
        <c:crosses val="autoZero"/>
        <c:auto val="1"/>
        <c:lblAlgn val="ctr"/>
        <c:lblOffset val="100"/>
        <c:noMultiLvlLbl val="0"/>
      </c:catAx>
      <c:valAx>
        <c:axId val="3584720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561376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8422631512815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60</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08871840"/>
        <c:axId val="592600464"/>
        <c:axId val="0"/>
      </c:bar3DChart>
      <c:catAx>
        <c:axId val="90887184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2600464"/>
        <c:crosses val="autoZero"/>
        <c:auto val="1"/>
        <c:lblAlgn val="ctr"/>
        <c:lblOffset val="100"/>
        <c:noMultiLvlLbl val="0"/>
      </c:catAx>
      <c:valAx>
        <c:axId val="5926004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0887184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461399522533102"/>
          <c:y val="0.91920864344011799"/>
          <c:w val="0.269557383285865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58</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80731136"/>
        <c:axId val="380732912"/>
        <c:axId val="0"/>
      </c:bar3DChart>
      <c:catAx>
        <c:axId val="38073113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80732912"/>
        <c:crosses val="autoZero"/>
        <c:auto val="1"/>
        <c:lblAlgn val="ctr"/>
        <c:lblOffset val="100"/>
        <c:noMultiLvlLbl val="0"/>
      </c:catAx>
      <c:valAx>
        <c:axId val="3807329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807311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68449227257496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56</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78132288"/>
        <c:axId val="378134336"/>
        <c:axId val="0"/>
      </c:bar3DChart>
      <c:catAx>
        <c:axId val="378132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8134336"/>
        <c:crosses val="autoZero"/>
        <c:auto val="1"/>
        <c:lblAlgn val="ctr"/>
        <c:lblOffset val="100"/>
        <c:noMultiLvlLbl val="0"/>
      </c:catAx>
      <c:valAx>
        <c:axId val="378134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8132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8422631512815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51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78132288"/>
        <c:axId val="378134336"/>
        <c:axId val="0"/>
      </c:bar3DChart>
      <c:catAx>
        <c:axId val="378132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8134336"/>
        <c:crosses val="autoZero"/>
        <c:auto val="1"/>
        <c:lblAlgn val="ctr"/>
        <c:lblOffset val="100"/>
        <c:noMultiLvlLbl val="0"/>
      </c:catAx>
      <c:valAx>
        <c:axId val="378134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8132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8422631512815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71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2.0928462709284643E-2"/>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69.5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2.0928462709284643E-2"/>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6.5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68</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3.8051750380517502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66.5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1.9025875190258751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9.5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65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0"/>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11</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63</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3.8051750380517502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Feuil1!$B$2:$B$10</c:f>
              <c:numCache>
                <c:formatCode>General</c:formatCode>
                <c:ptCount val="9"/>
                <c:pt idx="0">
                  <c:v>75</c:v>
                </c:pt>
                <c:pt idx="1">
                  <c:v>66</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tx>
                <c:rich>
                  <a:bodyPr/>
                  <a:lstStyle/>
                  <a:p>
                    <a:fld id="{1CBD94E2-196F-479B-9FD5-E612B0B75D80}" type="VALUE">
                      <a:rPr lang="en-US" smtClean="0"/>
                      <a:pPr/>
                      <a:t>[VALEUR]</a:t>
                    </a:fld>
                    <a:r>
                      <a:rPr lang="en-US" dirty="0"/>
                      <a:t> </a:t>
                    </a:r>
                  </a:p>
                  <a:p>
                    <a:endParaRPr lang="en-GB"/>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Feuil1!$C$2:$C$10</c:f>
              <c:numCache>
                <c:formatCode>General</c:formatCode>
                <c:ptCount val="9"/>
                <c:pt idx="0">
                  <c:v>1</c:v>
                </c:pt>
                <c:pt idx="1">
                  <c:v>10</c:v>
                </c:pt>
                <c:pt idx="2">
                  <c:v>0</c:v>
                </c:pt>
                <c:pt idx="6">
                  <c:v>0</c:v>
                </c:pt>
                <c:pt idx="7">
                  <c:v>1</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856137632"/>
        <c:axId val="358472016"/>
        <c:axId val="0"/>
      </c:bar3DChart>
      <c:catAx>
        <c:axId val="856137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58472016"/>
        <c:crosses val="autoZero"/>
        <c:auto val="1"/>
        <c:lblAlgn val="ctr"/>
        <c:lblOffset val="100"/>
        <c:noMultiLvlLbl val="0"/>
      </c:catAx>
      <c:valAx>
        <c:axId val="3584720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561376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8422631512815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61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3.8051750380517502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15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56</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51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Feuil1!$B$2:$B$10</c:f>
              <c:numCache>
                <c:formatCode>General</c:formatCode>
                <c:ptCount val="9"/>
                <c:pt idx="0">
                  <c:v>50</c:v>
                </c:pt>
                <c:pt idx="1">
                  <c:v>46</c:v>
                </c:pt>
                <c:pt idx="2">
                  <c:v>75</c:v>
                </c:pt>
                <c:pt idx="3">
                  <c:v>0</c:v>
                </c:pt>
                <c:pt idx="6">
                  <c:v>50</c:v>
                </c:pt>
                <c:pt idx="7">
                  <c:v>41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inférieure</c:v>
                </c:pt>
                <c:pt idx="2">
                  <c:v>Dans 20 ans, qualité de l'air supérieure</c:v>
                </c:pt>
                <c:pt idx="6">
                  <c:v>Maintenant, qualité de l'air inférieure</c:v>
                </c:pt>
                <c:pt idx="8">
                  <c:v>Dans 20 ans, qualité de l'air supérieure</c:v>
                </c:pt>
              </c:strCache>
            </c:strRef>
          </c:cat>
          <c:val>
            <c:numRef>
              <c:f>Feuil1!$C$2:$C$10</c:f>
              <c:numCache>
                <c:formatCode>General</c:formatCode>
                <c:ptCount val="9"/>
                <c:pt idx="0">
                  <c:v>1</c:v>
                </c:pt>
                <c:pt idx="1">
                  <c:v>5</c:v>
                </c:pt>
                <c:pt idx="2">
                  <c:v>0</c:v>
                </c:pt>
                <c:pt idx="6">
                  <c:v>0</c:v>
                </c:pt>
                <c:pt idx="7">
                  <c:v>35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618E-8"/>
                  <c:y val="-1.0464231354642313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smtClean="0"/>
                      <a:t>1 cm</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878"/>
                      <c:h val="9.9277016742770161E-2"/>
                    </c:manualLayout>
                  </c15:layout>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0.5</c:v>
                </c:pt>
                <c:pt idx="8">
                  <c:v>0.5</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48</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618E-8"/>
                  <c:y val="1.6171993911719938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1CBD94E2-196F-479B-9FD5-E612B0B75D80}" type="VALUE">
                      <a:rPr lang="en-US" smtClean="0"/>
                      <a:pPr>
                        <a:defRPr sz="1400" b="1"/>
                      </a:pPr>
                      <a:t>[VALEUR]</a:t>
                    </a:fld>
                    <a:r>
                      <a:rPr lang="en-US" dirty="0"/>
                      <a:t> </a:t>
                    </a:r>
                  </a:p>
                  <a:p>
                    <a:pPr>
                      <a:defRPr sz="1400" b="1"/>
                    </a:pPr>
                    <a:r>
                      <a:rPr lang="en-US" dirty="0" smtClean="0"/>
                      <a:t>m</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878"/>
                      <c:h val="9.9277016742770161E-2"/>
                    </c:manualLayout>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46</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6318E-3"/>
                  <c:y val="1.5220700152207001E-2"/>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44</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7</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41</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2.2163120567375888E-3"/>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38</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Feuil1!$B$2:$B$10</c:f>
              <c:numCache>
                <c:formatCode>General</c:formatCode>
                <c:ptCount val="9"/>
                <c:pt idx="0">
                  <c:v>75</c:v>
                </c:pt>
                <c:pt idx="1">
                  <c:v>66</c:v>
                </c:pt>
                <c:pt idx="2">
                  <c:v>50</c:v>
                </c:pt>
                <c:pt idx="6">
                  <c:v>75</c:v>
                </c:pt>
                <c:pt idx="7">
                  <c:v>48</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2.2163556849276798E-3"/>
                  <c:y val="1.1415600019175701E-2"/>
                </c:manualLayout>
              </c:layout>
              <c:tx>
                <c:rich>
                  <a:bodyPr/>
                  <a:lstStyle/>
                  <a:p>
                    <a:fld id="{1CBD94E2-196F-479B-9FD5-E612B0B75D80}" type="VALUE">
                      <a:rPr lang="en-US" smtClean="0"/>
                      <a:pPr/>
                      <a:t>[VALEUR]</a:t>
                    </a:fld>
                    <a:r>
                      <a:rPr lang="en-US" dirty="0"/>
                      <a:t> </a:t>
                    </a:r>
                  </a:p>
                  <a:p>
                    <a:endParaRPr lang="en-GB"/>
                  </a:p>
                </c:rich>
              </c:tx>
              <c:showLegendKey val="0"/>
              <c:showVal val="1"/>
              <c:showCatName val="0"/>
              <c:showSerName val="0"/>
              <c:showPercent val="0"/>
              <c:showBubbleSize val="0"/>
              <c:extLst>
                <c:ext xmlns:c15="http://schemas.microsoft.com/office/drawing/2012/chart" uri="{CE6537A1-D6FC-4f65-9D91-7224C49458BB}">
                  <c15:layout>
                    <c:manualLayout>
                      <c:w val="0.107358156028369"/>
                      <c:h val="7.0738203957382007E-2"/>
                    </c:manualLayout>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Feuil1!$C$2:$C$10</c:f>
              <c:numCache>
                <c:formatCode>General</c:formatCode>
                <c:ptCount val="9"/>
                <c:pt idx="0">
                  <c:v>1</c:v>
                </c:pt>
                <c:pt idx="1">
                  <c:v>10</c:v>
                </c:pt>
                <c:pt idx="2">
                  <c:v>0</c:v>
                </c:pt>
                <c:pt idx="6">
                  <c:v>0</c:v>
                </c:pt>
                <c:pt idx="7">
                  <c:v>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3289920"/>
        <c:axId val="614109024"/>
        <c:axId val="0"/>
      </c:bar3DChart>
      <c:catAx>
        <c:axId val="5932899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614109024"/>
        <c:crosses val="autoZero"/>
        <c:auto val="1"/>
        <c:lblAlgn val="ctr"/>
        <c:lblOffset val="100"/>
        <c:noMultiLvlLbl val="0"/>
      </c:catAx>
      <c:valAx>
        <c:axId val="61410902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932899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66232915200758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35</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31</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Feuil1!$B$2:$B$10</c:f>
              <c:numCache>
                <c:formatCode>General</c:formatCode>
                <c:ptCount val="9"/>
                <c:pt idx="0">
                  <c:v>75</c:v>
                </c:pt>
                <c:pt idx="1">
                  <c:v>66</c:v>
                </c:pt>
                <c:pt idx="2">
                  <c:v>50</c:v>
                </c:pt>
                <c:pt idx="3">
                  <c:v>0</c:v>
                </c:pt>
                <c:pt idx="6">
                  <c:v>75</c:v>
                </c:pt>
                <c:pt idx="7">
                  <c:v>26</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qualité de l'air meilleure</c:v>
                </c:pt>
                <c:pt idx="2">
                  <c:v>Dans 20 ans, qualité de l'air inférieure</c:v>
                </c:pt>
                <c:pt idx="6">
                  <c:v>Maintenant, qualité de l'air meilleure</c:v>
                </c:pt>
                <c:pt idx="8">
                  <c:v>Dans 20 ans, qualité de l'air inférieure</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66</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6303376"/>
        <c:axId val="916231136"/>
        <c:axId val="0"/>
      </c:bar3DChart>
      <c:catAx>
        <c:axId val="91630337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6231136"/>
        <c:crosses val="autoZero"/>
        <c:auto val="1"/>
        <c:lblAlgn val="ctr"/>
        <c:lblOffset val="100"/>
        <c:noMultiLvlLbl val="0"/>
      </c:catAx>
      <c:valAx>
        <c:axId val="9162311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630337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1773695342603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64</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1.9025875190258801E-3"/>
                </c:manualLayout>
              </c:layout>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12</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1008031200"/>
        <c:axId val="587508048"/>
        <c:axId val="0"/>
      </c:bar3DChart>
      <c:catAx>
        <c:axId val="100803120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87508048"/>
        <c:crosses val="autoZero"/>
        <c:auto val="1"/>
        <c:lblAlgn val="ctr"/>
        <c:lblOffset val="100"/>
        <c:noMultiLvlLbl val="0"/>
      </c:catAx>
      <c:valAx>
        <c:axId val="5875080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0080312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0665539314234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62</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14</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61833200"/>
        <c:axId val="590355872"/>
        <c:axId val="0"/>
      </c:bar3DChart>
      <c:catAx>
        <c:axId val="26183320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0355872"/>
        <c:crosses val="autoZero"/>
        <c:auto val="1"/>
        <c:lblAlgn val="ctr"/>
        <c:lblOffset val="100"/>
        <c:noMultiLvlLbl val="0"/>
      </c:catAx>
      <c:valAx>
        <c:axId val="590355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618332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0665539314234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60</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08871840"/>
        <c:axId val="592600464"/>
        <c:axId val="0"/>
      </c:bar3DChart>
      <c:catAx>
        <c:axId val="90887184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2600464"/>
        <c:crosses val="autoZero"/>
        <c:auto val="1"/>
        <c:lblAlgn val="ctr"/>
        <c:lblOffset val="100"/>
        <c:noMultiLvlLbl val="0"/>
      </c:catAx>
      <c:valAx>
        <c:axId val="5926004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0887184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461399522533102"/>
          <c:y val="0.91920864344011799"/>
          <c:w val="0.269557383285865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58</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80731136"/>
        <c:axId val="380732912"/>
        <c:axId val="0"/>
      </c:bar3DChart>
      <c:catAx>
        <c:axId val="38073113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80732912"/>
        <c:crosses val="autoZero"/>
        <c:auto val="1"/>
        <c:lblAlgn val="ctr"/>
        <c:lblOffset val="100"/>
        <c:noMultiLvlLbl val="0"/>
      </c:catAx>
      <c:valAx>
        <c:axId val="3807329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807311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68449227257496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56</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78132288"/>
        <c:axId val="378134336"/>
        <c:axId val="0"/>
      </c:bar3DChart>
      <c:catAx>
        <c:axId val="378132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8134336"/>
        <c:crosses val="autoZero"/>
        <c:auto val="1"/>
        <c:lblAlgn val="ctr"/>
        <c:lblOffset val="100"/>
        <c:noMultiLvlLbl val="0"/>
      </c:catAx>
      <c:valAx>
        <c:axId val="378134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8132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8422631512815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66</c:v>
                </c:pt>
                <c:pt idx="2">
                  <c:v>75</c:v>
                </c:pt>
                <c:pt idx="3">
                  <c:v>0</c:v>
                </c:pt>
                <c:pt idx="6">
                  <c:v>75</c:v>
                </c:pt>
                <c:pt idx="7">
                  <c:v>51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78132288"/>
        <c:axId val="378134336"/>
        <c:axId val="0"/>
      </c:bar3DChart>
      <c:catAx>
        <c:axId val="378132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8134336"/>
        <c:crosses val="autoZero"/>
        <c:auto val="1"/>
        <c:lblAlgn val="ctr"/>
        <c:lblOffset val="100"/>
        <c:noMultiLvlLbl val="0"/>
      </c:catAx>
      <c:valAx>
        <c:axId val="378134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8132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8422631512815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Feuil1!$B$2:$B$10</c:f>
              <c:numCache>
                <c:formatCode>General</c:formatCode>
                <c:ptCount val="9"/>
                <c:pt idx="0">
                  <c:v>75</c:v>
                </c:pt>
                <c:pt idx="1">
                  <c:v>66</c:v>
                </c:pt>
                <c:pt idx="2">
                  <c:v>50</c:v>
                </c:pt>
                <c:pt idx="6">
                  <c:v>75</c:v>
                </c:pt>
                <c:pt idx="7">
                  <c:v>46</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1.9025875190258801E-3"/>
                </c:manualLayout>
              </c:layout>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Feuil1!$C$2:$C$10</c:f>
              <c:numCache>
                <c:formatCode>General</c:formatCode>
                <c:ptCount val="9"/>
                <c:pt idx="0">
                  <c:v>1</c:v>
                </c:pt>
                <c:pt idx="1">
                  <c:v>10</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613957664"/>
        <c:axId val="613858720"/>
        <c:axId val="0"/>
      </c:bar3DChart>
      <c:catAx>
        <c:axId val="613957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613858720"/>
        <c:crosses val="autoZero"/>
        <c:auto val="1"/>
        <c:lblAlgn val="ctr"/>
        <c:lblOffset val="100"/>
        <c:noMultiLvlLbl val="0"/>
      </c:catAx>
      <c:valAx>
        <c:axId val="6138587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139576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68449227257496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71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2.0928462709284643E-2"/>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69.5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2.0928462709284643E-2"/>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6.5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68</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3.8051750380517502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66.5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1.9025875190258751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9.5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65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0"/>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11</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63</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3.8051750380517502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61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44E-3"/>
                  <c:y val="3.8051750380517502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15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56</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51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Feuil1!$B$2:$B$10</c:f>
              <c:numCache>
                <c:formatCode>General</c:formatCode>
                <c:ptCount val="9"/>
                <c:pt idx="0">
                  <c:v>50</c:v>
                </c:pt>
                <c:pt idx="1">
                  <c:v>46</c:v>
                </c:pt>
                <c:pt idx="2">
                  <c:v>75</c:v>
                </c:pt>
                <c:pt idx="3">
                  <c:v>0</c:v>
                </c:pt>
                <c:pt idx="6">
                  <c:v>50</c:v>
                </c:pt>
                <c:pt idx="7">
                  <c:v>41</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44E-3"/>
                  <c:y val="1.7123287671232876E-2"/>
                </c:manualLayout>
              </c:layout>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moins bonne</c:v>
                </c:pt>
                <c:pt idx="2">
                  <c:v>Maintenant, qualité de l'air meilleure</c:v>
                </c:pt>
                <c:pt idx="6">
                  <c:v>Il y a 20 ans, qualité de l'air moins bonne</c:v>
                </c:pt>
                <c:pt idx="8">
                  <c:v>Maintenant, qualité de l'air meilleure</c:v>
                </c:pt>
              </c:strCache>
            </c:strRef>
          </c:cat>
          <c:val>
            <c:numRef>
              <c:f>Feuil1!$C$2:$C$10</c:f>
              <c:numCache>
                <c:formatCode>General</c:formatCode>
                <c:ptCount val="9"/>
                <c:pt idx="0">
                  <c:v>1</c:v>
                </c:pt>
                <c:pt idx="1">
                  <c:v>5</c:v>
                </c:pt>
                <c:pt idx="2">
                  <c:v>0</c:v>
                </c:pt>
                <c:pt idx="6">
                  <c:v>0</c:v>
                </c:pt>
                <c:pt idx="7">
                  <c:v>35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Feuil1!$B$2:$B$10</c:f>
              <c:numCache>
                <c:formatCode>General</c:formatCode>
                <c:ptCount val="9"/>
                <c:pt idx="0">
                  <c:v>75</c:v>
                </c:pt>
                <c:pt idx="1">
                  <c:v>66</c:v>
                </c:pt>
                <c:pt idx="2">
                  <c:v>50</c:v>
                </c:pt>
                <c:pt idx="6">
                  <c:v>75</c:v>
                </c:pt>
                <c:pt idx="7">
                  <c:v>43.5</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3.8051750380517502E-3"/>
                </c:manualLayout>
              </c:layout>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Feuil1!$C$2:$C$10</c:f>
              <c:numCache>
                <c:formatCode>General</c:formatCode>
                <c:ptCount val="9"/>
                <c:pt idx="0">
                  <c:v>1</c:v>
                </c:pt>
                <c:pt idx="1">
                  <c:v>10</c:v>
                </c:pt>
                <c:pt idx="2">
                  <c:v>0</c:v>
                </c:pt>
                <c:pt idx="6">
                  <c:v>0</c:v>
                </c:pt>
                <c:pt idx="7">
                  <c:v>7.5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81193744"/>
        <c:axId val="915957584"/>
        <c:axId val="0"/>
      </c:bar3DChart>
      <c:catAx>
        <c:axId val="3811937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5957584"/>
        <c:crosses val="autoZero"/>
        <c:auto val="1"/>
        <c:lblAlgn val="ctr"/>
        <c:lblOffset val="100"/>
        <c:noMultiLvlLbl val="0"/>
      </c:catAx>
      <c:valAx>
        <c:axId val="915957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811937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1773695342603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Amélioration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618E-8"/>
                  <c:y val="-1.0464231354642313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smtClean="0"/>
                      <a:t>1 cm</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878"/>
                      <c:h val="9.9277016742770161E-2"/>
                    </c:manualLayout>
                  </c15:layout>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0.5</c:v>
                </c:pt>
                <c:pt idx="8">
                  <c:v>0.5</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48</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618E-8"/>
                  <c:y val="1.6171993911719938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1CBD94E2-196F-479B-9FD5-E612B0B75D80}" type="VALUE">
                      <a:rPr lang="en-US" smtClean="0"/>
                      <a:pPr>
                        <a:defRPr sz="1400" b="1"/>
                      </a:pPr>
                      <a:t>[VALEUR]</a:t>
                    </a:fld>
                    <a:r>
                      <a:rPr lang="en-US" dirty="0"/>
                      <a:t> </a:t>
                    </a:r>
                  </a:p>
                  <a:p>
                    <a:pPr>
                      <a:defRPr sz="1400" b="1"/>
                    </a:pPr>
                    <a:r>
                      <a:rPr lang="en-US" dirty="0" smtClean="0"/>
                      <a:t>m</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878"/>
                      <c:h val="9.9277016742770161E-2"/>
                    </c:manualLayout>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46</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6318E-3"/>
                  <c:y val="1.5220700152207001E-2"/>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44</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7</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41</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2.2163120567375888E-3"/>
                  <c:y val="-5.7077625570776253E-3"/>
                </c:manualLayout>
              </c:layout>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38</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35</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31</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smtClean="0"/>
                      <a:t>100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smtClean="0"/>
                      <a:t>150 </a:t>
                    </a:r>
                    <a:endParaRPr lang="en-US"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smtClean="0"/>
                      <a:t>100</a:t>
                    </a:r>
                    <a:r>
                      <a:rPr lang="en-US" baseline="0" dirty="0" smtClean="0"/>
                      <a:t> </a:t>
                    </a:r>
                    <a:endParaRPr lang="en-US" baseline="0" dirty="0"/>
                  </a:p>
                  <a:p>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Feuil1!$B$2:$B$10</c:f>
              <c:numCache>
                <c:formatCode>General</c:formatCode>
                <c:ptCount val="9"/>
                <c:pt idx="0">
                  <c:v>75</c:v>
                </c:pt>
                <c:pt idx="1">
                  <c:v>66</c:v>
                </c:pt>
                <c:pt idx="2">
                  <c:v>50</c:v>
                </c:pt>
                <c:pt idx="3">
                  <c:v>0</c:v>
                </c:pt>
                <c:pt idx="6">
                  <c:v>75</c:v>
                </c:pt>
                <c:pt idx="7">
                  <c:v>26</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a:p>
                    <a:r>
                      <a:rPr lang="en-US" dirty="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qualité de l'air meilleure</c:v>
                </c:pt>
                <c:pt idx="2">
                  <c:v>Maintenant, qualité de l'air inférieure</c:v>
                </c:pt>
                <c:pt idx="6">
                  <c:v>Il y a 20 ans, qualité de l'air meilleure</c:v>
                </c:pt>
                <c:pt idx="8">
                  <c:v>Maintenant, qualité de l'air inférieure</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88071288"/>
        <c:axId val="288069320"/>
        <c:axId val="0"/>
      </c:bar3DChart>
      <c:catAx>
        <c:axId val="2880712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88069320"/>
        <c:crosses val="autoZero"/>
        <c:auto val="1"/>
        <c:lblAlgn val="ctr"/>
        <c:lblOffset val="100"/>
        <c:noMultiLvlLbl val="0"/>
      </c:catAx>
      <c:valAx>
        <c:axId val="288069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880712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29"/>
          <c:y val="0.91920864344011788"/>
          <c:w val="0.25293504286033397"/>
          <c:h val="6.9375831445726815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Feuil1!$B$2:$B$10</c:f>
              <c:numCache>
                <c:formatCode>General</c:formatCode>
                <c:ptCount val="9"/>
                <c:pt idx="0">
                  <c:v>75</c:v>
                </c:pt>
                <c:pt idx="1">
                  <c:v>66</c:v>
                </c:pt>
                <c:pt idx="2">
                  <c:v>50</c:v>
                </c:pt>
                <c:pt idx="6">
                  <c:v>75</c:v>
                </c:pt>
                <c:pt idx="7">
                  <c:v>41</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avec bonne qualité de l'air</c:v>
                </c:pt>
                <c:pt idx="2">
                  <c:v>Région avec moins bonne qualité de l'air</c:v>
                </c:pt>
                <c:pt idx="6">
                  <c:v>Région avec bonne qualité de l'air</c:v>
                </c:pt>
                <c:pt idx="8">
                  <c:v>Région avec moins bonne qualité de l'air</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6056800"/>
        <c:axId val="916109168"/>
        <c:axId val="0"/>
      </c:bar3DChart>
      <c:catAx>
        <c:axId val="916056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6109168"/>
        <c:crosses val="autoZero"/>
        <c:auto val="1"/>
        <c:lblAlgn val="ctr"/>
        <c:lblOffset val="100"/>
        <c:noMultiLvlLbl val="0"/>
      </c:catAx>
      <c:valAx>
        <c:axId val="9161091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160568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509816342770999"/>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66</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6303376"/>
        <c:axId val="916231136"/>
        <c:axId val="0"/>
      </c:bar3DChart>
      <c:catAx>
        <c:axId val="91630337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6231136"/>
        <c:crosses val="autoZero"/>
        <c:auto val="1"/>
        <c:lblAlgn val="ctr"/>
        <c:lblOffset val="100"/>
        <c:noMultiLvlLbl val="0"/>
      </c:catAx>
      <c:valAx>
        <c:axId val="9162311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630337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1773695342603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64</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1.9025875190258801E-3"/>
                </c:manualLayout>
              </c:layout>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12</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1008031200"/>
        <c:axId val="587508048"/>
        <c:axId val="0"/>
      </c:bar3DChart>
      <c:catAx>
        <c:axId val="100803120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87508048"/>
        <c:crosses val="autoZero"/>
        <c:auto val="1"/>
        <c:lblAlgn val="ctr"/>
        <c:lblOffset val="100"/>
        <c:noMultiLvlLbl val="0"/>
      </c:catAx>
      <c:valAx>
        <c:axId val="5875080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0080312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0665539314234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Qualité de l'air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66</c:v>
                </c:pt>
                <c:pt idx="2">
                  <c:v>75</c:v>
                </c:pt>
                <c:pt idx="3">
                  <c:v>0</c:v>
                </c:pt>
                <c:pt idx="6">
                  <c:v>75</c:v>
                </c:pt>
                <c:pt idx="7">
                  <c:v>62</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détérioration de la qualité de l'air</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smtClean="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dirty="0"/>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14</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261833200"/>
        <c:axId val="590355872"/>
        <c:axId val="0"/>
      </c:bar3DChart>
      <c:catAx>
        <c:axId val="26183320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0355872"/>
        <c:crosses val="autoZero"/>
        <c:auto val="1"/>
        <c:lblAlgn val="ctr"/>
        <c:lblOffset val="100"/>
        <c:noMultiLvlLbl val="0"/>
      </c:catAx>
      <c:valAx>
        <c:axId val="590355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618332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7066553931423498"/>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0.84389</cdr:x>
      <cdr:y>0.3845</cdr:y>
    </cdr:from>
    <cdr:to>
      <cdr:x>0.90919</cdr:x>
      <cdr:y>0.38572</cdr:y>
    </cdr:to>
    <cdr:cxnSp macro="">
      <cdr:nvCxnSpPr>
        <cdr:cNvPr id="4" name="Connecteur droit 3"/>
        <cdr:cNvCxnSpPr/>
      </cdr:nvCxnSpPr>
      <cdr:spPr>
        <a:xfrm xmlns:a="http://schemas.openxmlformats.org/drawingml/2006/main" flipH="1" flipV="1">
          <a:off x="9671338" y="2566580"/>
          <a:ext cx="748389" cy="814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0.84194</cdr:x>
      <cdr:y>0.3798</cdr:y>
    </cdr:from>
    <cdr:to>
      <cdr:x>0.91499</cdr:x>
      <cdr:y>0.38074</cdr:y>
    </cdr:to>
    <cdr:cxnSp macro="">
      <cdr:nvCxnSpPr>
        <cdr:cNvPr id="8" name="Connecteur droit 7"/>
        <cdr:cNvCxnSpPr/>
      </cdr:nvCxnSpPr>
      <cdr:spPr>
        <a:xfrm xmlns:a="http://schemas.openxmlformats.org/drawingml/2006/main">
          <a:off x="9649037" y="2535212"/>
          <a:ext cx="837191" cy="626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0.xml><?xml version="1.0" encoding="utf-8"?>
<c:userShapes xmlns:c="http://schemas.openxmlformats.org/drawingml/2006/chart">
  <cdr:relSizeAnchor xmlns:cdr="http://schemas.openxmlformats.org/drawingml/2006/chartDrawing">
    <cdr:from>
      <cdr:x>0.84194</cdr:x>
      <cdr:y>0.14019</cdr:y>
    </cdr:from>
    <cdr:to>
      <cdr:x>0.90857</cdr:x>
      <cdr:y>0.30128</cdr:y>
    </cdr:to>
    <cdr:cxnSp macro="">
      <cdr:nvCxnSpPr>
        <cdr:cNvPr id="4" name="Connecteur droit 3"/>
        <cdr:cNvCxnSpPr/>
      </cdr:nvCxnSpPr>
      <cdr:spPr>
        <a:xfrm xmlns:a="http://schemas.openxmlformats.org/drawingml/2006/main" flipH="1">
          <a:off x="9649076" y="935805"/>
          <a:ext cx="763584" cy="107528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0.84242</cdr:x>
      <cdr:y>0.13088</cdr:y>
    </cdr:from>
    <cdr:to>
      <cdr:x>0.90908</cdr:x>
      <cdr:y>0.13445</cdr:y>
    </cdr:to>
    <cdr:cxnSp macro="">
      <cdr:nvCxnSpPr>
        <cdr:cNvPr id="8" name="Connecteur droit 7"/>
        <cdr:cNvCxnSpPr/>
      </cdr:nvCxnSpPr>
      <cdr:spPr>
        <a:xfrm xmlns:a="http://schemas.openxmlformats.org/drawingml/2006/main" flipV="1">
          <a:off x="9654583" y="873661"/>
          <a:ext cx="763927" cy="238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0.09128</cdr:x>
      <cdr:y>0.14441</cdr:y>
    </cdr:from>
    <cdr:to>
      <cdr:x>0.15858</cdr:x>
      <cdr:y>0.2383</cdr:y>
    </cdr:to>
    <cdr:cxnSp macro="">
      <cdr:nvCxnSpPr>
        <cdr:cNvPr id="11" name="Connecteur droit 10"/>
        <cdr:cNvCxnSpPr/>
      </cdr:nvCxnSpPr>
      <cdr:spPr>
        <a:xfrm xmlns:a="http://schemas.openxmlformats.org/drawingml/2006/main" flipH="1" flipV="1">
          <a:off x="1046113" y="963941"/>
          <a:ext cx="771290"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0.09014</cdr:x>
      <cdr:y>0.13429</cdr:y>
    </cdr:from>
    <cdr:to>
      <cdr:x>0.16015</cdr:x>
      <cdr:y>0.13429</cdr:y>
    </cdr:to>
    <cdr:cxnSp macro="">
      <cdr:nvCxnSpPr>
        <cdr:cNvPr id="13" name="Connecteur droit 12"/>
        <cdr:cNvCxnSpPr/>
      </cdr:nvCxnSpPr>
      <cdr:spPr>
        <a:xfrm xmlns:a="http://schemas.openxmlformats.org/drawingml/2006/main" flipV="1">
          <a:off x="1033094" y="896432"/>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1.xml><?xml version="1.0" encoding="utf-8"?>
<c:userShapes xmlns:c="http://schemas.openxmlformats.org/drawingml/2006/chart">
  <cdr:relSizeAnchor xmlns:cdr="http://schemas.openxmlformats.org/drawingml/2006/chartDrawing">
    <cdr:from>
      <cdr:x>0.83902</cdr:x>
      <cdr:y>0.14165</cdr:y>
    </cdr:from>
    <cdr:to>
      <cdr:x>0.90854</cdr:x>
      <cdr:y>0.33312</cdr:y>
    </cdr:to>
    <cdr:cxnSp macro="">
      <cdr:nvCxnSpPr>
        <cdr:cNvPr id="4" name="Connecteur droit 3"/>
        <cdr:cNvCxnSpPr/>
      </cdr:nvCxnSpPr>
      <cdr:spPr>
        <a:xfrm xmlns:a="http://schemas.openxmlformats.org/drawingml/2006/main" flipH="1">
          <a:off x="9615622" y="945506"/>
          <a:ext cx="796656" cy="12781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0.84486</cdr:x>
      <cdr:y>0.13422</cdr:y>
    </cdr:from>
    <cdr:to>
      <cdr:x>0.90519</cdr:x>
      <cdr:y>0.14091</cdr:y>
    </cdr:to>
    <cdr:cxnSp macro="">
      <cdr:nvCxnSpPr>
        <cdr:cNvPr id="8" name="Connecteur droit 7"/>
        <cdr:cNvCxnSpPr/>
      </cdr:nvCxnSpPr>
      <cdr:spPr>
        <a:xfrm xmlns:a="http://schemas.openxmlformats.org/drawingml/2006/main" flipV="1">
          <a:off x="9682530" y="895964"/>
          <a:ext cx="691375" cy="4460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0.0886</cdr:x>
      <cdr:y>0.14265</cdr:y>
    </cdr:from>
    <cdr:to>
      <cdr:x>0.1559</cdr:x>
      <cdr:y>0.23654</cdr:y>
    </cdr:to>
    <cdr:cxnSp macro="">
      <cdr:nvCxnSpPr>
        <cdr:cNvPr id="11" name="Connecteur droit 10"/>
        <cdr:cNvCxnSpPr/>
      </cdr:nvCxnSpPr>
      <cdr:spPr>
        <a:xfrm xmlns:a="http://schemas.openxmlformats.org/drawingml/2006/main" flipH="1" flipV="1">
          <a:off x="1015368" y="952188"/>
          <a:ext cx="771291"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0.09095</cdr:x>
      <cdr:y>0.13429</cdr:y>
    </cdr:from>
    <cdr:to>
      <cdr:x>0.16096</cdr:x>
      <cdr:y>0.13429</cdr:y>
    </cdr:to>
    <cdr:cxnSp macro="">
      <cdr:nvCxnSpPr>
        <cdr:cNvPr id="13" name="Connecteur droit 12"/>
        <cdr:cNvCxnSpPr/>
      </cdr:nvCxnSpPr>
      <cdr:spPr>
        <a:xfrm xmlns:a="http://schemas.openxmlformats.org/drawingml/2006/main" flipV="1">
          <a:off x="1042377" y="896432"/>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2.xml><?xml version="1.0" encoding="utf-8"?>
<c:userShapes xmlns:c="http://schemas.openxmlformats.org/drawingml/2006/chart">
  <cdr:relSizeAnchor xmlns:cdr="http://schemas.openxmlformats.org/drawingml/2006/chartDrawing">
    <cdr:from>
      <cdr:x>0.84292</cdr:x>
      <cdr:y>0.14019</cdr:y>
    </cdr:from>
    <cdr:to>
      <cdr:x>0.90954</cdr:x>
      <cdr:y>0.33312</cdr:y>
    </cdr:to>
    <cdr:cxnSp macro="">
      <cdr:nvCxnSpPr>
        <cdr:cNvPr id="4" name="Connecteur droit 3"/>
        <cdr:cNvCxnSpPr/>
      </cdr:nvCxnSpPr>
      <cdr:spPr>
        <a:xfrm xmlns:a="http://schemas.openxmlformats.org/drawingml/2006/main" flipH="1">
          <a:off x="9660227" y="935804"/>
          <a:ext cx="763583" cy="12878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0.8395</cdr:x>
      <cdr:y>0.13255</cdr:y>
    </cdr:from>
    <cdr:to>
      <cdr:x>0.90908</cdr:x>
      <cdr:y>0.13278</cdr:y>
    </cdr:to>
    <cdr:cxnSp macro="">
      <cdr:nvCxnSpPr>
        <cdr:cNvPr id="8" name="Connecteur droit 7"/>
        <cdr:cNvCxnSpPr/>
      </cdr:nvCxnSpPr>
      <cdr:spPr>
        <a:xfrm xmlns:a="http://schemas.openxmlformats.org/drawingml/2006/main" flipV="1">
          <a:off x="9621129" y="884812"/>
          <a:ext cx="797381" cy="15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0.08933</cdr:x>
      <cdr:y>0.14107</cdr:y>
    </cdr:from>
    <cdr:to>
      <cdr:x>0.15663</cdr:x>
      <cdr:y>0.23496</cdr:y>
    </cdr:to>
    <cdr:cxnSp macro="">
      <cdr:nvCxnSpPr>
        <cdr:cNvPr id="11" name="Connecteur droit 10"/>
        <cdr:cNvCxnSpPr/>
      </cdr:nvCxnSpPr>
      <cdr:spPr>
        <a:xfrm xmlns:a="http://schemas.openxmlformats.org/drawingml/2006/main" flipH="1" flipV="1">
          <a:off x="1023810" y="941638"/>
          <a:ext cx="771290"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0.09014</cdr:x>
      <cdr:y>0.13095</cdr:y>
    </cdr:from>
    <cdr:to>
      <cdr:x>0.16015</cdr:x>
      <cdr:y>0.13095</cdr:y>
    </cdr:to>
    <cdr:cxnSp macro="">
      <cdr:nvCxnSpPr>
        <cdr:cNvPr id="13" name="Connecteur droit 12"/>
        <cdr:cNvCxnSpPr/>
      </cdr:nvCxnSpPr>
      <cdr:spPr>
        <a:xfrm xmlns:a="http://schemas.openxmlformats.org/drawingml/2006/main" flipV="1">
          <a:off x="1033094" y="874130"/>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3.xml><?xml version="1.0" encoding="utf-8"?>
<c:userShapes xmlns:c="http://schemas.openxmlformats.org/drawingml/2006/chart">
  <cdr:relSizeAnchor xmlns:cdr="http://schemas.openxmlformats.org/drawingml/2006/chartDrawing">
    <cdr:from>
      <cdr:x>0.84318</cdr:x>
      <cdr:y>0.14019</cdr:y>
    </cdr:from>
    <cdr:to>
      <cdr:x>0.90954</cdr:x>
      <cdr:y>0.38946</cdr:y>
    </cdr:to>
    <cdr:cxnSp macro="">
      <cdr:nvCxnSpPr>
        <cdr:cNvPr id="4" name="Connecteur droit 3"/>
        <cdr:cNvCxnSpPr/>
      </cdr:nvCxnSpPr>
      <cdr:spPr>
        <a:xfrm xmlns:a="http://schemas.openxmlformats.org/drawingml/2006/main" flipH="1">
          <a:off x="9663268" y="935785"/>
          <a:ext cx="760498" cy="166388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0.8395</cdr:x>
      <cdr:y>0.13255</cdr:y>
    </cdr:from>
    <cdr:to>
      <cdr:x>0.90908</cdr:x>
      <cdr:y>0.13278</cdr:y>
    </cdr:to>
    <cdr:cxnSp macro="">
      <cdr:nvCxnSpPr>
        <cdr:cNvPr id="8" name="Connecteur droit 7"/>
        <cdr:cNvCxnSpPr/>
      </cdr:nvCxnSpPr>
      <cdr:spPr>
        <a:xfrm xmlns:a="http://schemas.openxmlformats.org/drawingml/2006/main" flipV="1">
          <a:off x="9621129" y="884812"/>
          <a:ext cx="797381" cy="15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0.08933</cdr:x>
      <cdr:y>0.14107</cdr:y>
    </cdr:from>
    <cdr:to>
      <cdr:x>0.15663</cdr:x>
      <cdr:y>0.23496</cdr:y>
    </cdr:to>
    <cdr:cxnSp macro="">
      <cdr:nvCxnSpPr>
        <cdr:cNvPr id="11" name="Connecteur droit 10"/>
        <cdr:cNvCxnSpPr/>
      </cdr:nvCxnSpPr>
      <cdr:spPr>
        <a:xfrm xmlns:a="http://schemas.openxmlformats.org/drawingml/2006/main" flipH="1" flipV="1">
          <a:off x="1023810" y="941638"/>
          <a:ext cx="771290"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0.09014</cdr:x>
      <cdr:y>0.13095</cdr:y>
    </cdr:from>
    <cdr:to>
      <cdr:x>0.16015</cdr:x>
      <cdr:y>0.13095</cdr:y>
    </cdr:to>
    <cdr:cxnSp macro="">
      <cdr:nvCxnSpPr>
        <cdr:cNvPr id="13" name="Connecteur droit 12"/>
        <cdr:cNvCxnSpPr/>
      </cdr:nvCxnSpPr>
      <cdr:spPr>
        <a:xfrm xmlns:a="http://schemas.openxmlformats.org/drawingml/2006/main" flipV="1">
          <a:off x="1033094" y="874130"/>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4.xml><?xml version="1.0" encoding="utf-8"?>
<c:userShapes xmlns:c="http://schemas.openxmlformats.org/drawingml/2006/chart">
  <cdr:relSizeAnchor xmlns:cdr="http://schemas.openxmlformats.org/drawingml/2006/chartDrawing">
    <cdr:from>
      <cdr:x>0.84324</cdr:x>
      <cdr:y>0.13231</cdr:y>
    </cdr:from>
    <cdr:to>
      <cdr:x>0.9116</cdr:x>
      <cdr:y>0.17429</cdr:y>
    </cdr:to>
    <cdr:cxnSp macro="">
      <cdr:nvCxnSpPr>
        <cdr:cNvPr id="4" name="Connecteur droit 3"/>
        <cdr:cNvCxnSpPr/>
      </cdr:nvCxnSpPr>
      <cdr:spPr>
        <a:xfrm xmlns:a="http://schemas.openxmlformats.org/drawingml/2006/main" flipH="1">
          <a:off x="9663889" y="883207"/>
          <a:ext cx="783443" cy="2802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0.84129</cdr:x>
      <cdr:y>0.12546</cdr:y>
    </cdr:from>
    <cdr:to>
      <cdr:x>0.90805</cdr:x>
      <cdr:y>0.12546</cdr:y>
    </cdr:to>
    <cdr:cxnSp macro="">
      <cdr:nvCxnSpPr>
        <cdr:cNvPr id="8" name="Connecteur droit 7"/>
        <cdr:cNvCxnSpPr/>
      </cdr:nvCxnSpPr>
      <cdr:spPr>
        <a:xfrm xmlns:a="http://schemas.openxmlformats.org/drawingml/2006/main">
          <a:off x="9641618" y="837454"/>
          <a:ext cx="76511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0.08649</cdr:x>
      <cdr:y>0.38314</cdr:y>
    </cdr:from>
    <cdr:to>
      <cdr:x>0.1579</cdr:x>
      <cdr:y>0.42578</cdr:y>
    </cdr:to>
    <cdr:cxnSp macro="">
      <cdr:nvCxnSpPr>
        <cdr:cNvPr id="11" name="Connecteur droit 10"/>
        <cdr:cNvCxnSpPr/>
      </cdr:nvCxnSpPr>
      <cdr:spPr>
        <a:xfrm xmlns:a="http://schemas.openxmlformats.org/drawingml/2006/main" flipH="1" flipV="1">
          <a:off x="991183" y="2557523"/>
          <a:ext cx="818419" cy="28457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0.08407</cdr:x>
      <cdr:y>0.37477</cdr:y>
    </cdr:from>
    <cdr:to>
      <cdr:x>0.15611</cdr:x>
      <cdr:y>0.37671</cdr:y>
    </cdr:to>
    <cdr:cxnSp macro="">
      <cdr:nvCxnSpPr>
        <cdr:cNvPr id="13" name="Connecteur droit 12"/>
        <cdr:cNvCxnSpPr/>
      </cdr:nvCxnSpPr>
      <cdr:spPr>
        <a:xfrm xmlns:a="http://schemas.openxmlformats.org/drawingml/2006/main">
          <a:off x="963449" y="2501646"/>
          <a:ext cx="825682" cy="1290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5.xml><?xml version="1.0" encoding="utf-8"?>
<c:userShapes xmlns:c="http://schemas.openxmlformats.org/drawingml/2006/chart">
  <cdr:relSizeAnchor xmlns:cdr="http://schemas.openxmlformats.org/drawingml/2006/chartDrawing">
    <cdr:from>
      <cdr:x>0.84502</cdr:x>
      <cdr:y>0.1325</cdr:y>
    </cdr:from>
    <cdr:to>
      <cdr:x>0.91209</cdr:x>
      <cdr:y>0.1886</cdr:y>
    </cdr:to>
    <cdr:cxnSp macro="">
      <cdr:nvCxnSpPr>
        <cdr:cNvPr id="4" name="Connecteur droit 3"/>
        <cdr:cNvCxnSpPr/>
      </cdr:nvCxnSpPr>
      <cdr:spPr>
        <a:xfrm xmlns:a="http://schemas.openxmlformats.org/drawingml/2006/main" flipH="1">
          <a:off x="9684360" y="884453"/>
          <a:ext cx="768629" cy="37450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0.12546</cdr:y>
    </cdr:from>
    <cdr:to>
      <cdr:x>0.90805</cdr:x>
      <cdr:y>0.12727</cdr:y>
    </cdr:to>
    <cdr:cxnSp macro="">
      <cdr:nvCxnSpPr>
        <cdr:cNvPr id="8" name="Connecteur droit 7"/>
        <cdr:cNvCxnSpPr/>
      </cdr:nvCxnSpPr>
      <cdr:spPr>
        <a:xfrm xmlns:a="http://schemas.openxmlformats.org/drawingml/2006/main" flipV="1">
          <a:off x="9650241" y="837461"/>
          <a:ext cx="756448" cy="1206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0.09121</cdr:x>
      <cdr:y>0.38591</cdr:y>
    </cdr:from>
    <cdr:to>
      <cdr:x>0.1579</cdr:x>
      <cdr:y>0.42475</cdr:y>
    </cdr:to>
    <cdr:cxnSp macro="">
      <cdr:nvCxnSpPr>
        <cdr:cNvPr id="11" name="Connecteur droit 10"/>
        <cdr:cNvCxnSpPr/>
      </cdr:nvCxnSpPr>
      <cdr:spPr>
        <a:xfrm xmlns:a="http://schemas.openxmlformats.org/drawingml/2006/main" flipH="1" flipV="1">
          <a:off x="1045329" y="2575969"/>
          <a:ext cx="764273" cy="25930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0.09037</cdr:x>
      <cdr:y>0.37773</cdr:y>
    </cdr:from>
    <cdr:to>
      <cdr:x>0.16028</cdr:x>
      <cdr:y>0.37784</cdr:y>
    </cdr:to>
    <cdr:cxnSp macro="">
      <cdr:nvCxnSpPr>
        <cdr:cNvPr id="13" name="Connecteur droit 12"/>
        <cdr:cNvCxnSpPr/>
      </cdr:nvCxnSpPr>
      <cdr:spPr>
        <a:xfrm xmlns:a="http://schemas.openxmlformats.org/drawingml/2006/main" flipV="1">
          <a:off x="1035667" y="2521378"/>
          <a:ext cx="801231" cy="74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6.xml><?xml version="1.0" encoding="utf-8"?>
<c:userShapes xmlns:c="http://schemas.openxmlformats.org/drawingml/2006/chart">
  <cdr:relSizeAnchor xmlns:cdr="http://schemas.openxmlformats.org/drawingml/2006/chartDrawing">
    <cdr:from>
      <cdr:x>0.84107</cdr:x>
      <cdr:y>0.13136</cdr:y>
    </cdr:from>
    <cdr:to>
      <cdr:x>0.91095</cdr:x>
      <cdr:y>0.20299</cdr:y>
    </cdr:to>
    <cdr:cxnSp macro="">
      <cdr:nvCxnSpPr>
        <cdr:cNvPr id="4" name="Connecteur droit 3"/>
        <cdr:cNvCxnSpPr/>
      </cdr:nvCxnSpPr>
      <cdr:spPr>
        <a:xfrm xmlns:a="http://schemas.openxmlformats.org/drawingml/2006/main" flipH="1">
          <a:off x="9639091" y="876868"/>
          <a:ext cx="800847" cy="4781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0.84159</cdr:x>
      <cdr:y>0.12546</cdr:y>
    </cdr:from>
    <cdr:to>
      <cdr:x>0.90805</cdr:x>
      <cdr:y>0.12689</cdr:y>
    </cdr:to>
    <cdr:cxnSp macro="">
      <cdr:nvCxnSpPr>
        <cdr:cNvPr id="8" name="Connecteur droit 7"/>
        <cdr:cNvCxnSpPr/>
      </cdr:nvCxnSpPr>
      <cdr:spPr>
        <a:xfrm xmlns:a="http://schemas.openxmlformats.org/drawingml/2006/main" flipV="1">
          <a:off x="9645067" y="837461"/>
          <a:ext cx="761622" cy="952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0.08883</cdr:x>
      <cdr:y>0.38386</cdr:y>
    </cdr:from>
    <cdr:to>
      <cdr:x>0.16023</cdr:x>
      <cdr:y>0.4232</cdr:y>
    </cdr:to>
    <cdr:cxnSp macro="">
      <cdr:nvCxnSpPr>
        <cdr:cNvPr id="11" name="Connecteur droit 10"/>
        <cdr:cNvCxnSpPr/>
      </cdr:nvCxnSpPr>
      <cdr:spPr>
        <a:xfrm xmlns:a="http://schemas.openxmlformats.org/drawingml/2006/main" flipH="1" flipV="1">
          <a:off x="1018032" y="2562322"/>
          <a:ext cx="818290" cy="2626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0.08848</cdr:x>
      <cdr:y>0.37682</cdr:y>
    </cdr:from>
    <cdr:to>
      <cdr:x>0.1579</cdr:x>
      <cdr:y>0.37773</cdr:y>
    </cdr:to>
    <cdr:cxnSp macro="">
      <cdr:nvCxnSpPr>
        <cdr:cNvPr id="13" name="Connecteur droit 12"/>
        <cdr:cNvCxnSpPr/>
      </cdr:nvCxnSpPr>
      <cdr:spPr>
        <a:xfrm xmlns:a="http://schemas.openxmlformats.org/drawingml/2006/main">
          <a:off x="1013974" y="2515294"/>
          <a:ext cx="795628" cy="608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7.xml><?xml version="1.0" encoding="utf-8"?>
<c:userShapes xmlns:c="http://schemas.openxmlformats.org/drawingml/2006/chart">
  <cdr:relSizeAnchor xmlns:cdr="http://schemas.openxmlformats.org/drawingml/2006/chartDrawing">
    <cdr:from>
      <cdr:x>0.84355</cdr:x>
      <cdr:y>0.13226</cdr:y>
    </cdr:from>
    <cdr:to>
      <cdr:x>0.90991</cdr:x>
      <cdr:y>0.21813</cdr:y>
    </cdr:to>
    <cdr:cxnSp macro="">
      <cdr:nvCxnSpPr>
        <cdr:cNvPr id="4" name="Connecteur droit 3"/>
        <cdr:cNvCxnSpPr/>
      </cdr:nvCxnSpPr>
      <cdr:spPr>
        <a:xfrm xmlns:a="http://schemas.openxmlformats.org/drawingml/2006/main" flipH="1">
          <a:off x="9667493" y="882844"/>
          <a:ext cx="760492" cy="5732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0.84257</cdr:x>
      <cdr:y>0.12637</cdr:y>
    </cdr:from>
    <cdr:to>
      <cdr:x>0.90834</cdr:x>
      <cdr:y>0.12689</cdr:y>
    </cdr:to>
    <cdr:cxnSp macro="">
      <cdr:nvCxnSpPr>
        <cdr:cNvPr id="8" name="Connecteur droit 7"/>
        <cdr:cNvCxnSpPr/>
      </cdr:nvCxnSpPr>
      <cdr:spPr>
        <a:xfrm xmlns:a="http://schemas.openxmlformats.org/drawingml/2006/main">
          <a:off x="9656210" y="843543"/>
          <a:ext cx="753846" cy="344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0.08808</cdr:x>
      <cdr:y>0.38312</cdr:y>
    </cdr:from>
    <cdr:to>
      <cdr:x>0.15897</cdr:x>
      <cdr:y>0.42593</cdr:y>
    </cdr:to>
    <cdr:cxnSp macro="">
      <cdr:nvCxnSpPr>
        <cdr:cNvPr id="11" name="Connecteur droit 10"/>
        <cdr:cNvCxnSpPr/>
      </cdr:nvCxnSpPr>
      <cdr:spPr>
        <a:xfrm xmlns:a="http://schemas.openxmlformats.org/drawingml/2006/main" flipH="1" flipV="1">
          <a:off x="1009451" y="2557341"/>
          <a:ext cx="812416" cy="28578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0.09115</cdr:x>
      <cdr:y>0.37669</cdr:y>
    </cdr:from>
    <cdr:to>
      <cdr:x>0.15897</cdr:x>
      <cdr:y>0.37709</cdr:y>
    </cdr:to>
    <cdr:cxnSp macro="">
      <cdr:nvCxnSpPr>
        <cdr:cNvPr id="13" name="Connecteur droit 12"/>
        <cdr:cNvCxnSpPr/>
      </cdr:nvCxnSpPr>
      <cdr:spPr>
        <a:xfrm xmlns:a="http://schemas.openxmlformats.org/drawingml/2006/main" flipV="1">
          <a:off x="1044674" y="2514421"/>
          <a:ext cx="777193" cy="270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8.xml><?xml version="1.0" encoding="utf-8"?>
<c:userShapes xmlns:c="http://schemas.openxmlformats.org/drawingml/2006/chart">
  <cdr:relSizeAnchor xmlns:cdr="http://schemas.openxmlformats.org/drawingml/2006/chartDrawing">
    <cdr:from>
      <cdr:x>0.84249</cdr:x>
      <cdr:y>0.13226</cdr:y>
    </cdr:from>
    <cdr:to>
      <cdr:x>0.91043</cdr:x>
      <cdr:y>0.23547</cdr:y>
    </cdr:to>
    <cdr:cxnSp macro="">
      <cdr:nvCxnSpPr>
        <cdr:cNvPr id="4" name="Connecteur droit 3"/>
        <cdr:cNvCxnSpPr/>
      </cdr:nvCxnSpPr>
      <cdr:spPr>
        <a:xfrm xmlns:a="http://schemas.openxmlformats.org/drawingml/2006/main" flipH="1">
          <a:off x="9655358" y="882844"/>
          <a:ext cx="778603" cy="68893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0.84215</cdr:x>
      <cdr:y>0.12546</cdr:y>
    </cdr:from>
    <cdr:to>
      <cdr:x>0.90991</cdr:x>
      <cdr:y>0.12689</cdr:y>
    </cdr:to>
    <cdr:cxnSp macro="">
      <cdr:nvCxnSpPr>
        <cdr:cNvPr id="8" name="Connecteur droit 7"/>
        <cdr:cNvCxnSpPr/>
      </cdr:nvCxnSpPr>
      <cdr:spPr>
        <a:xfrm xmlns:a="http://schemas.openxmlformats.org/drawingml/2006/main">
          <a:off x="9651393" y="837451"/>
          <a:ext cx="776592" cy="953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0.08909</cdr:x>
      <cdr:y>0.381</cdr:y>
    </cdr:from>
    <cdr:to>
      <cdr:x>0.15688</cdr:x>
      <cdr:y>0.42414</cdr:y>
    </cdr:to>
    <cdr:cxnSp macro="">
      <cdr:nvCxnSpPr>
        <cdr:cNvPr id="11" name="Connecteur droit 10"/>
        <cdr:cNvCxnSpPr/>
      </cdr:nvCxnSpPr>
      <cdr:spPr>
        <a:xfrm xmlns:a="http://schemas.openxmlformats.org/drawingml/2006/main" flipH="1" flipV="1">
          <a:off x="1021031" y="2543207"/>
          <a:ext cx="776930" cy="28796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0.09046</cdr:x>
      <cdr:y>0.37579</cdr:y>
    </cdr:from>
    <cdr:to>
      <cdr:x>0.15897</cdr:x>
      <cdr:y>0.37669</cdr:y>
    </cdr:to>
    <cdr:cxnSp macro="">
      <cdr:nvCxnSpPr>
        <cdr:cNvPr id="13" name="Connecteur droit 12"/>
        <cdr:cNvCxnSpPr/>
      </cdr:nvCxnSpPr>
      <cdr:spPr>
        <a:xfrm xmlns:a="http://schemas.openxmlformats.org/drawingml/2006/main">
          <a:off x="1036766" y="2508474"/>
          <a:ext cx="785101" cy="59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9.xml><?xml version="1.0" encoding="utf-8"?>
<c:userShapes xmlns:c="http://schemas.openxmlformats.org/drawingml/2006/chart">
  <cdr:relSizeAnchor xmlns:cdr="http://schemas.openxmlformats.org/drawingml/2006/chartDrawing">
    <cdr:from>
      <cdr:x>0.84358</cdr:x>
      <cdr:y>0.13315</cdr:y>
    </cdr:from>
    <cdr:to>
      <cdr:x>0.90991</cdr:x>
      <cdr:y>0.24759</cdr:y>
    </cdr:to>
    <cdr:cxnSp macro="">
      <cdr:nvCxnSpPr>
        <cdr:cNvPr id="4" name="Connecteur droit 3"/>
        <cdr:cNvCxnSpPr/>
      </cdr:nvCxnSpPr>
      <cdr:spPr>
        <a:xfrm xmlns:a="http://schemas.openxmlformats.org/drawingml/2006/main" flipH="1">
          <a:off x="9667833" y="888821"/>
          <a:ext cx="760152" cy="76388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0.84212</cdr:x>
      <cdr:y>0.12599</cdr:y>
    </cdr:from>
    <cdr:to>
      <cdr:x>0.91147</cdr:x>
      <cdr:y>0.12599</cdr:y>
    </cdr:to>
    <cdr:cxnSp macro="">
      <cdr:nvCxnSpPr>
        <cdr:cNvPr id="8" name="Connecteur droit 7"/>
        <cdr:cNvCxnSpPr/>
      </cdr:nvCxnSpPr>
      <cdr:spPr>
        <a:xfrm xmlns:a="http://schemas.openxmlformats.org/drawingml/2006/main">
          <a:off x="9651044" y="841009"/>
          <a:ext cx="79487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0.0873</cdr:x>
      <cdr:y>0.38124</cdr:y>
    </cdr:from>
    <cdr:to>
      <cdr:x>0.15636</cdr:x>
      <cdr:y>0.42503</cdr:y>
    </cdr:to>
    <cdr:cxnSp macro="">
      <cdr:nvCxnSpPr>
        <cdr:cNvPr id="11" name="Connecteur droit 10"/>
        <cdr:cNvCxnSpPr/>
      </cdr:nvCxnSpPr>
      <cdr:spPr>
        <a:xfrm xmlns:a="http://schemas.openxmlformats.org/drawingml/2006/main" flipH="1" flipV="1">
          <a:off x="1000514" y="2544827"/>
          <a:ext cx="791471" cy="29232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0.08961</cdr:x>
      <cdr:y>0.37661</cdr:y>
    </cdr:from>
    <cdr:to>
      <cdr:x>0.15741</cdr:x>
      <cdr:y>0.37758</cdr:y>
    </cdr:to>
    <cdr:cxnSp macro="">
      <cdr:nvCxnSpPr>
        <cdr:cNvPr id="13" name="Connecteur droit 12"/>
        <cdr:cNvCxnSpPr/>
      </cdr:nvCxnSpPr>
      <cdr:spPr>
        <a:xfrm xmlns:a="http://schemas.openxmlformats.org/drawingml/2006/main">
          <a:off x="1027025" y="2513889"/>
          <a:ext cx="776913" cy="650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0.84274</cdr:x>
      <cdr:y>0.38699</cdr:y>
    </cdr:from>
    <cdr:to>
      <cdr:x>0.90616</cdr:x>
      <cdr:y>0.39149</cdr:y>
    </cdr:to>
    <cdr:cxnSp macro="">
      <cdr:nvCxnSpPr>
        <cdr:cNvPr id="4" name="Connecteur droit 3"/>
        <cdr:cNvCxnSpPr/>
      </cdr:nvCxnSpPr>
      <cdr:spPr>
        <a:xfrm xmlns:a="http://schemas.openxmlformats.org/drawingml/2006/main" flipH="1" flipV="1">
          <a:off x="9658205" y="2583206"/>
          <a:ext cx="726851" cy="3004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0.84194</cdr:x>
      <cdr:y>0.3798</cdr:y>
    </cdr:from>
    <cdr:to>
      <cdr:x>0.90616</cdr:x>
      <cdr:y>0.38147</cdr:y>
    </cdr:to>
    <cdr:cxnSp macro="">
      <cdr:nvCxnSpPr>
        <cdr:cNvPr id="8" name="Connecteur droit 7"/>
        <cdr:cNvCxnSpPr/>
      </cdr:nvCxnSpPr>
      <cdr:spPr>
        <a:xfrm xmlns:a="http://schemas.openxmlformats.org/drawingml/2006/main">
          <a:off x="9649076" y="2535193"/>
          <a:ext cx="735980" cy="1115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0.xml><?xml version="1.0" encoding="utf-8"?>
<c:userShapes xmlns:c="http://schemas.openxmlformats.org/drawingml/2006/chart">
  <cdr:relSizeAnchor xmlns:cdr="http://schemas.openxmlformats.org/drawingml/2006/chartDrawing">
    <cdr:from>
      <cdr:x>0.84316</cdr:x>
      <cdr:y>0.13226</cdr:y>
    </cdr:from>
    <cdr:to>
      <cdr:x>0.90991</cdr:x>
      <cdr:y>0.27372</cdr:y>
    </cdr:to>
    <cdr:cxnSp macro="">
      <cdr:nvCxnSpPr>
        <cdr:cNvPr id="4" name="Connecteur droit 3"/>
        <cdr:cNvCxnSpPr/>
      </cdr:nvCxnSpPr>
      <cdr:spPr>
        <a:xfrm xmlns:a="http://schemas.openxmlformats.org/drawingml/2006/main" flipH="1">
          <a:off x="9662997" y="882844"/>
          <a:ext cx="764988" cy="94428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0.84212</cdr:x>
      <cdr:y>0.12599</cdr:y>
    </cdr:from>
    <cdr:to>
      <cdr:x>0.90834</cdr:x>
      <cdr:y>0.12689</cdr:y>
    </cdr:to>
    <cdr:cxnSp macro="">
      <cdr:nvCxnSpPr>
        <cdr:cNvPr id="8" name="Connecteur droit 7"/>
        <cdr:cNvCxnSpPr/>
      </cdr:nvCxnSpPr>
      <cdr:spPr>
        <a:xfrm xmlns:a="http://schemas.openxmlformats.org/drawingml/2006/main">
          <a:off x="9651044" y="841009"/>
          <a:ext cx="759012" cy="597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0.08899</cdr:x>
      <cdr:y>0.38103</cdr:y>
    </cdr:from>
    <cdr:to>
      <cdr:x>0.15741</cdr:x>
      <cdr:y>0.42324</cdr:y>
    </cdr:to>
    <cdr:cxnSp macro="">
      <cdr:nvCxnSpPr>
        <cdr:cNvPr id="11" name="Connecteur droit 10"/>
        <cdr:cNvCxnSpPr/>
      </cdr:nvCxnSpPr>
      <cdr:spPr>
        <a:xfrm xmlns:a="http://schemas.openxmlformats.org/drawingml/2006/main" flipH="1" flipV="1">
          <a:off x="1019856" y="2543394"/>
          <a:ext cx="784082" cy="28180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0.09118</cdr:x>
      <cdr:y>0.37758</cdr:y>
    </cdr:from>
    <cdr:to>
      <cdr:x>0.16001</cdr:x>
      <cdr:y>0.37758</cdr:y>
    </cdr:to>
    <cdr:cxnSp macro="">
      <cdr:nvCxnSpPr>
        <cdr:cNvPr id="13" name="Connecteur droit 12"/>
        <cdr:cNvCxnSpPr/>
      </cdr:nvCxnSpPr>
      <cdr:spPr>
        <a:xfrm xmlns:a="http://schemas.openxmlformats.org/drawingml/2006/main">
          <a:off x="1044926" y="2520397"/>
          <a:ext cx="788894"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1.xml><?xml version="1.0" encoding="utf-8"?>
<c:userShapes xmlns:c="http://schemas.openxmlformats.org/drawingml/2006/chart">
  <cdr:relSizeAnchor xmlns:cdr="http://schemas.openxmlformats.org/drawingml/2006/chartDrawing">
    <cdr:from>
      <cdr:x>0.84524</cdr:x>
      <cdr:y>0.12957</cdr:y>
    </cdr:from>
    <cdr:to>
      <cdr:x>0.91095</cdr:x>
      <cdr:y>0.33192</cdr:y>
    </cdr:to>
    <cdr:cxnSp macro="">
      <cdr:nvCxnSpPr>
        <cdr:cNvPr id="4" name="Connecteur droit 3"/>
        <cdr:cNvCxnSpPr/>
      </cdr:nvCxnSpPr>
      <cdr:spPr>
        <a:xfrm xmlns:a="http://schemas.openxmlformats.org/drawingml/2006/main" flipH="1">
          <a:off x="9686904" y="864915"/>
          <a:ext cx="753034" cy="135068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0.84368</cdr:x>
      <cdr:y>0.12778</cdr:y>
    </cdr:from>
    <cdr:to>
      <cdr:x>0.90991</cdr:x>
      <cdr:y>0.12868</cdr:y>
    </cdr:to>
    <cdr:cxnSp macro="">
      <cdr:nvCxnSpPr>
        <cdr:cNvPr id="8" name="Connecteur droit 7"/>
        <cdr:cNvCxnSpPr/>
      </cdr:nvCxnSpPr>
      <cdr:spPr>
        <a:xfrm xmlns:a="http://schemas.openxmlformats.org/drawingml/2006/main">
          <a:off x="9668973" y="852962"/>
          <a:ext cx="759012" cy="597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0.09181</cdr:x>
      <cdr:y>0.39435</cdr:y>
    </cdr:from>
    <cdr:to>
      <cdr:x>0.15688</cdr:x>
      <cdr:y>0.43578</cdr:y>
    </cdr:to>
    <cdr:cxnSp macro="">
      <cdr:nvCxnSpPr>
        <cdr:cNvPr id="11" name="Connecteur droit 10"/>
        <cdr:cNvCxnSpPr/>
      </cdr:nvCxnSpPr>
      <cdr:spPr>
        <a:xfrm xmlns:a="http://schemas.openxmlformats.org/drawingml/2006/main" flipH="1" flipV="1">
          <a:off x="1052223" y="2632338"/>
          <a:ext cx="745738" cy="27653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0.08775</cdr:x>
      <cdr:y>0.38524</cdr:y>
    </cdr:from>
    <cdr:to>
      <cdr:x>0.15741</cdr:x>
      <cdr:y>0.38653</cdr:y>
    </cdr:to>
    <cdr:cxnSp macro="">
      <cdr:nvCxnSpPr>
        <cdr:cNvPr id="13" name="Connecteur droit 12"/>
        <cdr:cNvCxnSpPr/>
      </cdr:nvCxnSpPr>
      <cdr:spPr>
        <a:xfrm xmlns:a="http://schemas.openxmlformats.org/drawingml/2006/main">
          <a:off x="1005623" y="2571518"/>
          <a:ext cx="798315" cy="864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2.xml><?xml version="1.0" encoding="utf-8"?>
<c:userShapes xmlns:c="http://schemas.openxmlformats.org/drawingml/2006/chart">
  <cdr:relSizeAnchor xmlns:cdr="http://schemas.openxmlformats.org/drawingml/2006/chartDrawing">
    <cdr:from>
      <cdr:x>0.84368</cdr:x>
      <cdr:y>0.13226</cdr:y>
    </cdr:from>
    <cdr:to>
      <cdr:x>0.90887</cdr:x>
      <cdr:y>0.38385</cdr:y>
    </cdr:to>
    <cdr:cxnSp macro="">
      <cdr:nvCxnSpPr>
        <cdr:cNvPr id="4" name="Connecteur droit 3"/>
        <cdr:cNvCxnSpPr/>
      </cdr:nvCxnSpPr>
      <cdr:spPr>
        <a:xfrm xmlns:a="http://schemas.openxmlformats.org/drawingml/2006/main" flipH="1">
          <a:off x="9668974" y="882844"/>
          <a:ext cx="747058" cy="167938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0.84055</cdr:x>
      <cdr:y>0.12689</cdr:y>
    </cdr:from>
    <cdr:to>
      <cdr:x>0.90834</cdr:x>
      <cdr:y>0.12868</cdr:y>
    </cdr:to>
    <cdr:cxnSp macro="">
      <cdr:nvCxnSpPr>
        <cdr:cNvPr id="8" name="Connecteur droit 7"/>
        <cdr:cNvCxnSpPr/>
      </cdr:nvCxnSpPr>
      <cdr:spPr>
        <a:xfrm xmlns:a="http://schemas.openxmlformats.org/drawingml/2006/main">
          <a:off x="9633114" y="846985"/>
          <a:ext cx="776942" cy="1195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0.08917</cdr:x>
      <cdr:y>0.39166</cdr:y>
    </cdr:from>
    <cdr:to>
      <cdr:x>0.15584</cdr:x>
      <cdr:y>0.43667</cdr:y>
    </cdr:to>
    <cdr:cxnSp macro="">
      <cdr:nvCxnSpPr>
        <cdr:cNvPr id="11" name="Connecteur droit 10"/>
        <cdr:cNvCxnSpPr/>
      </cdr:nvCxnSpPr>
      <cdr:spPr>
        <a:xfrm xmlns:a="http://schemas.openxmlformats.org/drawingml/2006/main" flipH="1" flipV="1">
          <a:off x="1021926" y="2614408"/>
          <a:ext cx="764082" cy="3004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0.08827</cdr:x>
      <cdr:y>0.38703</cdr:y>
    </cdr:from>
    <cdr:to>
      <cdr:x>0.15688</cdr:x>
      <cdr:y>0.38743</cdr:y>
    </cdr:to>
    <cdr:cxnSp macro="">
      <cdr:nvCxnSpPr>
        <cdr:cNvPr id="13" name="Connecteur droit 12"/>
        <cdr:cNvCxnSpPr/>
      </cdr:nvCxnSpPr>
      <cdr:spPr>
        <a:xfrm xmlns:a="http://schemas.openxmlformats.org/drawingml/2006/main">
          <a:off x="1011599" y="2583470"/>
          <a:ext cx="786362" cy="266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3.xml><?xml version="1.0" encoding="utf-8"?>
<c:userShapes xmlns:c="http://schemas.openxmlformats.org/drawingml/2006/chart">
  <cdr:relSizeAnchor xmlns:cdr="http://schemas.openxmlformats.org/drawingml/2006/chartDrawing">
    <cdr:from>
      <cdr:x>0.84368</cdr:x>
      <cdr:y>0.13226</cdr:y>
    </cdr:from>
    <cdr:to>
      <cdr:x>0.90887</cdr:x>
      <cdr:y>0.38385</cdr:y>
    </cdr:to>
    <cdr:cxnSp macro="">
      <cdr:nvCxnSpPr>
        <cdr:cNvPr id="4" name="Connecteur droit 3"/>
        <cdr:cNvCxnSpPr/>
      </cdr:nvCxnSpPr>
      <cdr:spPr>
        <a:xfrm xmlns:a="http://schemas.openxmlformats.org/drawingml/2006/main" flipH="1">
          <a:off x="9668974" y="882844"/>
          <a:ext cx="747058" cy="167938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0.84055</cdr:x>
      <cdr:y>0.12689</cdr:y>
    </cdr:from>
    <cdr:to>
      <cdr:x>0.90834</cdr:x>
      <cdr:y>0.12868</cdr:y>
    </cdr:to>
    <cdr:cxnSp macro="">
      <cdr:nvCxnSpPr>
        <cdr:cNvPr id="8" name="Connecteur droit 7"/>
        <cdr:cNvCxnSpPr/>
      </cdr:nvCxnSpPr>
      <cdr:spPr>
        <a:xfrm xmlns:a="http://schemas.openxmlformats.org/drawingml/2006/main">
          <a:off x="9633114" y="846985"/>
          <a:ext cx="776942" cy="1195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0.08917</cdr:x>
      <cdr:y>0.39166</cdr:y>
    </cdr:from>
    <cdr:to>
      <cdr:x>0.15584</cdr:x>
      <cdr:y>0.43667</cdr:y>
    </cdr:to>
    <cdr:cxnSp macro="">
      <cdr:nvCxnSpPr>
        <cdr:cNvPr id="11" name="Connecteur droit 10"/>
        <cdr:cNvCxnSpPr/>
      </cdr:nvCxnSpPr>
      <cdr:spPr>
        <a:xfrm xmlns:a="http://schemas.openxmlformats.org/drawingml/2006/main" flipH="1" flipV="1">
          <a:off x="1021926" y="2614408"/>
          <a:ext cx="764082" cy="3004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0.08827</cdr:x>
      <cdr:y>0.38703</cdr:y>
    </cdr:from>
    <cdr:to>
      <cdr:x>0.15688</cdr:x>
      <cdr:y>0.38743</cdr:y>
    </cdr:to>
    <cdr:cxnSp macro="">
      <cdr:nvCxnSpPr>
        <cdr:cNvPr id="13" name="Connecteur droit 12"/>
        <cdr:cNvCxnSpPr/>
      </cdr:nvCxnSpPr>
      <cdr:spPr>
        <a:xfrm xmlns:a="http://schemas.openxmlformats.org/drawingml/2006/main">
          <a:off x="1011599" y="2583470"/>
          <a:ext cx="786362" cy="266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4.xml><?xml version="1.0" encoding="utf-8"?>
<c:userShapes xmlns:c="http://schemas.openxmlformats.org/drawingml/2006/chart">
  <cdr:relSizeAnchor xmlns:cdr="http://schemas.openxmlformats.org/drawingml/2006/chartDrawing">
    <cdr:from>
      <cdr:x>0.84529</cdr:x>
      <cdr:y>0.38295</cdr:y>
    </cdr:from>
    <cdr:to>
      <cdr:x>0.90887</cdr:x>
      <cdr:y>0.38643</cdr:y>
    </cdr:to>
    <cdr:cxnSp macro="">
      <cdr:nvCxnSpPr>
        <cdr:cNvPr id="4" name="Connecteur droit 3"/>
        <cdr:cNvCxnSpPr/>
      </cdr:nvCxnSpPr>
      <cdr:spPr>
        <a:xfrm xmlns:a="http://schemas.openxmlformats.org/drawingml/2006/main" flipH="1">
          <a:off x="9687415" y="2556237"/>
          <a:ext cx="728672" cy="2324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0.84377</cdr:x>
      <cdr:y>0.37991</cdr:y>
    </cdr:from>
    <cdr:to>
      <cdr:x>0.91064</cdr:x>
      <cdr:y>0.38121</cdr:y>
    </cdr:to>
    <cdr:cxnSp macro="">
      <cdr:nvCxnSpPr>
        <cdr:cNvPr id="8" name="Connecteur droit 7"/>
        <cdr:cNvCxnSpPr/>
      </cdr:nvCxnSpPr>
      <cdr:spPr>
        <a:xfrm xmlns:a="http://schemas.openxmlformats.org/drawingml/2006/main" flipV="1">
          <a:off x="9669998" y="2535936"/>
          <a:ext cx="766354" cy="871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5.xml><?xml version="1.0" encoding="utf-8"?>
<c:userShapes xmlns:c="http://schemas.openxmlformats.org/drawingml/2006/chart">
  <cdr:relSizeAnchor xmlns:cdr="http://schemas.openxmlformats.org/drawingml/2006/chartDrawing">
    <cdr:from>
      <cdr:x>0.84377</cdr:x>
      <cdr:y>0.38295</cdr:y>
    </cdr:from>
    <cdr:to>
      <cdr:x>0.90887</cdr:x>
      <cdr:y>0.4047</cdr:y>
    </cdr:to>
    <cdr:cxnSp macro="">
      <cdr:nvCxnSpPr>
        <cdr:cNvPr id="4" name="Connecteur droit 3"/>
        <cdr:cNvCxnSpPr/>
      </cdr:nvCxnSpPr>
      <cdr:spPr>
        <a:xfrm xmlns:a="http://schemas.openxmlformats.org/drawingml/2006/main" flipH="1">
          <a:off x="9669998" y="2556237"/>
          <a:ext cx="746089" cy="14516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0.84377</cdr:x>
      <cdr:y>0.3773</cdr:y>
    </cdr:from>
    <cdr:to>
      <cdr:x>0.90912</cdr:x>
      <cdr:y>0.3773</cdr:y>
    </cdr:to>
    <cdr:cxnSp macro="">
      <cdr:nvCxnSpPr>
        <cdr:cNvPr id="8" name="Connecteur droit 7"/>
        <cdr:cNvCxnSpPr/>
      </cdr:nvCxnSpPr>
      <cdr:spPr>
        <a:xfrm xmlns:a="http://schemas.openxmlformats.org/drawingml/2006/main">
          <a:off x="9669998" y="2518519"/>
          <a:ext cx="748937"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6.xml><?xml version="1.0" encoding="utf-8"?>
<c:userShapes xmlns:c="http://schemas.openxmlformats.org/drawingml/2006/chart">
  <cdr:relSizeAnchor xmlns:cdr="http://schemas.openxmlformats.org/drawingml/2006/chartDrawing">
    <cdr:from>
      <cdr:x>0.84377</cdr:x>
      <cdr:y>0.38304</cdr:y>
    </cdr:from>
    <cdr:to>
      <cdr:x>0.90963</cdr:x>
      <cdr:y>0.42688</cdr:y>
    </cdr:to>
    <cdr:cxnSp macro="">
      <cdr:nvCxnSpPr>
        <cdr:cNvPr id="4" name="Connecteur droit 3"/>
        <cdr:cNvCxnSpPr/>
      </cdr:nvCxnSpPr>
      <cdr:spPr>
        <a:xfrm xmlns:a="http://schemas.openxmlformats.org/drawingml/2006/main" flipH="1">
          <a:off x="9669998" y="2556807"/>
          <a:ext cx="754810" cy="29263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0.84377</cdr:x>
      <cdr:y>0.37603</cdr:y>
    </cdr:from>
    <cdr:to>
      <cdr:x>0.90887</cdr:x>
      <cdr:y>0.3773</cdr:y>
    </cdr:to>
    <cdr:cxnSp macro="">
      <cdr:nvCxnSpPr>
        <cdr:cNvPr id="8" name="Connecteur droit 7"/>
        <cdr:cNvCxnSpPr/>
      </cdr:nvCxnSpPr>
      <cdr:spPr>
        <a:xfrm xmlns:a="http://schemas.openxmlformats.org/drawingml/2006/main" flipV="1">
          <a:off x="9669998" y="2510045"/>
          <a:ext cx="746088" cy="847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7.xml><?xml version="1.0" encoding="utf-8"?>
<c:userShapes xmlns:c="http://schemas.openxmlformats.org/drawingml/2006/chart">
  <cdr:relSizeAnchor xmlns:cdr="http://schemas.openxmlformats.org/drawingml/2006/chartDrawing">
    <cdr:from>
      <cdr:x>0.84453</cdr:x>
      <cdr:y>0.37897</cdr:y>
    </cdr:from>
    <cdr:to>
      <cdr:x>0.9097</cdr:x>
      <cdr:y>0.44123</cdr:y>
    </cdr:to>
    <cdr:cxnSp macro="">
      <cdr:nvCxnSpPr>
        <cdr:cNvPr id="4" name="Connecteur droit 3"/>
        <cdr:cNvCxnSpPr/>
      </cdr:nvCxnSpPr>
      <cdr:spPr>
        <a:xfrm xmlns:a="http://schemas.openxmlformats.org/drawingml/2006/main" flipH="1">
          <a:off x="9678706" y="2529683"/>
          <a:ext cx="746889" cy="41555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0.84225</cdr:x>
      <cdr:y>0.37577</cdr:y>
    </cdr:from>
    <cdr:to>
      <cdr:x>0.90827</cdr:x>
      <cdr:y>0.3773</cdr:y>
    </cdr:to>
    <cdr:cxnSp macro="">
      <cdr:nvCxnSpPr>
        <cdr:cNvPr id="8" name="Connecteur droit 7"/>
        <cdr:cNvCxnSpPr/>
      </cdr:nvCxnSpPr>
      <cdr:spPr>
        <a:xfrm xmlns:a="http://schemas.openxmlformats.org/drawingml/2006/main" flipV="1">
          <a:off x="9652581" y="2508283"/>
          <a:ext cx="756635" cy="102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8.xml><?xml version="1.0" encoding="utf-8"?>
<c:userShapes xmlns:c="http://schemas.openxmlformats.org/drawingml/2006/chart">
  <cdr:relSizeAnchor xmlns:cdr="http://schemas.openxmlformats.org/drawingml/2006/chartDrawing">
    <cdr:from>
      <cdr:x>0.84197</cdr:x>
      <cdr:y>0.38295</cdr:y>
    </cdr:from>
    <cdr:to>
      <cdr:x>0.90806</cdr:x>
      <cdr:y>0.47566</cdr:y>
    </cdr:to>
    <cdr:cxnSp macro="">
      <cdr:nvCxnSpPr>
        <cdr:cNvPr id="4" name="Connecteur droit 3"/>
        <cdr:cNvCxnSpPr/>
      </cdr:nvCxnSpPr>
      <cdr:spPr>
        <a:xfrm xmlns:a="http://schemas.openxmlformats.org/drawingml/2006/main" flipH="1">
          <a:off x="9649415" y="2556256"/>
          <a:ext cx="757381" cy="6188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0.84197</cdr:x>
      <cdr:y>0.37465</cdr:y>
    </cdr:from>
    <cdr:to>
      <cdr:x>0.91209</cdr:x>
      <cdr:y>0.37603</cdr:y>
    </cdr:to>
    <cdr:cxnSp macro="">
      <cdr:nvCxnSpPr>
        <cdr:cNvPr id="8" name="Connecteur droit 7"/>
        <cdr:cNvCxnSpPr/>
      </cdr:nvCxnSpPr>
      <cdr:spPr>
        <a:xfrm xmlns:a="http://schemas.openxmlformats.org/drawingml/2006/main">
          <a:off x="9649414" y="2500838"/>
          <a:ext cx="803563" cy="92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9.xml><?xml version="1.0" encoding="utf-8"?>
<c:userShapes xmlns:c="http://schemas.openxmlformats.org/drawingml/2006/chart">
  <cdr:relSizeAnchor xmlns:cdr="http://schemas.openxmlformats.org/drawingml/2006/chartDrawing">
    <cdr:from>
      <cdr:x>0.84377</cdr:x>
      <cdr:y>0.38048</cdr:y>
    </cdr:from>
    <cdr:to>
      <cdr:x>0.91382</cdr:x>
      <cdr:y>0.5</cdr:y>
    </cdr:to>
    <cdr:cxnSp macro="">
      <cdr:nvCxnSpPr>
        <cdr:cNvPr id="4" name="Connecteur droit 3"/>
        <cdr:cNvCxnSpPr/>
      </cdr:nvCxnSpPr>
      <cdr:spPr>
        <a:xfrm xmlns:a="http://schemas.openxmlformats.org/drawingml/2006/main" flipH="1">
          <a:off x="9669998" y="2539723"/>
          <a:ext cx="802785" cy="79783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0.84073</cdr:x>
      <cdr:y>0.37469</cdr:y>
    </cdr:from>
    <cdr:to>
      <cdr:x>0.90912</cdr:x>
      <cdr:y>0.37469</cdr:y>
    </cdr:to>
    <cdr:cxnSp macro="">
      <cdr:nvCxnSpPr>
        <cdr:cNvPr id="8" name="Connecteur droit 7"/>
        <cdr:cNvCxnSpPr/>
      </cdr:nvCxnSpPr>
      <cdr:spPr>
        <a:xfrm xmlns:a="http://schemas.openxmlformats.org/drawingml/2006/main">
          <a:off x="9635164" y="2501102"/>
          <a:ext cx="783771"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0.83902</cdr:x>
      <cdr:y>0.38815</cdr:y>
    </cdr:from>
    <cdr:to>
      <cdr:x>0.90616</cdr:x>
      <cdr:y>0.4082</cdr:y>
    </cdr:to>
    <cdr:cxnSp macro="">
      <cdr:nvCxnSpPr>
        <cdr:cNvPr id="4" name="Connecteur droit 3"/>
        <cdr:cNvCxnSpPr/>
      </cdr:nvCxnSpPr>
      <cdr:spPr>
        <a:xfrm xmlns:a="http://schemas.openxmlformats.org/drawingml/2006/main" flipH="1">
          <a:off x="9615623" y="2590949"/>
          <a:ext cx="769433" cy="13381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0.83902</cdr:x>
      <cdr:y>0.3798</cdr:y>
    </cdr:from>
    <cdr:to>
      <cdr:x>0.91233</cdr:x>
      <cdr:y>0.3798</cdr:y>
    </cdr:to>
    <cdr:cxnSp macro="">
      <cdr:nvCxnSpPr>
        <cdr:cNvPr id="8" name="Connecteur droit 7"/>
        <cdr:cNvCxnSpPr/>
      </cdr:nvCxnSpPr>
      <cdr:spPr>
        <a:xfrm xmlns:a="http://schemas.openxmlformats.org/drawingml/2006/main">
          <a:off x="9615622" y="2535193"/>
          <a:ext cx="84008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0.xml><?xml version="1.0" encoding="utf-8"?>
<c:userShapes xmlns:c="http://schemas.openxmlformats.org/drawingml/2006/chart">
  <cdr:relSizeAnchor xmlns:cdr="http://schemas.openxmlformats.org/drawingml/2006/chartDrawing">
    <cdr:from>
      <cdr:x>0.84264</cdr:x>
      <cdr:y>0.38591</cdr:y>
    </cdr:from>
    <cdr:to>
      <cdr:x>0.90814</cdr:x>
      <cdr:y>0.53618</cdr:y>
    </cdr:to>
    <cdr:cxnSp macro="">
      <cdr:nvCxnSpPr>
        <cdr:cNvPr id="4" name="Connecteur droit 3"/>
        <cdr:cNvCxnSpPr/>
      </cdr:nvCxnSpPr>
      <cdr:spPr>
        <a:xfrm xmlns:a="http://schemas.openxmlformats.org/drawingml/2006/main" flipH="1">
          <a:off x="9657066" y="2575969"/>
          <a:ext cx="750626" cy="10031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0.37568</cdr:y>
    </cdr:from>
    <cdr:to>
      <cdr:x>0.90933</cdr:x>
      <cdr:y>0.37773</cdr:y>
    </cdr:to>
    <cdr:cxnSp macro="">
      <cdr:nvCxnSpPr>
        <cdr:cNvPr id="8" name="Connecteur droit 7"/>
        <cdr:cNvCxnSpPr/>
      </cdr:nvCxnSpPr>
      <cdr:spPr>
        <a:xfrm xmlns:a="http://schemas.openxmlformats.org/drawingml/2006/main" flipV="1">
          <a:off x="9650241" y="2507731"/>
          <a:ext cx="771098" cy="136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1.xml><?xml version="1.0" encoding="utf-8"?>
<c:userShapes xmlns:c="http://schemas.openxmlformats.org/drawingml/2006/chart">
  <cdr:relSizeAnchor xmlns:cdr="http://schemas.openxmlformats.org/drawingml/2006/chartDrawing">
    <cdr:from>
      <cdr:x>0.84324</cdr:x>
      <cdr:y>0.38591</cdr:y>
    </cdr:from>
    <cdr:to>
      <cdr:x>0.90933</cdr:x>
      <cdr:y>0.57401</cdr:y>
    </cdr:to>
    <cdr:cxnSp macro="">
      <cdr:nvCxnSpPr>
        <cdr:cNvPr id="4" name="Connecteur droit 3"/>
        <cdr:cNvCxnSpPr/>
      </cdr:nvCxnSpPr>
      <cdr:spPr>
        <a:xfrm xmlns:a="http://schemas.openxmlformats.org/drawingml/2006/main" flipH="1">
          <a:off x="9663889" y="2575969"/>
          <a:ext cx="757451" cy="125559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0.37568</cdr:y>
    </cdr:from>
    <cdr:to>
      <cdr:x>0.90967</cdr:x>
      <cdr:y>0.37603</cdr:y>
    </cdr:to>
    <cdr:cxnSp macro="">
      <cdr:nvCxnSpPr>
        <cdr:cNvPr id="8" name="Connecteur droit 7"/>
        <cdr:cNvCxnSpPr/>
      </cdr:nvCxnSpPr>
      <cdr:spPr>
        <a:xfrm xmlns:a="http://schemas.openxmlformats.org/drawingml/2006/main">
          <a:off x="9650241" y="2507731"/>
          <a:ext cx="775014" cy="231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2.xml><?xml version="1.0" encoding="utf-8"?>
<c:userShapes xmlns:c="http://schemas.openxmlformats.org/drawingml/2006/chart">
  <cdr:relSizeAnchor xmlns:cdr="http://schemas.openxmlformats.org/drawingml/2006/chartDrawing">
    <cdr:from>
      <cdr:x>0.84324</cdr:x>
      <cdr:y>0.38019</cdr:y>
    </cdr:from>
    <cdr:to>
      <cdr:x>0.90887</cdr:x>
      <cdr:y>0.62512</cdr:y>
    </cdr:to>
    <cdr:cxnSp macro="">
      <cdr:nvCxnSpPr>
        <cdr:cNvPr id="4" name="Connecteur droit 3"/>
        <cdr:cNvCxnSpPr/>
      </cdr:nvCxnSpPr>
      <cdr:spPr>
        <a:xfrm xmlns:a="http://schemas.openxmlformats.org/drawingml/2006/main" flipH="1">
          <a:off x="9663889" y="2537814"/>
          <a:ext cx="752197" cy="16349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0.37671</cdr:y>
    </cdr:from>
    <cdr:to>
      <cdr:x>0.90933</cdr:x>
      <cdr:y>0.37671</cdr:y>
    </cdr:to>
    <cdr:cxnSp macro="">
      <cdr:nvCxnSpPr>
        <cdr:cNvPr id="8" name="Connecteur droit 7"/>
        <cdr:cNvCxnSpPr/>
      </cdr:nvCxnSpPr>
      <cdr:spPr>
        <a:xfrm xmlns:a="http://schemas.openxmlformats.org/drawingml/2006/main" flipV="1">
          <a:off x="9650241" y="2514555"/>
          <a:ext cx="771098"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3.xml><?xml version="1.0" encoding="utf-8"?>
<c:userShapes xmlns:c="http://schemas.openxmlformats.org/drawingml/2006/chart">
  <cdr:relSizeAnchor xmlns:cdr="http://schemas.openxmlformats.org/drawingml/2006/chartDrawing">
    <cdr:from>
      <cdr:x>0.84555</cdr:x>
      <cdr:y>0.13493</cdr:y>
    </cdr:from>
    <cdr:to>
      <cdr:x>0.91068</cdr:x>
      <cdr:y>0.23116</cdr:y>
    </cdr:to>
    <cdr:cxnSp macro="">
      <cdr:nvCxnSpPr>
        <cdr:cNvPr id="4" name="Connecteur droit 3"/>
        <cdr:cNvCxnSpPr/>
      </cdr:nvCxnSpPr>
      <cdr:spPr>
        <a:xfrm xmlns:a="http://schemas.openxmlformats.org/drawingml/2006/main" flipH="1">
          <a:off x="9690370" y="900668"/>
          <a:ext cx="746450" cy="64238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0.84455</cdr:x>
      <cdr:y>0.12825</cdr:y>
    </cdr:from>
    <cdr:to>
      <cdr:x>0.91131</cdr:x>
      <cdr:y>0.12825</cdr:y>
    </cdr:to>
    <cdr:cxnSp macro="">
      <cdr:nvCxnSpPr>
        <cdr:cNvPr id="8" name="Connecteur droit 7"/>
        <cdr:cNvCxnSpPr/>
      </cdr:nvCxnSpPr>
      <cdr:spPr>
        <a:xfrm xmlns:a="http://schemas.openxmlformats.org/drawingml/2006/main">
          <a:off x="9678940" y="856115"/>
          <a:ext cx="76511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4.xml><?xml version="1.0" encoding="utf-8"?>
<c:userShapes xmlns:c="http://schemas.openxmlformats.org/drawingml/2006/chart">
  <cdr:relSizeAnchor xmlns:cdr="http://schemas.openxmlformats.org/drawingml/2006/chartDrawing">
    <cdr:from>
      <cdr:x>0.84097</cdr:x>
      <cdr:y>0.13493</cdr:y>
    </cdr:from>
    <cdr:to>
      <cdr:x>0.91068</cdr:x>
      <cdr:y>0.25952</cdr:y>
    </cdr:to>
    <cdr:cxnSp macro="">
      <cdr:nvCxnSpPr>
        <cdr:cNvPr id="4" name="Connecteur droit 3"/>
        <cdr:cNvCxnSpPr/>
      </cdr:nvCxnSpPr>
      <cdr:spPr>
        <a:xfrm xmlns:a="http://schemas.openxmlformats.org/drawingml/2006/main" flipH="1">
          <a:off x="9637925" y="900674"/>
          <a:ext cx="798906" cy="83163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0.84194</cdr:x>
      <cdr:y>0.13422</cdr:y>
    </cdr:from>
    <cdr:to>
      <cdr:x>0.91005</cdr:x>
      <cdr:y>0.13422</cdr:y>
    </cdr:to>
    <cdr:cxnSp macro="">
      <cdr:nvCxnSpPr>
        <cdr:cNvPr id="8" name="Connecteur droit 7"/>
        <cdr:cNvCxnSpPr/>
      </cdr:nvCxnSpPr>
      <cdr:spPr>
        <a:xfrm xmlns:a="http://schemas.openxmlformats.org/drawingml/2006/main" flipV="1">
          <a:off x="9649076" y="895963"/>
          <a:ext cx="780585"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5.xml><?xml version="1.0" encoding="utf-8"?>
<c:userShapes xmlns:c="http://schemas.openxmlformats.org/drawingml/2006/chart">
  <cdr:relSizeAnchor xmlns:cdr="http://schemas.openxmlformats.org/drawingml/2006/chartDrawing">
    <cdr:from>
      <cdr:x>0.83902</cdr:x>
      <cdr:y>0.13493</cdr:y>
    </cdr:from>
    <cdr:to>
      <cdr:x>0.91068</cdr:x>
      <cdr:y>0.27622</cdr:y>
    </cdr:to>
    <cdr:cxnSp macro="">
      <cdr:nvCxnSpPr>
        <cdr:cNvPr id="4" name="Connecteur droit 3"/>
        <cdr:cNvCxnSpPr/>
      </cdr:nvCxnSpPr>
      <cdr:spPr>
        <a:xfrm xmlns:a="http://schemas.openxmlformats.org/drawingml/2006/main" flipH="1">
          <a:off x="9615622" y="900674"/>
          <a:ext cx="821209" cy="9431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cdr:x>
      <cdr:y>0.12825</cdr:y>
    </cdr:from>
    <cdr:to>
      <cdr:x>0.91131</cdr:x>
      <cdr:y>0.13422</cdr:y>
    </cdr:to>
    <cdr:cxnSp macro="">
      <cdr:nvCxnSpPr>
        <cdr:cNvPr id="8" name="Connecteur droit 7"/>
        <cdr:cNvCxnSpPr/>
      </cdr:nvCxnSpPr>
      <cdr:spPr>
        <a:xfrm xmlns:a="http://schemas.openxmlformats.org/drawingml/2006/main" flipV="1">
          <a:off x="9626773" y="856084"/>
          <a:ext cx="817277" cy="3987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6.xml><?xml version="1.0" encoding="utf-8"?>
<c:userShapes xmlns:c="http://schemas.openxmlformats.org/drawingml/2006/chart">
  <cdr:relSizeAnchor xmlns:cdr="http://schemas.openxmlformats.org/drawingml/2006/chartDrawing">
    <cdr:from>
      <cdr:x>0.84194</cdr:x>
      <cdr:y>0.14019</cdr:y>
    </cdr:from>
    <cdr:to>
      <cdr:x>0.90857</cdr:x>
      <cdr:y>0.30128</cdr:y>
    </cdr:to>
    <cdr:cxnSp macro="">
      <cdr:nvCxnSpPr>
        <cdr:cNvPr id="4" name="Connecteur droit 3"/>
        <cdr:cNvCxnSpPr/>
      </cdr:nvCxnSpPr>
      <cdr:spPr>
        <a:xfrm xmlns:a="http://schemas.openxmlformats.org/drawingml/2006/main" flipH="1">
          <a:off x="9649076" y="935805"/>
          <a:ext cx="763584" cy="107528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0.84242</cdr:x>
      <cdr:y>0.13088</cdr:y>
    </cdr:from>
    <cdr:to>
      <cdr:x>0.90908</cdr:x>
      <cdr:y>0.13445</cdr:y>
    </cdr:to>
    <cdr:cxnSp macro="">
      <cdr:nvCxnSpPr>
        <cdr:cNvPr id="8" name="Connecteur droit 7"/>
        <cdr:cNvCxnSpPr/>
      </cdr:nvCxnSpPr>
      <cdr:spPr>
        <a:xfrm xmlns:a="http://schemas.openxmlformats.org/drawingml/2006/main" flipV="1">
          <a:off x="9654583" y="873661"/>
          <a:ext cx="763927" cy="238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0.09128</cdr:x>
      <cdr:y>0.14441</cdr:y>
    </cdr:from>
    <cdr:to>
      <cdr:x>0.15858</cdr:x>
      <cdr:y>0.2383</cdr:y>
    </cdr:to>
    <cdr:cxnSp macro="">
      <cdr:nvCxnSpPr>
        <cdr:cNvPr id="11" name="Connecteur droit 10"/>
        <cdr:cNvCxnSpPr/>
      </cdr:nvCxnSpPr>
      <cdr:spPr>
        <a:xfrm xmlns:a="http://schemas.openxmlformats.org/drawingml/2006/main" flipH="1" flipV="1">
          <a:off x="1046113" y="963941"/>
          <a:ext cx="771290"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0.09014</cdr:x>
      <cdr:y>0.13429</cdr:y>
    </cdr:from>
    <cdr:to>
      <cdr:x>0.16015</cdr:x>
      <cdr:y>0.13429</cdr:y>
    </cdr:to>
    <cdr:cxnSp macro="">
      <cdr:nvCxnSpPr>
        <cdr:cNvPr id="13" name="Connecteur droit 12"/>
        <cdr:cNvCxnSpPr/>
      </cdr:nvCxnSpPr>
      <cdr:spPr>
        <a:xfrm xmlns:a="http://schemas.openxmlformats.org/drawingml/2006/main" flipV="1">
          <a:off x="1033094" y="896432"/>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7.xml><?xml version="1.0" encoding="utf-8"?>
<c:userShapes xmlns:c="http://schemas.openxmlformats.org/drawingml/2006/chart">
  <cdr:relSizeAnchor xmlns:cdr="http://schemas.openxmlformats.org/drawingml/2006/chartDrawing">
    <cdr:from>
      <cdr:x>0.83902</cdr:x>
      <cdr:y>0.14165</cdr:y>
    </cdr:from>
    <cdr:to>
      <cdr:x>0.90854</cdr:x>
      <cdr:y>0.33312</cdr:y>
    </cdr:to>
    <cdr:cxnSp macro="">
      <cdr:nvCxnSpPr>
        <cdr:cNvPr id="4" name="Connecteur droit 3"/>
        <cdr:cNvCxnSpPr/>
      </cdr:nvCxnSpPr>
      <cdr:spPr>
        <a:xfrm xmlns:a="http://schemas.openxmlformats.org/drawingml/2006/main" flipH="1">
          <a:off x="9615622" y="945506"/>
          <a:ext cx="796656" cy="12781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0.84486</cdr:x>
      <cdr:y>0.13422</cdr:y>
    </cdr:from>
    <cdr:to>
      <cdr:x>0.90519</cdr:x>
      <cdr:y>0.14091</cdr:y>
    </cdr:to>
    <cdr:cxnSp macro="">
      <cdr:nvCxnSpPr>
        <cdr:cNvPr id="8" name="Connecteur droit 7"/>
        <cdr:cNvCxnSpPr/>
      </cdr:nvCxnSpPr>
      <cdr:spPr>
        <a:xfrm xmlns:a="http://schemas.openxmlformats.org/drawingml/2006/main" flipV="1">
          <a:off x="9682530" y="895964"/>
          <a:ext cx="691375" cy="4460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0.0886</cdr:x>
      <cdr:y>0.14265</cdr:y>
    </cdr:from>
    <cdr:to>
      <cdr:x>0.1559</cdr:x>
      <cdr:y>0.23654</cdr:y>
    </cdr:to>
    <cdr:cxnSp macro="">
      <cdr:nvCxnSpPr>
        <cdr:cNvPr id="11" name="Connecteur droit 10"/>
        <cdr:cNvCxnSpPr/>
      </cdr:nvCxnSpPr>
      <cdr:spPr>
        <a:xfrm xmlns:a="http://schemas.openxmlformats.org/drawingml/2006/main" flipH="1" flipV="1">
          <a:off x="1015368" y="952188"/>
          <a:ext cx="771291"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0.09095</cdr:x>
      <cdr:y>0.13429</cdr:y>
    </cdr:from>
    <cdr:to>
      <cdr:x>0.16096</cdr:x>
      <cdr:y>0.13429</cdr:y>
    </cdr:to>
    <cdr:cxnSp macro="">
      <cdr:nvCxnSpPr>
        <cdr:cNvPr id="13" name="Connecteur droit 12"/>
        <cdr:cNvCxnSpPr/>
      </cdr:nvCxnSpPr>
      <cdr:spPr>
        <a:xfrm xmlns:a="http://schemas.openxmlformats.org/drawingml/2006/main" flipV="1">
          <a:off x="1042377" y="896432"/>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8.xml><?xml version="1.0" encoding="utf-8"?>
<c:userShapes xmlns:c="http://schemas.openxmlformats.org/drawingml/2006/chart">
  <cdr:relSizeAnchor xmlns:cdr="http://schemas.openxmlformats.org/drawingml/2006/chartDrawing">
    <cdr:from>
      <cdr:x>0.84292</cdr:x>
      <cdr:y>0.14019</cdr:y>
    </cdr:from>
    <cdr:to>
      <cdr:x>0.90954</cdr:x>
      <cdr:y>0.33312</cdr:y>
    </cdr:to>
    <cdr:cxnSp macro="">
      <cdr:nvCxnSpPr>
        <cdr:cNvPr id="4" name="Connecteur droit 3"/>
        <cdr:cNvCxnSpPr/>
      </cdr:nvCxnSpPr>
      <cdr:spPr>
        <a:xfrm xmlns:a="http://schemas.openxmlformats.org/drawingml/2006/main" flipH="1">
          <a:off x="9660227" y="935804"/>
          <a:ext cx="763583" cy="12878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0.8395</cdr:x>
      <cdr:y>0.13255</cdr:y>
    </cdr:from>
    <cdr:to>
      <cdr:x>0.90908</cdr:x>
      <cdr:y>0.13278</cdr:y>
    </cdr:to>
    <cdr:cxnSp macro="">
      <cdr:nvCxnSpPr>
        <cdr:cNvPr id="8" name="Connecteur droit 7"/>
        <cdr:cNvCxnSpPr/>
      </cdr:nvCxnSpPr>
      <cdr:spPr>
        <a:xfrm xmlns:a="http://schemas.openxmlformats.org/drawingml/2006/main" flipV="1">
          <a:off x="9621129" y="884812"/>
          <a:ext cx="797381" cy="15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0.08933</cdr:x>
      <cdr:y>0.14107</cdr:y>
    </cdr:from>
    <cdr:to>
      <cdr:x>0.15663</cdr:x>
      <cdr:y>0.23496</cdr:y>
    </cdr:to>
    <cdr:cxnSp macro="">
      <cdr:nvCxnSpPr>
        <cdr:cNvPr id="11" name="Connecteur droit 10"/>
        <cdr:cNvCxnSpPr/>
      </cdr:nvCxnSpPr>
      <cdr:spPr>
        <a:xfrm xmlns:a="http://schemas.openxmlformats.org/drawingml/2006/main" flipH="1" flipV="1">
          <a:off x="1023810" y="941638"/>
          <a:ext cx="771290"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0.09014</cdr:x>
      <cdr:y>0.13095</cdr:y>
    </cdr:from>
    <cdr:to>
      <cdr:x>0.16015</cdr:x>
      <cdr:y>0.13095</cdr:y>
    </cdr:to>
    <cdr:cxnSp macro="">
      <cdr:nvCxnSpPr>
        <cdr:cNvPr id="13" name="Connecteur droit 12"/>
        <cdr:cNvCxnSpPr/>
      </cdr:nvCxnSpPr>
      <cdr:spPr>
        <a:xfrm xmlns:a="http://schemas.openxmlformats.org/drawingml/2006/main" flipV="1">
          <a:off x="1033094" y="874130"/>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9.xml><?xml version="1.0" encoding="utf-8"?>
<c:userShapes xmlns:c="http://schemas.openxmlformats.org/drawingml/2006/chart">
  <cdr:relSizeAnchor xmlns:cdr="http://schemas.openxmlformats.org/drawingml/2006/chartDrawing">
    <cdr:from>
      <cdr:x>0.84246</cdr:x>
      <cdr:y>0.14019</cdr:y>
    </cdr:from>
    <cdr:to>
      <cdr:x>0.90954</cdr:x>
      <cdr:y>0.39195</cdr:y>
    </cdr:to>
    <cdr:cxnSp macro="">
      <cdr:nvCxnSpPr>
        <cdr:cNvPr id="4" name="Connecteur droit 3"/>
        <cdr:cNvCxnSpPr/>
      </cdr:nvCxnSpPr>
      <cdr:spPr>
        <a:xfrm xmlns:a="http://schemas.openxmlformats.org/drawingml/2006/main" flipH="1">
          <a:off x="9654956" y="935785"/>
          <a:ext cx="768810" cy="168050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0.8395</cdr:x>
      <cdr:y>0.13255</cdr:y>
    </cdr:from>
    <cdr:to>
      <cdr:x>0.90908</cdr:x>
      <cdr:y>0.13278</cdr:y>
    </cdr:to>
    <cdr:cxnSp macro="">
      <cdr:nvCxnSpPr>
        <cdr:cNvPr id="8" name="Connecteur droit 7"/>
        <cdr:cNvCxnSpPr/>
      </cdr:nvCxnSpPr>
      <cdr:spPr>
        <a:xfrm xmlns:a="http://schemas.openxmlformats.org/drawingml/2006/main" flipV="1">
          <a:off x="9621129" y="884812"/>
          <a:ext cx="797381" cy="15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0.08933</cdr:x>
      <cdr:y>0.14107</cdr:y>
    </cdr:from>
    <cdr:to>
      <cdr:x>0.15663</cdr:x>
      <cdr:y>0.23496</cdr:y>
    </cdr:to>
    <cdr:cxnSp macro="">
      <cdr:nvCxnSpPr>
        <cdr:cNvPr id="11" name="Connecteur droit 10"/>
        <cdr:cNvCxnSpPr/>
      </cdr:nvCxnSpPr>
      <cdr:spPr>
        <a:xfrm xmlns:a="http://schemas.openxmlformats.org/drawingml/2006/main" flipH="1" flipV="1">
          <a:off x="1023810" y="941638"/>
          <a:ext cx="771290" cy="626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0.09014</cdr:x>
      <cdr:y>0.13095</cdr:y>
    </cdr:from>
    <cdr:to>
      <cdr:x>0.16015</cdr:x>
      <cdr:y>0.13095</cdr:y>
    </cdr:to>
    <cdr:cxnSp macro="">
      <cdr:nvCxnSpPr>
        <cdr:cNvPr id="13" name="Connecteur droit 12"/>
        <cdr:cNvCxnSpPr/>
      </cdr:nvCxnSpPr>
      <cdr:spPr>
        <a:xfrm xmlns:a="http://schemas.openxmlformats.org/drawingml/2006/main" flipV="1">
          <a:off x="1033094" y="874130"/>
          <a:ext cx="80234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0.84097</cdr:x>
      <cdr:y>0.39541</cdr:y>
    </cdr:from>
    <cdr:to>
      <cdr:x>0.90725</cdr:x>
      <cdr:y>0.42657</cdr:y>
    </cdr:to>
    <cdr:cxnSp macro="">
      <cdr:nvCxnSpPr>
        <cdr:cNvPr id="4" name="Connecteur droit 3"/>
        <cdr:cNvCxnSpPr/>
      </cdr:nvCxnSpPr>
      <cdr:spPr>
        <a:xfrm xmlns:a="http://schemas.openxmlformats.org/drawingml/2006/main" flipH="1">
          <a:off x="9637925" y="2639410"/>
          <a:ext cx="759595" cy="2080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0.83902</cdr:x>
      <cdr:y>0.37646</cdr:y>
    </cdr:from>
    <cdr:to>
      <cdr:x>0.90887</cdr:x>
      <cdr:y>0.38157</cdr:y>
    </cdr:to>
    <cdr:cxnSp macro="">
      <cdr:nvCxnSpPr>
        <cdr:cNvPr id="8" name="Connecteur droit 7"/>
        <cdr:cNvCxnSpPr/>
      </cdr:nvCxnSpPr>
      <cdr:spPr>
        <a:xfrm xmlns:a="http://schemas.openxmlformats.org/drawingml/2006/main">
          <a:off x="9615622" y="2512890"/>
          <a:ext cx="800464" cy="341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0.xml><?xml version="1.0" encoding="utf-8"?>
<c:userShapes xmlns:c="http://schemas.openxmlformats.org/drawingml/2006/chart">
  <cdr:relSizeAnchor xmlns:cdr="http://schemas.openxmlformats.org/drawingml/2006/chartDrawing">
    <cdr:from>
      <cdr:x>0.84324</cdr:x>
      <cdr:y>0.13231</cdr:y>
    </cdr:from>
    <cdr:to>
      <cdr:x>0.9116</cdr:x>
      <cdr:y>0.17429</cdr:y>
    </cdr:to>
    <cdr:cxnSp macro="">
      <cdr:nvCxnSpPr>
        <cdr:cNvPr id="4" name="Connecteur droit 3"/>
        <cdr:cNvCxnSpPr/>
      </cdr:nvCxnSpPr>
      <cdr:spPr>
        <a:xfrm xmlns:a="http://schemas.openxmlformats.org/drawingml/2006/main" flipH="1">
          <a:off x="9663889" y="883207"/>
          <a:ext cx="783443" cy="2802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0.84129</cdr:x>
      <cdr:y>0.12546</cdr:y>
    </cdr:from>
    <cdr:to>
      <cdr:x>0.90805</cdr:x>
      <cdr:y>0.12546</cdr:y>
    </cdr:to>
    <cdr:cxnSp macro="">
      <cdr:nvCxnSpPr>
        <cdr:cNvPr id="8" name="Connecteur droit 7"/>
        <cdr:cNvCxnSpPr/>
      </cdr:nvCxnSpPr>
      <cdr:spPr>
        <a:xfrm xmlns:a="http://schemas.openxmlformats.org/drawingml/2006/main">
          <a:off x="9641618" y="837454"/>
          <a:ext cx="76511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0.08649</cdr:x>
      <cdr:y>0.38314</cdr:y>
    </cdr:from>
    <cdr:to>
      <cdr:x>0.1579</cdr:x>
      <cdr:y>0.42578</cdr:y>
    </cdr:to>
    <cdr:cxnSp macro="">
      <cdr:nvCxnSpPr>
        <cdr:cNvPr id="11" name="Connecteur droit 10"/>
        <cdr:cNvCxnSpPr/>
      </cdr:nvCxnSpPr>
      <cdr:spPr>
        <a:xfrm xmlns:a="http://schemas.openxmlformats.org/drawingml/2006/main" flipH="1" flipV="1">
          <a:off x="991183" y="2557523"/>
          <a:ext cx="818419" cy="28457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0.08407</cdr:x>
      <cdr:y>0.37477</cdr:y>
    </cdr:from>
    <cdr:to>
      <cdr:x>0.15611</cdr:x>
      <cdr:y>0.37671</cdr:y>
    </cdr:to>
    <cdr:cxnSp macro="">
      <cdr:nvCxnSpPr>
        <cdr:cNvPr id="13" name="Connecteur droit 12"/>
        <cdr:cNvCxnSpPr/>
      </cdr:nvCxnSpPr>
      <cdr:spPr>
        <a:xfrm xmlns:a="http://schemas.openxmlformats.org/drawingml/2006/main">
          <a:off x="963449" y="2501646"/>
          <a:ext cx="825682" cy="1290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1.xml><?xml version="1.0" encoding="utf-8"?>
<c:userShapes xmlns:c="http://schemas.openxmlformats.org/drawingml/2006/chart">
  <cdr:relSizeAnchor xmlns:cdr="http://schemas.openxmlformats.org/drawingml/2006/chartDrawing">
    <cdr:from>
      <cdr:x>0.84502</cdr:x>
      <cdr:y>0.1325</cdr:y>
    </cdr:from>
    <cdr:to>
      <cdr:x>0.91209</cdr:x>
      <cdr:y>0.1886</cdr:y>
    </cdr:to>
    <cdr:cxnSp macro="">
      <cdr:nvCxnSpPr>
        <cdr:cNvPr id="4" name="Connecteur droit 3"/>
        <cdr:cNvCxnSpPr/>
      </cdr:nvCxnSpPr>
      <cdr:spPr>
        <a:xfrm xmlns:a="http://schemas.openxmlformats.org/drawingml/2006/main" flipH="1">
          <a:off x="9684360" y="884453"/>
          <a:ext cx="768629" cy="37450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0.12546</cdr:y>
    </cdr:from>
    <cdr:to>
      <cdr:x>0.90805</cdr:x>
      <cdr:y>0.12727</cdr:y>
    </cdr:to>
    <cdr:cxnSp macro="">
      <cdr:nvCxnSpPr>
        <cdr:cNvPr id="8" name="Connecteur droit 7"/>
        <cdr:cNvCxnSpPr/>
      </cdr:nvCxnSpPr>
      <cdr:spPr>
        <a:xfrm xmlns:a="http://schemas.openxmlformats.org/drawingml/2006/main" flipV="1">
          <a:off x="9650241" y="837461"/>
          <a:ext cx="756448" cy="1206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0.09121</cdr:x>
      <cdr:y>0.38591</cdr:y>
    </cdr:from>
    <cdr:to>
      <cdr:x>0.1579</cdr:x>
      <cdr:y>0.42475</cdr:y>
    </cdr:to>
    <cdr:cxnSp macro="">
      <cdr:nvCxnSpPr>
        <cdr:cNvPr id="11" name="Connecteur droit 10"/>
        <cdr:cNvCxnSpPr/>
      </cdr:nvCxnSpPr>
      <cdr:spPr>
        <a:xfrm xmlns:a="http://schemas.openxmlformats.org/drawingml/2006/main" flipH="1" flipV="1">
          <a:off x="1045329" y="2575969"/>
          <a:ext cx="764273" cy="25930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0.09037</cdr:x>
      <cdr:y>0.37773</cdr:y>
    </cdr:from>
    <cdr:to>
      <cdr:x>0.16028</cdr:x>
      <cdr:y>0.37784</cdr:y>
    </cdr:to>
    <cdr:cxnSp macro="">
      <cdr:nvCxnSpPr>
        <cdr:cNvPr id="13" name="Connecteur droit 12"/>
        <cdr:cNvCxnSpPr/>
      </cdr:nvCxnSpPr>
      <cdr:spPr>
        <a:xfrm xmlns:a="http://schemas.openxmlformats.org/drawingml/2006/main" flipV="1">
          <a:off x="1035667" y="2521378"/>
          <a:ext cx="801231" cy="74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2.xml><?xml version="1.0" encoding="utf-8"?>
<c:userShapes xmlns:c="http://schemas.openxmlformats.org/drawingml/2006/chart">
  <cdr:relSizeAnchor xmlns:cdr="http://schemas.openxmlformats.org/drawingml/2006/chartDrawing">
    <cdr:from>
      <cdr:x>0.84107</cdr:x>
      <cdr:y>0.13136</cdr:y>
    </cdr:from>
    <cdr:to>
      <cdr:x>0.91095</cdr:x>
      <cdr:y>0.20299</cdr:y>
    </cdr:to>
    <cdr:cxnSp macro="">
      <cdr:nvCxnSpPr>
        <cdr:cNvPr id="4" name="Connecteur droit 3"/>
        <cdr:cNvCxnSpPr/>
      </cdr:nvCxnSpPr>
      <cdr:spPr>
        <a:xfrm xmlns:a="http://schemas.openxmlformats.org/drawingml/2006/main" flipH="1">
          <a:off x="9639091" y="876868"/>
          <a:ext cx="800847" cy="47811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0.84159</cdr:x>
      <cdr:y>0.12546</cdr:y>
    </cdr:from>
    <cdr:to>
      <cdr:x>0.90805</cdr:x>
      <cdr:y>0.12689</cdr:y>
    </cdr:to>
    <cdr:cxnSp macro="">
      <cdr:nvCxnSpPr>
        <cdr:cNvPr id="8" name="Connecteur droit 7"/>
        <cdr:cNvCxnSpPr/>
      </cdr:nvCxnSpPr>
      <cdr:spPr>
        <a:xfrm xmlns:a="http://schemas.openxmlformats.org/drawingml/2006/main" flipV="1">
          <a:off x="9645067" y="837461"/>
          <a:ext cx="761622" cy="952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0.08883</cdr:x>
      <cdr:y>0.38386</cdr:y>
    </cdr:from>
    <cdr:to>
      <cdr:x>0.16023</cdr:x>
      <cdr:y>0.4232</cdr:y>
    </cdr:to>
    <cdr:cxnSp macro="">
      <cdr:nvCxnSpPr>
        <cdr:cNvPr id="11" name="Connecteur droit 10"/>
        <cdr:cNvCxnSpPr/>
      </cdr:nvCxnSpPr>
      <cdr:spPr>
        <a:xfrm xmlns:a="http://schemas.openxmlformats.org/drawingml/2006/main" flipH="1" flipV="1">
          <a:off x="1018032" y="2562322"/>
          <a:ext cx="818290" cy="2626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0.08848</cdr:x>
      <cdr:y>0.37682</cdr:y>
    </cdr:from>
    <cdr:to>
      <cdr:x>0.1579</cdr:x>
      <cdr:y>0.37773</cdr:y>
    </cdr:to>
    <cdr:cxnSp macro="">
      <cdr:nvCxnSpPr>
        <cdr:cNvPr id="13" name="Connecteur droit 12"/>
        <cdr:cNvCxnSpPr/>
      </cdr:nvCxnSpPr>
      <cdr:spPr>
        <a:xfrm xmlns:a="http://schemas.openxmlformats.org/drawingml/2006/main">
          <a:off x="1013974" y="2515294"/>
          <a:ext cx="795628" cy="608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3.xml><?xml version="1.0" encoding="utf-8"?>
<c:userShapes xmlns:c="http://schemas.openxmlformats.org/drawingml/2006/chart">
  <cdr:relSizeAnchor xmlns:cdr="http://schemas.openxmlformats.org/drawingml/2006/chartDrawing">
    <cdr:from>
      <cdr:x>0.84355</cdr:x>
      <cdr:y>0.13226</cdr:y>
    </cdr:from>
    <cdr:to>
      <cdr:x>0.90991</cdr:x>
      <cdr:y>0.21813</cdr:y>
    </cdr:to>
    <cdr:cxnSp macro="">
      <cdr:nvCxnSpPr>
        <cdr:cNvPr id="4" name="Connecteur droit 3"/>
        <cdr:cNvCxnSpPr/>
      </cdr:nvCxnSpPr>
      <cdr:spPr>
        <a:xfrm xmlns:a="http://schemas.openxmlformats.org/drawingml/2006/main" flipH="1">
          <a:off x="9667493" y="882844"/>
          <a:ext cx="760492" cy="5732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0.84257</cdr:x>
      <cdr:y>0.12637</cdr:y>
    </cdr:from>
    <cdr:to>
      <cdr:x>0.90834</cdr:x>
      <cdr:y>0.12689</cdr:y>
    </cdr:to>
    <cdr:cxnSp macro="">
      <cdr:nvCxnSpPr>
        <cdr:cNvPr id="8" name="Connecteur droit 7"/>
        <cdr:cNvCxnSpPr/>
      </cdr:nvCxnSpPr>
      <cdr:spPr>
        <a:xfrm xmlns:a="http://schemas.openxmlformats.org/drawingml/2006/main">
          <a:off x="9656210" y="843543"/>
          <a:ext cx="753846" cy="344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0.08808</cdr:x>
      <cdr:y>0.38312</cdr:y>
    </cdr:from>
    <cdr:to>
      <cdr:x>0.15897</cdr:x>
      <cdr:y>0.42593</cdr:y>
    </cdr:to>
    <cdr:cxnSp macro="">
      <cdr:nvCxnSpPr>
        <cdr:cNvPr id="11" name="Connecteur droit 10"/>
        <cdr:cNvCxnSpPr/>
      </cdr:nvCxnSpPr>
      <cdr:spPr>
        <a:xfrm xmlns:a="http://schemas.openxmlformats.org/drawingml/2006/main" flipH="1" flipV="1">
          <a:off x="1009451" y="2557341"/>
          <a:ext cx="812416" cy="28578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0.09115</cdr:x>
      <cdr:y>0.37669</cdr:y>
    </cdr:from>
    <cdr:to>
      <cdr:x>0.15897</cdr:x>
      <cdr:y>0.37709</cdr:y>
    </cdr:to>
    <cdr:cxnSp macro="">
      <cdr:nvCxnSpPr>
        <cdr:cNvPr id="13" name="Connecteur droit 12"/>
        <cdr:cNvCxnSpPr/>
      </cdr:nvCxnSpPr>
      <cdr:spPr>
        <a:xfrm xmlns:a="http://schemas.openxmlformats.org/drawingml/2006/main" flipV="1">
          <a:off x="1044674" y="2514421"/>
          <a:ext cx="777193" cy="270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4.xml><?xml version="1.0" encoding="utf-8"?>
<c:userShapes xmlns:c="http://schemas.openxmlformats.org/drawingml/2006/chart">
  <cdr:relSizeAnchor xmlns:cdr="http://schemas.openxmlformats.org/drawingml/2006/chartDrawing">
    <cdr:from>
      <cdr:x>0.84249</cdr:x>
      <cdr:y>0.13226</cdr:y>
    </cdr:from>
    <cdr:to>
      <cdr:x>0.91043</cdr:x>
      <cdr:y>0.23547</cdr:y>
    </cdr:to>
    <cdr:cxnSp macro="">
      <cdr:nvCxnSpPr>
        <cdr:cNvPr id="4" name="Connecteur droit 3"/>
        <cdr:cNvCxnSpPr/>
      </cdr:nvCxnSpPr>
      <cdr:spPr>
        <a:xfrm xmlns:a="http://schemas.openxmlformats.org/drawingml/2006/main" flipH="1">
          <a:off x="9655358" y="882844"/>
          <a:ext cx="778603" cy="68893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0.84215</cdr:x>
      <cdr:y>0.12546</cdr:y>
    </cdr:from>
    <cdr:to>
      <cdr:x>0.90991</cdr:x>
      <cdr:y>0.12689</cdr:y>
    </cdr:to>
    <cdr:cxnSp macro="">
      <cdr:nvCxnSpPr>
        <cdr:cNvPr id="8" name="Connecteur droit 7"/>
        <cdr:cNvCxnSpPr/>
      </cdr:nvCxnSpPr>
      <cdr:spPr>
        <a:xfrm xmlns:a="http://schemas.openxmlformats.org/drawingml/2006/main">
          <a:off x="9651393" y="837451"/>
          <a:ext cx="776592" cy="953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0.08909</cdr:x>
      <cdr:y>0.381</cdr:y>
    </cdr:from>
    <cdr:to>
      <cdr:x>0.15688</cdr:x>
      <cdr:y>0.42414</cdr:y>
    </cdr:to>
    <cdr:cxnSp macro="">
      <cdr:nvCxnSpPr>
        <cdr:cNvPr id="11" name="Connecteur droit 10"/>
        <cdr:cNvCxnSpPr/>
      </cdr:nvCxnSpPr>
      <cdr:spPr>
        <a:xfrm xmlns:a="http://schemas.openxmlformats.org/drawingml/2006/main" flipH="1" flipV="1">
          <a:off x="1021031" y="2543207"/>
          <a:ext cx="776930" cy="28796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0.09046</cdr:x>
      <cdr:y>0.37579</cdr:y>
    </cdr:from>
    <cdr:to>
      <cdr:x>0.15897</cdr:x>
      <cdr:y>0.37669</cdr:y>
    </cdr:to>
    <cdr:cxnSp macro="">
      <cdr:nvCxnSpPr>
        <cdr:cNvPr id="13" name="Connecteur droit 12"/>
        <cdr:cNvCxnSpPr/>
      </cdr:nvCxnSpPr>
      <cdr:spPr>
        <a:xfrm xmlns:a="http://schemas.openxmlformats.org/drawingml/2006/main">
          <a:off x="1036766" y="2508474"/>
          <a:ext cx="785101" cy="59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5.xml><?xml version="1.0" encoding="utf-8"?>
<c:userShapes xmlns:c="http://schemas.openxmlformats.org/drawingml/2006/chart">
  <cdr:relSizeAnchor xmlns:cdr="http://schemas.openxmlformats.org/drawingml/2006/chartDrawing">
    <cdr:from>
      <cdr:x>0.84358</cdr:x>
      <cdr:y>0.13315</cdr:y>
    </cdr:from>
    <cdr:to>
      <cdr:x>0.90991</cdr:x>
      <cdr:y>0.24759</cdr:y>
    </cdr:to>
    <cdr:cxnSp macro="">
      <cdr:nvCxnSpPr>
        <cdr:cNvPr id="4" name="Connecteur droit 3"/>
        <cdr:cNvCxnSpPr/>
      </cdr:nvCxnSpPr>
      <cdr:spPr>
        <a:xfrm xmlns:a="http://schemas.openxmlformats.org/drawingml/2006/main" flipH="1">
          <a:off x="9667833" y="888821"/>
          <a:ext cx="760152" cy="76388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0.84212</cdr:x>
      <cdr:y>0.12599</cdr:y>
    </cdr:from>
    <cdr:to>
      <cdr:x>0.91147</cdr:x>
      <cdr:y>0.12599</cdr:y>
    </cdr:to>
    <cdr:cxnSp macro="">
      <cdr:nvCxnSpPr>
        <cdr:cNvPr id="8" name="Connecteur droit 7"/>
        <cdr:cNvCxnSpPr/>
      </cdr:nvCxnSpPr>
      <cdr:spPr>
        <a:xfrm xmlns:a="http://schemas.openxmlformats.org/drawingml/2006/main">
          <a:off x="9651044" y="841009"/>
          <a:ext cx="79487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0.0873</cdr:x>
      <cdr:y>0.38124</cdr:y>
    </cdr:from>
    <cdr:to>
      <cdr:x>0.15636</cdr:x>
      <cdr:y>0.42503</cdr:y>
    </cdr:to>
    <cdr:cxnSp macro="">
      <cdr:nvCxnSpPr>
        <cdr:cNvPr id="11" name="Connecteur droit 10"/>
        <cdr:cNvCxnSpPr/>
      </cdr:nvCxnSpPr>
      <cdr:spPr>
        <a:xfrm xmlns:a="http://schemas.openxmlformats.org/drawingml/2006/main" flipH="1" flipV="1">
          <a:off x="1000514" y="2544827"/>
          <a:ext cx="791471" cy="29232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0.08961</cdr:x>
      <cdr:y>0.37661</cdr:y>
    </cdr:from>
    <cdr:to>
      <cdr:x>0.15741</cdr:x>
      <cdr:y>0.37758</cdr:y>
    </cdr:to>
    <cdr:cxnSp macro="">
      <cdr:nvCxnSpPr>
        <cdr:cNvPr id="13" name="Connecteur droit 12"/>
        <cdr:cNvCxnSpPr/>
      </cdr:nvCxnSpPr>
      <cdr:spPr>
        <a:xfrm xmlns:a="http://schemas.openxmlformats.org/drawingml/2006/main">
          <a:off x="1027025" y="2513889"/>
          <a:ext cx="776913" cy="650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6.xml><?xml version="1.0" encoding="utf-8"?>
<c:userShapes xmlns:c="http://schemas.openxmlformats.org/drawingml/2006/chart">
  <cdr:relSizeAnchor xmlns:cdr="http://schemas.openxmlformats.org/drawingml/2006/chartDrawing">
    <cdr:from>
      <cdr:x>0.84316</cdr:x>
      <cdr:y>0.13226</cdr:y>
    </cdr:from>
    <cdr:to>
      <cdr:x>0.90991</cdr:x>
      <cdr:y>0.27372</cdr:y>
    </cdr:to>
    <cdr:cxnSp macro="">
      <cdr:nvCxnSpPr>
        <cdr:cNvPr id="4" name="Connecteur droit 3"/>
        <cdr:cNvCxnSpPr/>
      </cdr:nvCxnSpPr>
      <cdr:spPr>
        <a:xfrm xmlns:a="http://schemas.openxmlformats.org/drawingml/2006/main" flipH="1">
          <a:off x="9662997" y="882844"/>
          <a:ext cx="764988" cy="94428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0.84212</cdr:x>
      <cdr:y>0.12599</cdr:y>
    </cdr:from>
    <cdr:to>
      <cdr:x>0.90834</cdr:x>
      <cdr:y>0.12689</cdr:y>
    </cdr:to>
    <cdr:cxnSp macro="">
      <cdr:nvCxnSpPr>
        <cdr:cNvPr id="8" name="Connecteur droit 7"/>
        <cdr:cNvCxnSpPr/>
      </cdr:nvCxnSpPr>
      <cdr:spPr>
        <a:xfrm xmlns:a="http://schemas.openxmlformats.org/drawingml/2006/main">
          <a:off x="9651044" y="841009"/>
          <a:ext cx="759012" cy="597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0.08899</cdr:x>
      <cdr:y>0.38103</cdr:y>
    </cdr:from>
    <cdr:to>
      <cdr:x>0.15741</cdr:x>
      <cdr:y>0.42324</cdr:y>
    </cdr:to>
    <cdr:cxnSp macro="">
      <cdr:nvCxnSpPr>
        <cdr:cNvPr id="11" name="Connecteur droit 10"/>
        <cdr:cNvCxnSpPr/>
      </cdr:nvCxnSpPr>
      <cdr:spPr>
        <a:xfrm xmlns:a="http://schemas.openxmlformats.org/drawingml/2006/main" flipH="1" flipV="1">
          <a:off x="1019856" y="2543394"/>
          <a:ext cx="784082" cy="28180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0.09118</cdr:x>
      <cdr:y>0.37758</cdr:y>
    </cdr:from>
    <cdr:to>
      <cdr:x>0.16001</cdr:x>
      <cdr:y>0.37758</cdr:y>
    </cdr:to>
    <cdr:cxnSp macro="">
      <cdr:nvCxnSpPr>
        <cdr:cNvPr id="13" name="Connecteur droit 12"/>
        <cdr:cNvCxnSpPr/>
      </cdr:nvCxnSpPr>
      <cdr:spPr>
        <a:xfrm xmlns:a="http://schemas.openxmlformats.org/drawingml/2006/main">
          <a:off x="1044926" y="2520397"/>
          <a:ext cx="788894"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7.xml><?xml version="1.0" encoding="utf-8"?>
<c:userShapes xmlns:c="http://schemas.openxmlformats.org/drawingml/2006/chart">
  <cdr:relSizeAnchor xmlns:cdr="http://schemas.openxmlformats.org/drawingml/2006/chartDrawing">
    <cdr:from>
      <cdr:x>0.84524</cdr:x>
      <cdr:y>0.12957</cdr:y>
    </cdr:from>
    <cdr:to>
      <cdr:x>0.91095</cdr:x>
      <cdr:y>0.33192</cdr:y>
    </cdr:to>
    <cdr:cxnSp macro="">
      <cdr:nvCxnSpPr>
        <cdr:cNvPr id="4" name="Connecteur droit 3"/>
        <cdr:cNvCxnSpPr/>
      </cdr:nvCxnSpPr>
      <cdr:spPr>
        <a:xfrm xmlns:a="http://schemas.openxmlformats.org/drawingml/2006/main" flipH="1">
          <a:off x="9686904" y="864915"/>
          <a:ext cx="753034" cy="135068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0.84368</cdr:x>
      <cdr:y>0.12778</cdr:y>
    </cdr:from>
    <cdr:to>
      <cdr:x>0.90991</cdr:x>
      <cdr:y>0.12868</cdr:y>
    </cdr:to>
    <cdr:cxnSp macro="">
      <cdr:nvCxnSpPr>
        <cdr:cNvPr id="8" name="Connecteur droit 7"/>
        <cdr:cNvCxnSpPr/>
      </cdr:nvCxnSpPr>
      <cdr:spPr>
        <a:xfrm xmlns:a="http://schemas.openxmlformats.org/drawingml/2006/main">
          <a:off x="9668973" y="852962"/>
          <a:ext cx="759012" cy="597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0.0931</cdr:x>
      <cdr:y>0.38175</cdr:y>
    </cdr:from>
    <cdr:to>
      <cdr:x>0.15817</cdr:x>
      <cdr:y>0.42318</cdr:y>
    </cdr:to>
    <cdr:cxnSp macro="">
      <cdr:nvCxnSpPr>
        <cdr:cNvPr id="11" name="Connecteur droit 10"/>
        <cdr:cNvCxnSpPr/>
      </cdr:nvCxnSpPr>
      <cdr:spPr>
        <a:xfrm xmlns:a="http://schemas.openxmlformats.org/drawingml/2006/main" flipH="1" flipV="1">
          <a:off x="1066953" y="2548252"/>
          <a:ext cx="745733" cy="2765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0.08904</cdr:x>
      <cdr:y>0.37264</cdr:y>
    </cdr:from>
    <cdr:to>
      <cdr:x>0.1587</cdr:x>
      <cdr:y>0.37393</cdr:y>
    </cdr:to>
    <cdr:cxnSp macro="">
      <cdr:nvCxnSpPr>
        <cdr:cNvPr id="13" name="Connecteur droit 12"/>
        <cdr:cNvCxnSpPr/>
      </cdr:nvCxnSpPr>
      <cdr:spPr>
        <a:xfrm xmlns:a="http://schemas.openxmlformats.org/drawingml/2006/main">
          <a:off x="1020423" y="2487441"/>
          <a:ext cx="798337" cy="86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8.xml><?xml version="1.0" encoding="utf-8"?>
<c:userShapes xmlns:c="http://schemas.openxmlformats.org/drawingml/2006/chart">
  <cdr:relSizeAnchor xmlns:cdr="http://schemas.openxmlformats.org/drawingml/2006/chartDrawing">
    <cdr:from>
      <cdr:x>0.84368</cdr:x>
      <cdr:y>0.13226</cdr:y>
    </cdr:from>
    <cdr:to>
      <cdr:x>0.90887</cdr:x>
      <cdr:y>0.38385</cdr:y>
    </cdr:to>
    <cdr:cxnSp macro="">
      <cdr:nvCxnSpPr>
        <cdr:cNvPr id="4" name="Connecteur droit 3"/>
        <cdr:cNvCxnSpPr/>
      </cdr:nvCxnSpPr>
      <cdr:spPr>
        <a:xfrm xmlns:a="http://schemas.openxmlformats.org/drawingml/2006/main" flipH="1">
          <a:off x="9668974" y="882844"/>
          <a:ext cx="747058" cy="167938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0.84055</cdr:x>
      <cdr:y>0.12689</cdr:y>
    </cdr:from>
    <cdr:to>
      <cdr:x>0.90834</cdr:x>
      <cdr:y>0.12868</cdr:y>
    </cdr:to>
    <cdr:cxnSp macro="">
      <cdr:nvCxnSpPr>
        <cdr:cNvPr id="8" name="Connecteur droit 7"/>
        <cdr:cNvCxnSpPr/>
      </cdr:nvCxnSpPr>
      <cdr:spPr>
        <a:xfrm xmlns:a="http://schemas.openxmlformats.org/drawingml/2006/main">
          <a:off x="9633114" y="846985"/>
          <a:ext cx="776942" cy="1195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0.09058</cdr:x>
      <cdr:y>0.38064</cdr:y>
    </cdr:from>
    <cdr:to>
      <cdr:x>0.15725</cdr:x>
      <cdr:y>0.42565</cdr:y>
    </cdr:to>
    <cdr:cxnSp macro="">
      <cdr:nvCxnSpPr>
        <cdr:cNvPr id="11" name="Connecteur droit 10"/>
        <cdr:cNvCxnSpPr/>
      </cdr:nvCxnSpPr>
      <cdr:spPr>
        <a:xfrm xmlns:a="http://schemas.openxmlformats.org/drawingml/2006/main" flipH="1" flipV="1">
          <a:off x="1038055" y="2540805"/>
          <a:ext cx="764070" cy="3004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0.09058</cdr:x>
      <cdr:y>0.37601</cdr:y>
    </cdr:from>
    <cdr:to>
      <cdr:x>0.15919</cdr:x>
      <cdr:y>0.37641</cdr:y>
    </cdr:to>
    <cdr:cxnSp macro="">
      <cdr:nvCxnSpPr>
        <cdr:cNvPr id="13" name="Connecteur droit 12"/>
        <cdr:cNvCxnSpPr/>
      </cdr:nvCxnSpPr>
      <cdr:spPr>
        <a:xfrm xmlns:a="http://schemas.openxmlformats.org/drawingml/2006/main">
          <a:off x="1038055" y="2509899"/>
          <a:ext cx="786303" cy="267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9.xml><?xml version="1.0" encoding="utf-8"?>
<c:userShapes xmlns:c="http://schemas.openxmlformats.org/drawingml/2006/chart">
  <cdr:relSizeAnchor xmlns:cdr="http://schemas.openxmlformats.org/drawingml/2006/chartDrawing">
    <cdr:from>
      <cdr:x>0.84368</cdr:x>
      <cdr:y>0.13226</cdr:y>
    </cdr:from>
    <cdr:to>
      <cdr:x>0.90887</cdr:x>
      <cdr:y>0.38385</cdr:y>
    </cdr:to>
    <cdr:cxnSp macro="">
      <cdr:nvCxnSpPr>
        <cdr:cNvPr id="4" name="Connecteur droit 3"/>
        <cdr:cNvCxnSpPr/>
      </cdr:nvCxnSpPr>
      <cdr:spPr>
        <a:xfrm xmlns:a="http://schemas.openxmlformats.org/drawingml/2006/main" flipH="1">
          <a:off x="9668974" y="882844"/>
          <a:ext cx="747058" cy="167938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0.84055</cdr:x>
      <cdr:y>0.12689</cdr:y>
    </cdr:from>
    <cdr:to>
      <cdr:x>0.90834</cdr:x>
      <cdr:y>0.12868</cdr:y>
    </cdr:to>
    <cdr:cxnSp macro="">
      <cdr:nvCxnSpPr>
        <cdr:cNvPr id="8" name="Connecteur droit 7"/>
        <cdr:cNvCxnSpPr/>
      </cdr:nvCxnSpPr>
      <cdr:spPr>
        <a:xfrm xmlns:a="http://schemas.openxmlformats.org/drawingml/2006/main">
          <a:off x="9633114" y="846985"/>
          <a:ext cx="776942" cy="1195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0.08813</cdr:x>
      <cdr:y>0.37906</cdr:y>
    </cdr:from>
    <cdr:to>
      <cdr:x>0.1548</cdr:x>
      <cdr:y>0.42407</cdr:y>
    </cdr:to>
    <cdr:cxnSp macro="">
      <cdr:nvCxnSpPr>
        <cdr:cNvPr id="11" name="Connecteur droit 10"/>
        <cdr:cNvCxnSpPr/>
      </cdr:nvCxnSpPr>
      <cdr:spPr>
        <a:xfrm xmlns:a="http://schemas.openxmlformats.org/drawingml/2006/main" flipH="1" flipV="1">
          <a:off x="1010004" y="2530295"/>
          <a:ext cx="764070" cy="3004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0.08716</cdr:x>
      <cdr:y>0.37443</cdr:y>
    </cdr:from>
    <cdr:to>
      <cdr:x>0.15577</cdr:x>
      <cdr:y>0.37483</cdr:y>
    </cdr:to>
    <cdr:cxnSp macro="">
      <cdr:nvCxnSpPr>
        <cdr:cNvPr id="13" name="Connecteur droit 12"/>
        <cdr:cNvCxnSpPr/>
      </cdr:nvCxnSpPr>
      <cdr:spPr>
        <a:xfrm xmlns:a="http://schemas.openxmlformats.org/drawingml/2006/main">
          <a:off x="998887" y="2499389"/>
          <a:ext cx="786303" cy="267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0.84292</cdr:x>
      <cdr:y>0.39402</cdr:y>
    </cdr:from>
    <cdr:to>
      <cdr:x>0.90806</cdr:x>
      <cdr:y>0.44829</cdr:y>
    </cdr:to>
    <cdr:cxnSp macro="">
      <cdr:nvCxnSpPr>
        <cdr:cNvPr id="4" name="Connecteur droit 3"/>
        <cdr:cNvCxnSpPr/>
      </cdr:nvCxnSpPr>
      <cdr:spPr>
        <a:xfrm xmlns:a="http://schemas.openxmlformats.org/drawingml/2006/main" flipH="1">
          <a:off x="9660227" y="2630131"/>
          <a:ext cx="746577" cy="36226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0.83805</cdr:x>
      <cdr:y>0.37646</cdr:y>
    </cdr:from>
    <cdr:to>
      <cdr:x>0.91048</cdr:x>
      <cdr:y>0.38157</cdr:y>
    </cdr:to>
    <cdr:cxnSp macro="">
      <cdr:nvCxnSpPr>
        <cdr:cNvPr id="8" name="Connecteur droit 7"/>
        <cdr:cNvCxnSpPr/>
      </cdr:nvCxnSpPr>
      <cdr:spPr>
        <a:xfrm xmlns:a="http://schemas.openxmlformats.org/drawingml/2006/main">
          <a:off x="9604471" y="2512890"/>
          <a:ext cx="830067" cy="341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0.xml><?xml version="1.0" encoding="utf-8"?>
<c:userShapes xmlns:c="http://schemas.openxmlformats.org/drawingml/2006/chart">
  <cdr:relSizeAnchor xmlns:cdr="http://schemas.openxmlformats.org/drawingml/2006/chartDrawing">
    <cdr:from>
      <cdr:x>0.84529</cdr:x>
      <cdr:y>0.38295</cdr:y>
    </cdr:from>
    <cdr:to>
      <cdr:x>0.90887</cdr:x>
      <cdr:y>0.38643</cdr:y>
    </cdr:to>
    <cdr:cxnSp macro="">
      <cdr:nvCxnSpPr>
        <cdr:cNvPr id="4" name="Connecteur droit 3"/>
        <cdr:cNvCxnSpPr/>
      </cdr:nvCxnSpPr>
      <cdr:spPr>
        <a:xfrm xmlns:a="http://schemas.openxmlformats.org/drawingml/2006/main" flipH="1">
          <a:off x="9687415" y="2556237"/>
          <a:ext cx="728672" cy="2324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0.84377</cdr:x>
      <cdr:y>0.37991</cdr:y>
    </cdr:from>
    <cdr:to>
      <cdr:x>0.91064</cdr:x>
      <cdr:y>0.38121</cdr:y>
    </cdr:to>
    <cdr:cxnSp macro="">
      <cdr:nvCxnSpPr>
        <cdr:cNvPr id="8" name="Connecteur droit 7"/>
        <cdr:cNvCxnSpPr/>
      </cdr:nvCxnSpPr>
      <cdr:spPr>
        <a:xfrm xmlns:a="http://schemas.openxmlformats.org/drawingml/2006/main" flipV="1">
          <a:off x="9669998" y="2535936"/>
          <a:ext cx="766354" cy="871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1.xml><?xml version="1.0" encoding="utf-8"?>
<c:userShapes xmlns:c="http://schemas.openxmlformats.org/drawingml/2006/chart">
  <cdr:relSizeAnchor xmlns:cdr="http://schemas.openxmlformats.org/drawingml/2006/chartDrawing">
    <cdr:from>
      <cdr:x>0.84377</cdr:x>
      <cdr:y>0.38295</cdr:y>
    </cdr:from>
    <cdr:to>
      <cdr:x>0.90887</cdr:x>
      <cdr:y>0.4047</cdr:y>
    </cdr:to>
    <cdr:cxnSp macro="">
      <cdr:nvCxnSpPr>
        <cdr:cNvPr id="4" name="Connecteur droit 3"/>
        <cdr:cNvCxnSpPr/>
      </cdr:nvCxnSpPr>
      <cdr:spPr>
        <a:xfrm xmlns:a="http://schemas.openxmlformats.org/drawingml/2006/main" flipH="1">
          <a:off x="9669998" y="2556237"/>
          <a:ext cx="746089" cy="14516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0.84377</cdr:x>
      <cdr:y>0.3773</cdr:y>
    </cdr:from>
    <cdr:to>
      <cdr:x>0.90912</cdr:x>
      <cdr:y>0.3773</cdr:y>
    </cdr:to>
    <cdr:cxnSp macro="">
      <cdr:nvCxnSpPr>
        <cdr:cNvPr id="8" name="Connecteur droit 7"/>
        <cdr:cNvCxnSpPr/>
      </cdr:nvCxnSpPr>
      <cdr:spPr>
        <a:xfrm xmlns:a="http://schemas.openxmlformats.org/drawingml/2006/main">
          <a:off x="9669998" y="2518519"/>
          <a:ext cx="748937"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2.xml><?xml version="1.0" encoding="utf-8"?>
<c:userShapes xmlns:c="http://schemas.openxmlformats.org/drawingml/2006/chart">
  <cdr:relSizeAnchor xmlns:cdr="http://schemas.openxmlformats.org/drawingml/2006/chartDrawing">
    <cdr:from>
      <cdr:x>0.84377</cdr:x>
      <cdr:y>0.38304</cdr:y>
    </cdr:from>
    <cdr:to>
      <cdr:x>0.90963</cdr:x>
      <cdr:y>0.42688</cdr:y>
    </cdr:to>
    <cdr:cxnSp macro="">
      <cdr:nvCxnSpPr>
        <cdr:cNvPr id="4" name="Connecteur droit 3"/>
        <cdr:cNvCxnSpPr/>
      </cdr:nvCxnSpPr>
      <cdr:spPr>
        <a:xfrm xmlns:a="http://schemas.openxmlformats.org/drawingml/2006/main" flipH="1">
          <a:off x="9669998" y="2556807"/>
          <a:ext cx="754810" cy="29263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0.84377</cdr:x>
      <cdr:y>0.37603</cdr:y>
    </cdr:from>
    <cdr:to>
      <cdr:x>0.90887</cdr:x>
      <cdr:y>0.3773</cdr:y>
    </cdr:to>
    <cdr:cxnSp macro="">
      <cdr:nvCxnSpPr>
        <cdr:cNvPr id="8" name="Connecteur droit 7"/>
        <cdr:cNvCxnSpPr/>
      </cdr:nvCxnSpPr>
      <cdr:spPr>
        <a:xfrm xmlns:a="http://schemas.openxmlformats.org/drawingml/2006/main" flipV="1">
          <a:off x="9669998" y="2510045"/>
          <a:ext cx="746088" cy="847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3.xml><?xml version="1.0" encoding="utf-8"?>
<c:userShapes xmlns:c="http://schemas.openxmlformats.org/drawingml/2006/chart">
  <cdr:relSizeAnchor xmlns:cdr="http://schemas.openxmlformats.org/drawingml/2006/chartDrawing">
    <cdr:from>
      <cdr:x>0.84453</cdr:x>
      <cdr:y>0.37897</cdr:y>
    </cdr:from>
    <cdr:to>
      <cdr:x>0.9097</cdr:x>
      <cdr:y>0.44123</cdr:y>
    </cdr:to>
    <cdr:cxnSp macro="">
      <cdr:nvCxnSpPr>
        <cdr:cNvPr id="4" name="Connecteur droit 3"/>
        <cdr:cNvCxnSpPr/>
      </cdr:nvCxnSpPr>
      <cdr:spPr>
        <a:xfrm xmlns:a="http://schemas.openxmlformats.org/drawingml/2006/main" flipH="1">
          <a:off x="9678706" y="2529683"/>
          <a:ext cx="746889" cy="41555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0.84225</cdr:x>
      <cdr:y>0.37577</cdr:y>
    </cdr:from>
    <cdr:to>
      <cdr:x>0.90827</cdr:x>
      <cdr:y>0.3773</cdr:y>
    </cdr:to>
    <cdr:cxnSp macro="">
      <cdr:nvCxnSpPr>
        <cdr:cNvPr id="8" name="Connecteur droit 7"/>
        <cdr:cNvCxnSpPr/>
      </cdr:nvCxnSpPr>
      <cdr:spPr>
        <a:xfrm xmlns:a="http://schemas.openxmlformats.org/drawingml/2006/main" flipV="1">
          <a:off x="9652581" y="2508283"/>
          <a:ext cx="756635" cy="102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4.xml><?xml version="1.0" encoding="utf-8"?>
<c:userShapes xmlns:c="http://schemas.openxmlformats.org/drawingml/2006/chart">
  <cdr:relSizeAnchor xmlns:cdr="http://schemas.openxmlformats.org/drawingml/2006/chartDrawing">
    <cdr:from>
      <cdr:x>0.84197</cdr:x>
      <cdr:y>0.38295</cdr:y>
    </cdr:from>
    <cdr:to>
      <cdr:x>0.90806</cdr:x>
      <cdr:y>0.47566</cdr:y>
    </cdr:to>
    <cdr:cxnSp macro="">
      <cdr:nvCxnSpPr>
        <cdr:cNvPr id="4" name="Connecteur droit 3"/>
        <cdr:cNvCxnSpPr/>
      </cdr:nvCxnSpPr>
      <cdr:spPr>
        <a:xfrm xmlns:a="http://schemas.openxmlformats.org/drawingml/2006/main" flipH="1">
          <a:off x="9649415" y="2556256"/>
          <a:ext cx="757381" cy="6188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0.84197</cdr:x>
      <cdr:y>0.37465</cdr:y>
    </cdr:from>
    <cdr:to>
      <cdr:x>0.91209</cdr:x>
      <cdr:y>0.37603</cdr:y>
    </cdr:to>
    <cdr:cxnSp macro="">
      <cdr:nvCxnSpPr>
        <cdr:cNvPr id="8" name="Connecteur droit 7"/>
        <cdr:cNvCxnSpPr/>
      </cdr:nvCxnSpPr>
      <cdr:spPr>
        <a:xfrm xmlns:a="http://schemas.openxmlformats.org/drawingml/2006/main">
          <a:off x="9649414" y="2500838"/>
          <a:ext cx="803563" cy="92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5.xml><?xml version="1.0" encoding="utf-8"?>
<c:userShapes xmlns:c="http://schemas.openxmlformats.org/drawingml/2006/chart">
  <cdr:relSizeAnchor xmlns:cdr="http://schemas.openxmlformats.org/drawingml/2006/chartDrawing">
    <cdr:from>
      <cdr:x>0.84377</cdr:x>
      <cdr:y>0.38048</cdr:y>
    </cdr:from>
    <cdr:to>
      <cdr:x>0.91382</cdr:x>
      <cdr:y>0.5</cdr:y>
    </cdr:to>
    <cdr:cxnSp macro="">
      <cdr:nvCxnSpPr>
        <cdr:cNvPr id="4" name="Connecteur droit 3"/>
        <cdr:cNvCxnSpPr/>
      </cdr:nvCxnSpPr>
      <cdr:spPr>
        <a:xfrm xmlns:a="http://schemas.openxmlformats.org/drawingml/2006/main" flipH="1">
          <a:off x="9669998" y="2539723"/>
          <a:ext cx="802785" cy="79783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0.84073</cdr:x>
      <cdr:y>0.37469</cdr:y>
    </cdr:from>
    <cdr:to>
      <cdr:x>0.90912</cdr:x>
      <cdr:y>0.37469</cdr:y>
    </cdr:to>
    <cdr:cxnSp macro="">
      <cdr:nvCxnSpPr>
        <cdr:cNvPr id="8" name="Connecteur droit 7"/>
        <cdr:cNvCxnSpPr/>
      </cdr:nvCxnSpPr>
      <cdr:spPr>
        <a:xfrm xmlns:a="http://schemas.openxmlformats.org/drawingml/2006/main">
          <a:off x="9635164" y="2501102"/>
          <a:ext cx="783771"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6.xml><?xml version="1.0" encoding="utf-8"?>
<c:userShapes xmlns:c="http://schemas.openxmlformats.org/drawingml/2006/chart">
  <cdr:relSizeAnchor xmlns:cdr="http://schemas.openxmlformats.org/drawingml/2006/chartDrawing">
    <cdr:from>
      <cdr:x>0.84264</cdr:x>
      <cdr:y>0.38591</cdr:y>
    </cdr:from>
    <cdr:to>
      <cdr:x>0.90814</cdr:x>
      <cdr:y>0.53618</cdr:y>
    </cdr:to>
    <cdr:cxnSp macro="">
      <cdr:nvCxnSpPr>
        <cdr:cNvPr id="4" name="Connecteur droit 3"/>
        <cdr:cNvCxnSpPr/>
      </cdr:nvCxnSpPr>
      <cdr:spPr>
        <a:xfrm xmlns:a="http://schemas.openxmlformats.org/drawingml/2006/main" flipH="1">
          <a:off x="9657066" y="2575969"/>
          <a:ext cx="750626" cy="10031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0.37568</cdr:y>
    </cdr:from>
    <cdr:to>
      <cdr:x>0.90933</cdr:x>
      <cdr:y>0.37773</cdr:y>
    </cdr:to>
    <cdr:cxnSp macro="">
      <cdr:nvCxnSpPr>
        <cdr:cNvPr id="8" name="Connecteur droit 7"/>
        <cdr:cNvCxnSpPr/>
      </cdr:nvCxnSpPr>
      <cdr:spPr>
        <a:xfrm xmlns:a="http://schemas.openxmlformats.org/drawingml/2006/main" flipV="1">
          <a:off x="9650241" y="2507731"/>
          <a:ext cx="771098" cy="136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7.xml><?xml version="1.0" encoding="utf-8"?>
<c:userShapes xmlns:c="http://schemas.openxmlformats.org/drawingml/2006/chart">
  <cdr:relSizeAnchor xmlns:cdr="http://schemas.openxmlformats.org/drawingml/2006/chartDrawing">
    <cdr:from>
      <cdr:x>0.84324</cdr:x>
      <cdr:y>0.38591</cdr:y>
    </cdr:from>
    <cdr:to>
      <cdr:x>0.90933</cdr:x>
      <cdr:y>0.57401</cdr:y>
    </cdr:to>
    <cdr:cxnSp macro="">
      <cdr:nvCxnSpPr>
        <cdr:cNvPr id="4" name="Connecteur droit 3"/>
        <cdr:cNvCxnSpPr/>
      </cdr:nvCxnSpPr>
      <cdr:spPr>
        <a:xfrm xmlns:a="http://schemas.openxmlformats.org/drawingml/2006/main" flipH="1">
          <a:off x="9663889" y="2575969"/>
          <a:ext cx="757451" cy="125559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0.37568</cdr:y>
    </cdr:from>
    <cdr:to>
      <cdr:x>0.90967</cdr:x>
      <cdr:y>0.37603</cdr:y>
    </cdr:to>
    <cdr:cxnSp macro="">
      <cdr:nvCxnSpPr>
        <cdr:cNvPr id="8" name="Connecteur droit 7"/>
        <cdr:cNvCxnSpPr/>
      </cdr:nvCxnSpPr>
      <cdr:spPr>
        <a:xfrm xmlns:a="http://schemas.openxmlformats.org/drawingml/2006/main">
          <a:off x="9650241" y="2507731"/>
          <a:ext cx="775014" cy="231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8.xml><?xml version="1.0" encoding="utf-8"?>
<c:userShapes xmlns:c="http://schemas.openxmlformats.org/drawingml/2006/chart">
  <cdr:relSizeAnchor xmlns:cdr="http://schemas.openxmlformats.org/drawingml/2006/chartDrawing">
    <cdr:from>
      <cdr:x>0.84324</cdr:x>
      <cdr:y>0.38019</cdr:y>
    </cdr:from>
    <cdr:to>
      <cdr:x>0.90887</cdr:x>
      <cdr:y>0.62512</cdr:y>
    </cdr:to>
    <cdr:cxnSp macro="">
      <cdr:nvCxnSpPr>
        <cdr:cNvPr id="4" name="Connecteur droit 3"/>
        <cdr:cNvCxnSpPr/>
      </cdr:nvCxnSpPr>
      <cdr:spPr>
        <a:xfrm xmlns:a="http://schemas.openxmlformats.org/drawingml/2006/main" flipH="1">
          <a:off x="9663889" y="2537814"/>
          <a:ext cx="752197" cy="16349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0.84205</cdr:x>
      <cdr:y>0.37671</cdr:y>
    </cdr:from>
    <cdr:to>
      <cdr:x>0.90933</cdr:x>
      <cdr:y>0.37671</cdr:y>
    </cdr:to>
    <cdr:cxnSp macro="">
      <cdr:nvCxnSpPr>
        <cdr:cNvPr id="8" name="Connecteur droit 7"/>
        <cdr:cNvCxnSpPr/>
      </cdr:nvCxnSpPr>
      <cdr:spPr>
        <a:xfrm xmlns:a="http://schemas.openxmlformats.org/drawingml/2006/main" flipV="1">
          <a:off x="9650241" y="2514555"/>
          <a:ext cx="771098"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0.83805</cdr:x>
      <cdr:y>0.38982</cdr:y>
    </cdr:from>
    <cdr:to>
      <cdr:x>0.90811</cdr:x>
      <cdr:y>0.47669</cdr:y>
    </cdr:to>
    <cdr:cxnSp macro="">
      <cdr:nvCxnSpPr>
        <cdr:cNvPr id="4" name="Connecteur droit 3"/>
        <cdr:cNvCxnSpPr/>
      </cdr:nvCxnSpPr>
      <cdr:spPr>
        <a:xfrm xmlns:a="http://schemas.openxmlformats.org/drawingml/2006/main" flipH="1">
          <a:off x="9604472" y="2602100"/>
          <a:ext cx="802887" cy="57986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0.83902</cdr:x>
      <cdr:y>0.37813</cdr:y>
    </cdr:from>
    <cdr:to>
      <cdr:x>0.90714</cdr:x>
      <cdr:y>0.3798</cdr:y>
    </cdr:to>
    <cdr:cxnSp macro="">
      <cdr:nvCxnSpPr>
        <cdr:cNvPr id="8" name="Connecteur droit 7"/>
        <cdr:cNvCxnSpPr/>
      </cdr:nvCxnSpPr>
      <cdr:spPr>
        <a:xfrm xmlns:a="http://schemas.openxmlformats.org/drawingml/2006/main">
          <a:off x="9615622" y="2524041"/>
          <a:ext cx="780586" cy="111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0.84555</cdr:x>
      <cdr:y>0.13493</cdr:y>
    </cdr:from>
    <cdr:to>
      <cdr:x>0.91068</cdr:x>
      <cdr:y>0.23116</cdr:y>
    </cdr:to>
    <cdr:cxnSp macro="">
      <cdr:nvCxnSpPr>
        <cdr:cNvPr id="4" name="Connecteur droit 3"/>
        <cdr:cNvCxnSpPr/>
      </cdr:nvCxnSpPr>
      <cdr:spPr>
        <a:xfrm xmlns:a="http://schemas.openxmlformats.org/drawingml/2006/main" flipH="1">
          <a:off x="9690370" y="900668"/>
          <a:ext cx="746450" cy="64238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0.84455</cdr:x>
      <cdr:y>0.12825</cdr:y>
    </cdr:from>
    <cdr:to>
      <cdr:x>0.91131</cdr:x>
      <cdr:y>0.12825</cdr:y>
    </cdr:to>
    <cdr:cxnSp macro="">
      <cdr:nvCxnSpPr>
        <cdr:cNvPr id="8" name="Connecteur droit 7"/>
        <cdr:cNvCxnSpPr/>
      </cdr:nvCxnSpPr>
      <cdr:spPr>
        <a:xfrm xmlns:a="http://schemas.openxmlformats.org/drawingml/2006/main">
          <a:off x="9678940" y="856115"/>
          <a:ext cx="76511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0.84097</cdr:x>
      <cdr:y>0.13493</cdr:y>
    </cdr:from>
    <cdr:to>
      <cdr:x>0.91068</cdr:x>
      <cdr:y>0.25952</cdr:y>
    </cdr:to>
    <cdr:cxnSp macro="">
      <cdr:nvCxnSpPr>
        <cdr:cNvPr id="4" name="Connecteur droit 3"/>
        <cdr:cNvCxnSpPr/>
      </cdr:nvCxnSpPr>
      <cdr:spPr>
        <a:xfrm xmlns:a="http://schemas.openxmlformats.org/drawingml/2006/main" flipH="1">
          <a:off x="9637925" y="900674"/>
          <a:ext cx="798906" cy="83163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0.84194</cdr:x>
      <cdr:y>0.13422</cdr:y>
    </cdr:from>
    <cdr:to>
      <cdr:x>0.91005</cdr:x>
      <cdr:y>0.13422</cdr:y>
    </cdr:to>
    <cdr:cxnSp macro="">
      <cdr:nvCxnSpPr>
        <cdr:cNvPr id="8" name="Connecteur droit 7"/>
        <cdr:cNvCxnSpPr/>
      </cdr:nvCxnSpPr>
      <cdr:spPr>
        <a:xfrm xmlns:a="http://schemas.openxmlformats.org/drawingml/2006/main" flipV="1">
          <a:off x="9649076" y="895963"/>
          <a:ext cx="780585"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9.xml><?xml version="1.0" encoding="utf-8"?>
<c:userShapes xmlns:c="http://schemas.openxmlformats.org/drawingml/2006/chart">
  <cdr:relSizeAnchor xmlns:cdr="http://schemas.openxmlformats.org/drawingml/2006/chartDrawing">
    <cdr:from>
      <cdr:x>0.83902</cdr:x>
      <cdr:y>0.13493</cdr:y>
    </cdr:from>
    <cdr:to>
      <cdr:x>0.91068</cdr:x>
      <cdr:y>0.27622</cdr:y>
    </cdr:to>
    <cdr:cxnSp macro="">
      <cdr:nvCxnSpPr>
        <cdr:cNvPr id="4" name="Connecteur droit 3"/>
        <cdr:cNvCxnSpPr/>
      </cdr:nvCxnSpPr>
      <cdr:spPr>
        <a:xfrm xmlns:a="http://schemas.openxmlformats.org/drawingml/2006/main" flipH="1">
          <a:off x="9615622" y="900674"/>
          <a:ext cx="821209" cy="9431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cdr:x>
      <cdr:y>0.12825</cdr:y>
    </cdr:from>
    <cdr:to>
      <cdr:x>0.91131</cdr:x>
      <cdr:y>0.13422</cdr:y>
    </cdr:to>
    <cdr:cxnSp macro="">
      <cdr:nvCxnSpPr>
        <cdr:cNvPr id="8" name="Connecteur droit 7"/>
        <cdr:cNvCxnSpPr/>
      </cdr:nvCxnSpPr>
      <cdr:spPr>
        <a:xfrm xmlns:a="http://schemas.openxmlformats.org/drawingml/2006/main" flipV="1">
          <a:off x="9626773" y="856084"/>
          <a:ext cx="817277" cy="3987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0.13259</cdr:y>
    </cdr:from>
    <cdr:to>
      <cdr:x>0.15532</cdr:x>
      <cdr:y>0.22648</cdr:y>
    </cdr:to>
    <cdr:cxnSp macro="">
      <cdr:nvCxnSpPr>
        <cdr:cNvPr id="11" name="Connecteur droit 10"/>
        <cdr:cNvCxnSpPr/>
      </cdr:nvCxnSpPr>
      <cdr:spPr>
        <a:xfrm xmlns:a="http://schemas.openxmlformats.org/drawingml/2006/main" flipH="1" flipV="1">
          <a:off x="1008701" y="885040"/>
          <a:ext cx="771341" cy="6267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0.08639</cdr:x>
      <cdr:y>0.127</cdr:y>
    </cdr:from>
    <cdr:to>
      <cdr:x>0.1564</cdr:x>
      <cdr:y>0.127</cdr:y>
    </cdr:to>
    <cdr:cxnSp macro="">
      <cdr:nvCxnSpPr>
        <cdr:cNvPr id="13" name="Connecteur droit 12"/>
        <cdr:cNvCxnSpPr/>
      </cdr:nvCxnSpPr>
      <cdr:spPr>
        <a:xfrm xmlns:a="http://schemas.openxmlformats.org/drawingml/2006/main" flipV="1">
          <a:off x="990040" y="847717"/>
          <a:ext cx="80243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DE8AC-61B8-4F41-B11F-F9A4C3E8AE21}" type="datetimeFigureOut">
              <a:rPr lang="en-GB" smtClean="0"/>
              <a:t>22/09/2017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394A3-1FC6-44E6-865E-7A120642F372}" type="slidenum">
              <a:rPr lang="en-GB" smtClean="0"/>
              <a:t>‹N°›</a:t>
            </a:fld>
            <a:endParaRPr lang="en-GB"/>
          </a:p>
        </p:txBody>
      </p:sp>
    </p:spTree>
    <p:extLst>
      <p:ext uri="{BB962C8B-B14F-4D97-AF65-F5344CB8AC3E}">
        <p14:creationId xmlns:p14="http://schemas.microsoft.com/office/powerpoint/2010/main" val="88972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smtClean="0"/>
              <a:t>Lorsque vous postposez le projet, un autre quartier sera affecté, mais cet autre quartier sera identique dans tous ces aspects pertinents et aura la même qualité de l’air.</a:t>
            </a:r>
            <a:endParaRPr lang="en-GB" dirty="0"/>
          </a:p>
        </p:txBody>
      </p:sp>
      <p:sp>
        <p:nvSpPr>
          <p:cNvPr id="4" name="Espace réservé du numéro de diapositive 3"/>
          <p:cNvSpPr>
            <a:spLocks noGrp="1"/>
          </p:cNvSpPr>
          <p:nvPr>
            <p:ph type="sldNum" sz="quarter" idx="10"/>
          </p:nvPr>
        </p:nvSpPr>
        <p:spPr/>
        <p:txBody>
          <a:bodyPr/>
          <a:lstStyle/>
          <a:p>
            <a:fld id="{E7800361-104A-411E-8EBC-EF6AC33F19ED}" type="slidenum">
              <a:rPr lang="en-GB" smtClean="0"/>
              <a:t>11</a:t>
            </a:fld>
            <a:endParaRPr lang="en-GB"/>
          </a:p>
        </p:txBody>
      </p:sp>
    </p:spTree>
    <p:extLst>
      <p:ext uri="{BB962C8B-B14F-4D97-AF65-F5344CB8AC3E}">
        <p14:creationId xmlns:p14="http://schemas.microsoft.com/office/powerpoint/2010/main" val="325546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quartier qui serait affecté dans le </a:t>
            </a:r>
            <a:r>
              <a:rPr lang="fr-FR" b="1" dirty="0" smtClean="0"/>
              <a:t>futur aura</a:t>
            </a:r>
            <a:endParaRPr lang="en-GB" dirty="0"/>
          </a:p>
        </p:txBody>
      </p:sp>
      <p:sp>
        <p:nvSpPr>
          <p:cNvPr id="4" name="Espace réservé du numéro de diapositive 3"/>
          <p:cNvSpPr>
            <a:spLocks noGrp="1"/>
          </p:cNvSpPr>
          <p:nvPr>
            <p:ph type="sldNum" sz="quarter" idx="10"/>
          </p:nvPr>
        </p:nvSpPr>
        <p:spPr/>
        <p:txBody>
          <a:bodyPr/>
          <a:lstStyle/>
          <a:p>
            <a:fld id="{E7800361-104A-411E-8EBC-EF6AC33F19ED}" type="slidenum">
              <a:rPr lang="en-GB" smtClean="0"/>
              <a:t>30</a:t>
            </a:fld>
            <a:endParaRPr lang="en-GB"/>
          </a:p>
        </p:txBody>
      </p:sp>
    </p:spTree>
    <p:extLst>
      <p:ext uri="{BB962C8B-B14F-4D97-AF65-F5344CB8AC3E}">
        <p14:creationId xmlns:p14="http://schemas.microsoft.com/office/powerpoint/2010/main" val="286761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smtClean="0"/>
              <a:t>Lorsque vous postposez le projet, un autre quartier sera affecté, mais cet autre quartier sera identique dans tous ces aspects pertinents et aura la même qualité de l’air.</a:t>
            </a:r>
            <a:endParaRPr lang="en-GB" dirty="0"/>
          </a:p>
        </p:txBody>
      </p:sp>
      <p:sp>
        <p:nvSpPr>
          <p:cNvPr id="4" name="Espace réservé du numéro de diapositive 3"/>
          <p:cNvSpPr>
            <a:spLocks noGrp="1"/>
          </p:cNvSpPr>
          <p:nvPr>
            <p:ph type="sldNum" sz="quarter" idx="10"/>
          </p:nvPr>
        </p:nvSpPr>
        <p:spPr/>
        <p:txBody>
          <a:bodyPr/>
          <a:lstStyle/>
          <a:p>
            <a:fld id="{E7800361-104A-411E-8EBC-EF6AC33F19ED}" type="slidenum">
              <a:rPr lang="en-GB" smtClean="0"/>
              <a:t>41</a:t>
            </a:fld>
            <a:endParaRPr lang="en-GB"/>
          </a:p>
        </p:txBody>
      </p:sp>
    </p:spTree>
    <p:extLst>
      <p:ext uri="{BB962C8B-B14F-4D97-AF65-F5344CB8AC3E}">
        <p14:creationId xmlns:p14="http://schemas.microsoft.com/office/powerpoint/2010/main" val="143963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GB"/>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GB"/>
          </a:p>
        </p:txBody>
      </p:sp>
      <p:sp>
        <p:nvSpPr>
          <p:cNvPr id="4" name="Espace réservé de la date 3"/>
          <p:cNvSpPr>
            <a:spLocks noGrp="1"/>
          </p:cNvSpPr>
          <p:nvPr>
            <p:ph type="dt" sz="half" idx="10"/>
          </p:nvPr>
        </p:nvSpPr>
        <p:spPr/>
        <p:txBody>
          <a:bodyPr/>
          <a:lstStyle/>
          <a:p>
            <a:fld id="{5322CEAB-4058-490B-B122-033BD520E495}" type="datetimeFigureOut">
              <a:rPr lang="en-GB" smtClean="0"/>
              <a:t>22/09/2017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374955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p:txBody>
          <a:bodyPr/>
          <a:lstStyle/>
          <a:p>
            <a:fld id="{5322CEAB-4058-490B-B122-033BD520E495}" type="datetimeFigureOut">
              <a:rPr lang="en-GB" smtClean="0"/>
              <a:t>22/09/2017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11353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GB"/>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p:txBody>
          <a:bodyPr/>
          <a:lstStyle/>
          <a:p>
            <a:fld id="{5322CEAB-4058-490B-B122-033BD520E495}" type="datetimeFigureOut">
              <a:rPr lang="en-GB" smtClean="0"/>
              <a:t>22/09/2017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368992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p:txBody>
          <a:bodyPr/>
          <a:lstStyle/>
          <a:p>
            <a:fld id="{5322CEAB-4058-490B-B122-033BD520E495}" type="datetimeFigureOut">
              <a:rPr lang="en-GB" smtClean="0"/>
              <a:t>22/09/2017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132346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GB"/>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322CEAB-4058-490B-B122-033BD520E495}" type="datetimeFigureOut">
              <a:rPr lang="en-GB" smtClean="0"/>
              <a:t>22/09/2017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15444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p:txBody>
          <a:bodyPr/>
          <a:lstStyle/>
          <a:p>
            <a:fld id="{5322CEAB-4058-490B-B122-033BD520E495}" type="datetimeFigureOut">
              <a:rPr lang="en-GB" smtClean="0"/>
              <a:t>22/09/2017</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153926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GB"/>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7" name="Espace réservé de la date 6"/>
          <p:cNvSpPr>
            <a:spLocks noGrp="1"/>
          </p:cNvSpPr>
          <p:nvPr>
            <p:ph type="dt" sz="half" idx="10"/>
          </p:nvPr>
        </p:nvSpPr>
        <p:spPr/>
        <p:txBody>
          <a:bodyPr/>
          <a:lstStyle/>
          <a:p>
            <a:fld id="{5322CEAB-4058-490B-B122-033BD520E495}" type="datetimeFigureOut">
              <a:rPr lang="en-GB" smtClean="0"/>
              <a:t>22/09/2017</a:t>
            </a:fld>
            <a:endParaRPr lang="en-GB"/>
          </a:p>
        </p:txBody>
      </p:sp>
      <p:sp>
        <p:nvSpPr>
          <p:cNvPr id="8" name="Espace réservé du pied de page 7"/>
          <p:cNvSpPr>
            <a:spLocks noGrp="1"/>
          </p:cNvSpPr>
          <p:nvPr>
            <p:ph type="ftr" sz="quarter" idx="11"/>
          </p:nvPr>
        </p:nvSpPr>
        <p:spPr/>
        <p:txBody>
          <a:bodyPr/>
          <a:lstStyle/>
          <a:p>
            <a:endParaRPr lang="en-GB"/>
          </a:p>
        </p:txBody>
      </p:sp>
      <p:sp>
        <p:nvSpPr>
          <p:cNvPr id="9" name="Espace réservé du numéro de diapositive 8"/>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240542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e la date 2"/>
          <p:cNvSpPr>
            <a:spLocks noGrp="1"/>
          </p:cNvSpPr>
          <p:nvPr>
            <p:ph type="dt" sz="half" idx="10"/>
          </p:nvPr>
        </p:nvSpPr>
        <p:spPr/>
        <p:txBody>
          <a:bodyPr/>
          <a:lstStyle/>
          <a:p>
            <a:fld id="{5322CEAB-4058-490B-B122-033BD520E495}" type="datetimeFigureOut">
              <a:rPr lang="en-GB" smtClean="0"/>
              <a:t>22/09/2017</a:t>
            </a:fld>
            <a:endParaRPr lang="en-GB"/>
          </a:p>
        </p:txBody>
      </p:sp>
      <p:sp>
        <p:nvSpPr>
          <p:cNvPr id="4" name="Espace réservé du pied de page 3"/>
          <p:cNvSpPr>
            <a:spLocks noGrp="1"/>
          </p:cNvSpPr>
          <p:nvPr>
            <p:ph type="ftr" sz="quarter" idx="11"/>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195785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322CEAB-4058-490B-B122-033BD520E495}" type="datetimeFigureOut">
              <a:rPr lang="en-GB" smtClean="0"/>
              <a:t>22/09/2017</a:t>
            </a:fld>
            <a:endParaRPr lang="en-GB"/>
          </a:p>
        </p:txBody>
      </p:sp>
      <p:sp>
        <p:nvSpPr>
          <p:cNvPr id="3" name="Espace réservé du pied de page 2"/>
          <p:cNvSpPr>
            <a:spLocks noGrp="1"/>
          </p:cNvSpPr>
          <p:nvPr>
            <p:ph type="ftr" sz="quarter" idx="11"/>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269538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GB"/>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322CEAB-4058-490B-B122-033BD520E495}" type="datetimeFigureOut">
              <a:rPr lang="en-GB" smtClean="0"/>
              <a:t>22/09/2017</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386455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GB"/>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322CEAB-4058-490B-B122-033BD520E495}" type="datetimeFigureOut">
              <a:rPr lang="en-GB" smtClean="0"/>
              <a:t>22/09/2017</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7BDFA19A-5FA1-474A-A076-7BF17590427E}" type="slidenum">
              <a:rPr lang="en-GB" smtClean="0"/>
              <a:t>‹N°›</a:t>
            </a:fld>
            <a:endParaRPr lang="en-GB"/>
          </a:p>
        </p:txBody>
      </p:sp>
    </p:spTree>
    <p:extLst>
      <p:ext uri="{BB962C8B-B14F-4D97-AF65-F5344CB8AC3E}">
        <p14:creationId xmlns:p14="http://schemas.microsoft.com/office/powerpoint/2010/main" val="246115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GB"/>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2CEAB-4058-490B-B122-033BD520E495}" type="datetimeFigureOut">
              <a:rPr lang="en-GB" smtClean="0"/>
              <a:t>22/09/2017</a:t>
            </a:fld>
            <a:endParaRPr lang="en-GB"/>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FA19A-5FA1-474A-A076-7BF17590427E}" type="slidenum">
              <a:rPr lang="en-GB" smtClean="0"/>
              <a:t>‹N°›</a:t>
            </a:fld>
            <a:endParaRPr lang="en-GB"/>
          </a:p>
        </p:txBody>
      </p:sp>
    </p:spTree>
    <p:extLst>
      <p:ext uri="{BB962C8B-B14F-4D97-AF65-F5344CB8AC3E}">
        <p14:creationId xmlns:p14="http://schemas.microsoft.com/office/powerpoint/2010/main" val="32547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Qualité de l’air</a:t>
            </a:r>
            <a:endParaRPr lang="en-GB" dirty="0"/>
          </a:p>
        </p:txBody>
      </p:sp>
      <p:sp>
        <p:nvSpPr>
          <p:cNvPr id="3" name="Sous-titr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63873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52" y="54681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89636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1</a:t>
            </a:r>
            <a:r>
              <a:rPr lang="fr-FR" sz="2800" b="1" dirty="0" smtClean="0"/>
              <a:t>.6</a:t>
            </a:r>
            <a:endParaRPr lang="en-GB" sz="2800" b="1" dirty="0"/>
          </a:p>
        </p:txBody>
      </p:sp>
    </p:spTree>
    <p:extLst>
      <p:ext uri="{BB962C8B-B14F-4D97-AF65-F5344CB8AC3E}">
        <p14:creationId xmlns:p14="http://schemas.microsoft.com/office/powerpoint/2010/main" val="1866139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a:t>Question 2</a:t>
            </a:r>
          </a:p>
        </p:txBody>
      </p:sp>
      <p:sp>
        <p:nvSpPr>
          <p:cNvPr id="3" name="Espace réservé du contenu 2"/>
          <p:cNvSpPr>
            <a:spLocks noGrp="1"/>
          </p:cNvSpPr>
          <p:nvPr>
            <p:ph idx="1"/>
          </p:nvPr>
        </p:nvSpPr>
        <p:spPr/>
        <p:txBody>
          <a:bodyPr>
            <a:normAutofit fontScale="70000" lnSpcReduction="20000"/>
          </a:bodyPr>
          <a:lstStyle/>
          <a:p>
            <a:r>
              <a:rPr lang="fr-BE" dirty="0" smtClean="0"/>
              <a:t>Vous </a:t>
            </a:r>
            <a:r>
              <a:rPr lang="fr-BE" dirty="0"/>
              <a:t>devez choisir entre une rénovation cette année ou dans 20 </a:t>
            </a:r>
            <a:r>
              <a:rPr lang="fr-BE" dirty="0" smtClean="0"/>
              <a:t>ans dans le même quartier. </a:t>
            </a:r>
            <a:endParaRPr lang="en-GB" dirty="0"/>
          </a:p>
          <a:p>
            <a:r>
              <a:rPr lang="fr-BE" dirty="0" smtClean="0"/>
              <a:t>Les 2 options ont le même coût: </a:t>
            </a:r>
          </a:p>
          <a:p>
            <a:pPr lvl="1"/>
            <a:r>
              <a:rPr lang="fr-BE" dirty="0" smtClean="0"/>
              <a:t>rénover </a:t>
            </a:r>
            <a:r>
              <a:rPr lang="fr-BE" dirty="0"/>
              <a:t>la route maintenant en ne remplaçant qu’une petite couche de béton </a:t>
            </a:r>
            <a:endParaRPr lang="fr-BE" dirty="0" smtClean="0"/>
          </a:p>
          <a:p>
            <a:pPr lvl="1"/>
            <a:r>
              <a:rPr lang="fr-BE" dirty="0" smtClean="0"/>
              <a:t>ou </a:t>
            </a:r>
            <a:r>
              <a:rPr lang="fr-BE" dirty="0"/>
              <a:t>rénover la route dans 20 ans en remplaçant une couche de béton plus épaisse. </a:t>
            </a:r>
            <a:endParaRPr lang="fr-BE" dirty="0" smtClean="0"/>
          </a:p>
          <a:p>
            <a:r>
              <a:rPr lang="fr-BE" dirty="0" smtClean="0"/>
              <a:t>Il n’y aura pas de différence pour les utilisateurs: </a:t>
            </a:r>
          </a:p>
          <a:p>
            <a:pPr lvl="1"/>
            <a:r>
              <a:rPr lang="fr-BE" dirty="0" smtClean="0"/>
              <a:t>Dans </a:t>
            </a:r>
            <a:r>
              <a:rPr lang="fr-BE" dirty="0"/>
              <a:t>les 2 cas, les utilisateurs ne remarqueront pas la différence, parce que la couche supérieure de la route est de toute manière régulièrement renouvelée. </a:t>
            </a:r>
          </a:p>
          <a:p>
            <a:pPr lvl="1"/>
            <a:r>
              <a:rPr lang="fr-BE" dirty="0" smtClean="0"/>
              <a:t>Dans </a:t>
            </a:r>
            <a:r>
              <a:rPr lang="fr-BE" dirty="0"/>
              <a:t>les deux cas, </a:t>
            </a:r>
            <a:r>
              <a:rPr lang="fr-BE" dirty="0" smtClean="0"/>
              <a:t>une rénovation </a:t>
            </a:r>
            <a:r>
              <a:rPr lang="fr-BE" dirty="0"/>
              <a:t>profonde devra être faite en 2050, ce qui signifie que vous ne devez pas vous soucier de ce qui se passe après les travaux.  </a:t>
            </a:r>
            <a:endParaRPr lang="fr-BE" dirty="0" smtClean="0"/>
          </a:p>
          <a:p>
            <a:pPr lvl="1"/>
            <a:r>
              <a:rPr lang="fr-BE" dirty="0" smtClean="0"/>
              <a:t>Il </a:t>
            </a:r>
            <a:r>
              <a:rPr lang="fr-BE" dirty="0"/>
              <a:t>n’y a pas d’urgence quant à la rénovation, aucun danger n’est lié au report de celle-ci. </a:t>
            </a:r>
            <a:endParaRPr lang="fr-BE" dirty="0" smtClean="0"/>
          </a:p>
          <a:p>
            <a:r>
              <a:rPr lang="fr-BE" dirty="0"/>
              <a:t>Il n’y aurait </a:t>
            </a:r>
            <a:r>
              <a:rPr lang="fr-BE" b="1" dirty="0"/>
              <a:t>aucune incertitude </a:t>
            </a:r>
            <a:r>
              <a:rPr lang="fr-BE" dirty="0"/>
              <a:t>liée à la rénovation dans le futur. Le contrat de la rénovation est </a:t>
            </a:r>
            <a:r>
              <a:rPr lang="fr-BE" dirty="0" smtClean="0"/>
              <a:t>payé aujourd’hui dans les 2 cas.</a:t>
            </a:r>
            <a:endParaRPr lang="fr-BE" dirty="0"/>
          </a:p>
          <a:p>
            <a:r>
              <a:rPr lang="fr-BE" dirty="0" smtClean="0"/>
              <a:t>Imaginez que vous savez avec certitude que le quartier aura des caractéristiques futures identiques à tous les égards: </a:t>
            </a:r>
            <a:r>
              <a:rPr lang="fr-BE" dirty="0"/>
              <a:t>revenu moyen, type de maisons, nombre d’habitants, densité, âge moyen…</a:t>
            </a:r>
            <a:endParaRPr lang="en-GB" dirty="0"/>
          </a:p>
          <a:p>
            <a:r>
              <a:rPr lang="fr-BE" dirty="0" smtClean="0"/>
              <a:t>Imaginez </a:t>
            </a:r>
            <a:r>
              <a:rPr lang="fr-BE" dirty="0"/>
              <a:t>que vous savez avec certitude que </a:t>
            </a:r>
            <a:r>
              <a:rPr lang="fr-BE" dirty="0" smtClean="0"/>
              <a:t>la pollution de </a:t>
            </a:r>
            <a:r>
              <a:rPr lang="fr-BE" b="1" dirty="0" smtClean="0"/>
              <a:t>l’air dans le futur sera identique</a:t>
            </a:r>
            <a:r>
              <a:rPr lang="fr-BE" dirty="0" smtClean="0"/>
              <a:t>.</a:t>
            </a:r>
          </a:p>
        </p:txBody>
      </p:sp>
    </p:spTree>
    <p:extLst>
      <p:ext uri="{BB962C8B-B14F-4D97-AF65-F5344CB8AC3E}">
        <p14:creationId xmlns:p14="http://schemas.microsoft.com/office/powerpoint/2010/main" val="135834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79724664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799"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68044"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2.1</a:t>
            </a:r>
            <a:endParaRPr lang="en-GB" sz="2800" b="1" dirty="0"/>
          </a:p>
        </p:txBody>
      </p:sp>
    </p:spTree>
    <p:extLst>
      <p:ext uri="{BB962C8B-B14F-4D97-AF65-F5344CB8AC3E}">
        <p14:creationId xmlns:p14="http://schemas.microsoft.com/office/powerpoint/2010/main" val="3507431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60" y="66497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290652"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2.2</a:t>
            </a:r>
            <a:endParaRPr lang="en-GB" sz="2800" b="1" dirty="0"/>
          </a:p>
        </p:txBody>
      </p:sp>
    </p:spTree>
    <p:extLst>
      <p:ext uri="{BB962C8B-B14F-4D97-AF65-F5344CB8AC3E}">
        <p14:creationId xmlns:p14="http://schemas.microsoft.com/office/powerpoint/2010/main" val="1497036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130"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2.3</a:t>
            </a:r>
            <a:endParaRPr lang="en-GB" sz="2800" b="1" dirty="0"/>
          </a:p>
        </p:txBody>
      </p:sp>
    </p:spTree>
    <p:extLst>
      <p:ext uri="{BB962C8B-B14F-4D97-AF65-F5344CB8AC3E}">
        <p14:creationId xmlns:p14="http://schemas.microsoft.com/office/powerpoint/2010/main" val="2199361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202"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08564"/>
            <a:ext cx="3419699" cy="3400806"/>
          </a:xfrm>
          <a:prstGeom prst="rect">
            <a:avLst/>
          </a:prstGeom>
        </p:spPr>
      </p:pic>
      <p:sp>
        <p:nvSpPr>
          <p:cNvPr id="19" name="ZoneTexte 18"/>
          <p:cNvSpPr txBox="1"/>
          <p:nvPr/>
        </p:nvSpPr>
        <p:spPr>
          <a:xfrm>
            <a:off x="4512612" y="-79006"/>
            <a:ext cx="2846070" cy="523220"/>
          </a:xfrm>
          <a:prstGeom prst="rect">
            <a:avLst/>
          </a:prstGeom>
          <a:noFill/>
        </p:spPr>
        <p:txBody>
          <a:bodyPr wrap="square" rtlCol="0">
            <a:spAutoFit/>
          </a:bodyPr>
          <a:lstStyle/>
          <a:p>
            <a:pPr algn="ctr"/>
            <a:r>
              <a:rPr lang="fr-FR" sz="2800" b="1" dirty="0"/>
              <a:t>Question </a:t>
            </a:r>
            <a:r>
              <a:rPr lang="fr-FR" sz="2800" b="1" dirty="0" smtClean="0"/>
              <a:t>2.4</a:t>
            </a:r>
            <a:endParaRPr lang="en-GB" sz="2800" b="1" dirty="0"/>
          </a:p>
        </p:txBody>
      </p:sp>
    </p:spTree>
    <p:extLst>
      <p:ext uri="{BB962C8B-B14F-4D97-AF65-F5344CB8AC3E}">
        <p14:creationId xmlns:p14="http://schemas.microsoft.com/office/powerpoint/2010/main" val="3495412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070"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2.5</a:t>
            </a:r>
            <a:endParaRPr lang="en-GB" sz="2800" b="1" dirty="0"/>
          </a:p>
        </p:txBody>
      </p:sp>
    </p:spTree>
    <p:extLst>
      <p:ext uri="{BB962C8B-B14F-4D97-AF65-F5344CB8AC3E}">
        <p14:creationId xmlns:p14="http://schemas.microsoft.com/office/powerpoint/2010/main" val="2692703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7"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2036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2.6</a:t>
            </a:r>
            <a:endParaRPr lang="en-GB" sz="2800" b="1" dirty="0"/>
          </a:p>
        </p:txBody>
      </p:sp>
    </p:spTree>
    <p:extLst>
      <p:ext uri="{BB962C8B-B14F-4D97-AF65-F5344CB8AC3E}">
        <p14:creationId xmlns:p14="http://schemas.microsoft.com/office/powerpoint/2010/main" val="2406677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55996250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7"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33496" y="778309"/>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2.6</a:t>
            </a:r>
            <a:endParaRPr lang="en-GB" sz="2800" b="1" dirty="0"/>
          </a:p>
        </p:txBody>
      </p:sp>
    </p:spTree>
    <p:extLst>
      <p:ext uri="{BB962C8B-B14F-4D97-AF65-F5344CB8AC3E}">
        <p14:creationId xmlns:p14="http://schemas.microsoft.com/office/powerpoint/2010/main" val="1689718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a:t>Question 3</a:t>
            </a:r>
          </a:p>
        </p:txBody>
      </p:sp>
      <p:sp>
        <p:nvSpPr>
          <p:cNvPr id="3" name="Espace réservé du contenu 2"/>
          <p:cNvSpPr>
            <a:spLocks noGrp="1"/>
          </p:cNvSpPr>
          <p:nvPr>
            <p:ph idx="1"/>
          </p:nvPr>
        </p:nvSpPr>
        <p:spPr/>
        <p:txBody>
          <a:bodyPr/>
          <a:lstStyle/>
          <a:p>
            <a:r>
              <a:rPr lang="fr-FR" dirty="0"/>
              <a:t>Il s’agit de la même question que la question </a:t>
            </a:r>
            <a:r>
              <a:rPr lang="fr-FR" dirty="0" smtClean="0"/>
              <a:t>précédente, mais vous savez avec certitude que dans </a:t>
            </a:r>
            <a:r>
              <a:rPr lang="fr-FR" dirty="0"/>
              <a:t>le </a:t>
            </a:r>
            <a:r>
              <a:rPr lang="fr-FR" b="1" dirty="0"/>
              <a:t>futur </a:t>
            </a:r>
            <a:r>
              <a:rPr lang="fr-FR" b="1" dirty="0" smtClean="0"/>
              <a:t>le quartier aura </a:t>
            </a:r>
            <a:r>
              <a:rPr lang="fr-FR" b="1" dirty="0"/>
              <a:t>une qualité de l’air meilleure</a:t>
            </a:r>
            <a:r>
              <a:rPr lang="fr-FR" dirty="0"/>
              <a:t>.</a:t>
            </a:r>
            <a:endParaRPr lang="en-GB" dirty="0"/>
          </a:p>
          <a:p>
            <a:r>
              <a:rPr lang="fr-FR" dirty="0"/>
              <a:t>Il y a donc un compromis entre </a:t>
            </a:r>
          </a:p>
          <a:p>
            <a:pPr lvl="1"/>
            <a:r>
              <a:rPr lang="fr-FR" dirty="0"/>
              <a:t>1) l’ampleur de </a:t>
            </a:r>
            <a:r>
              <a:rPr lang="fr-FR" dirty="0" smtClean="0"/>
              <a:t>diminution </a:t>
            </a:r>
            <a:r>
              <a:rPr lang="fr-FR" dirty="0"/>
              <a:t>la qualité, </a:t>
            </a:r>
          </a:p>
          <a:p>
            <a:pPr lvl="1"/>
            <a:r>
              <a:rPr lang="fr-FR" dirty="0"/>
              <a:t>2) le fait qu’une </a:t>
            </a:r>
            <a:r>
              <a:rPr lang="fr-FR" dirty="0" smtClean="0"/>
              <a:t>détérioration </a:t>
            </a:r>
            <a:r>
              <a:rPr lang="fr-FR" dirty="0"/>
              <a:t>de la qualité de l’air est plus fortement </a:t>
            </a:r>
            <a:r>
              <a:rPr lang="fr-FR" dirty="0" smtClean="0"/>
              <a:t>ressentie </a:t>
            </a:r>
            <a:r>
              <a:rPr lang="fr-FR" dirty="0"/>
              <a:t>lorsque la qualité de l’air est </a:t>
            </a:r>
            <a:r>
              <a:rPr lang="fr-FR" dirty="0" smtClean="0"/>
              <a:t>basse </a:t>
            </a:r>
            <a:r>
              <a:rPr lang="fr-FR" dirty="0"/>
              <a:t>et </a:t>
            </a:r>
          </a:p>
          <a:p>
            <a:pPr lvl="1"/>
            <a:r>
              <a:rPr lang="fr-FR" dirty="0"/>
              <a:t>3) le moment de </a:t>
            </a:r>
            <a:r>
              <a:rPr lang="fr-FR" dirty="0" smtClean="0"/>
              <a:t>l’détérioration.  </a:t>
            </a:r>
            <a:endParaRPr lang="en-GB" dirty="0"/>
          </a:p>
          <a:p>
            <a:r>
              <a:rPr lang="fr-FR" dirty="0"/>
              <a:t>Quelle est votre option préférée ?</a:t>
            </a:r>
            <a:endParaRPr lang="en-GB" dirty="0"/>
          </a:p>
          <a:p>
            <a:endParaRPr lang="fr-BE" dirty="0"/>
          </a:p>
        </p:txBody>
      </p:sp>
    </p:spTree>
    <p:extLst>
      <p:ext uri="{BB962C8B-B14F-4D97-AF65-F5344CB8AC3E}">
        <p14:creationId xmlns:p14="http://schemas.microsoft.com/office/powerpoint/2010/main" val="2784492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a:t>
            </a:r>
            <a:endParaRPr lang="en-GB" dirty="0"/>
          </a:p>
        </p:txBody>
      </p:sp>
      <p:sp>
        <p:nvSpPr>
          <p:cNvPr id="3" name="Espace réservé du contenu 2"/>
          <p:cNvSpPr>
            <a:spLocks noGrp="1"/>
          </p:cNvSpPr>
          <p:nvPr>
            <p:ph idx="1"/>
          </p:nvPr>
        </p:nvSpPr>
        <p:spPr/>
        <p:txBody>
          <a:bodyPr>
            <a:normAutofit/>
          </a:bodyPr>
          <a:lstStyle/>
          <a:p>
            <a:r>
              <a:rPr lang="fr-BE" dirty="0"/>
              <a:t>Vous travaillez pour le service public des infrastructures de votre pays. </a:t>
            </a:r>
            <a:endParaRPr lang="fr-BE" dirty="0" smtClean="0"/>
          </a:p>
          <a:p>
            <a:r>
              <a:rPr lang="fr-BE" dirty="0"/>
              <a:t>Il y a une rénovation routière importante qui doit être réalisée, celle-ci demande un plan de déviation du trafic routier. </a:t>
            </a:r>
            <a:endParaRPr lang="fr-BE" dirty="0" smtClean="0"/>
          </a:p>
          <a:p>
            <a:r>
              <a:rPr lang="fr-BE" dirty="0" smtClean="0"/>
              <a:t>Le </a:t>
            </a:r>
            <a:r>
              <a:rPr lang="fr-BE" dirty="0"/>
              <a:t>trafic dévié causera une pollution de l’air supplémentaire tout le long de son passage. </a:t>
            </a:r>
            <a:endParaRPr lang="en-GB" dirty="0"/>
          </a:p>
          <a:p>
            <a:r>
              <a:rPr lang="fr-BE" dirty="0"/>
              <a:t>La qualité de l’air </a:t>
            </a:r>
            <a:r>
              <a:rPr lang="fr-BE" dirty="0" smtClean="0"/>
              <a:t>diminuera </a:t>
            </a:r>
            <a:r>
              <a:rPr lang="fr-BE" dirty="0"/>
              <a:t>dans certains quartiers qui auront </a:t>
            </a:r>
            <a:r>
              <a:rPr lang="fr-BE" dirty="0" smtClean="0"/>
              <a:t>plus </a:t>
            </a:r>
            <a:r>
              <a:rPr lang="fr-BE" dirty="0"/>
              <a:t>de trafic durant les travaux. </a:t>
            </a:r>
          </a:p>
        </p:txBody>
      </p:sp>
    </p:spTree>
    <p:extLst>
      <p:ext uri="{BB962C8B-B14F-4D97-AF65-F5344CB8AC3E}">
        <p14:creationId xmlns:p14="http://schemas.microsoft.com/office/powerpoint/2010/main" val="94822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99771011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716" y="1790740"/>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1760" y="32196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3.1</a:t>
            </a:r>
            <a:endParaRPr lang="en-GB" sz="2800" b="1" dirty="0"/>
          </a:p>
        </p:txBody>
      </p:sp>
    </p:spTree>
    <p:extLst>
      <p:ext uri="{BB962C8B-B14F-4D97-AF65-F5344CB8AC3E}">
        <p14:creationId xmlns:p14="http://schemas.microsoft.com/office/powerpoint/2010/main" val="15943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62354223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515" y="1787178"/>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0569" y="30831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3.2</a:t>
            </a:r>
            <a:endParaRPr lang="en-GB" sz="2800" b="1" dirty="0"/>
          </a:p>
        </p:txBody>
      </p:sp>
    </p:spTree>
    <p:extLst>
      <p:ext uri="{BB962C8B-B14F-4D97-AF65-F5344CB8AC3E}">
        <p14:creationId xmlns:p14="http://schemas.microsoft.com/office/powerpoint/2010/main" val="167772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63063203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527" y="1781870"/>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534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3.3</a:t>
            </a:r>
            <a:endParaRPr lang="en-GB" sz="2800" b="1" dirty="0"/>
          </a:p>
        </p:txBody>
      </p:sp>
    </p:spTree>
    <p:extLst>
      <p:ext uri="{BB962C8B-B14F-4D97-AF65-F5344CB8AC3E}">
        <p14:creationId xmlns:p14="http://schemas.microsoft.com/office/powerpoint/2010/main" val="1765527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80997070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15" y="16154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95561" y="22009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3.4</a:t>
            </a:r>
            <a:endParaRPr lang="en-GB" sz="2800" b="1" dirty="0"/>
          </a:p>
        </p:txBody>
      </p:sp>
    </p:spTree>
    <p:extLst>
      <p:ext uri="{BB962C8B-B14F-4D97-AF65-F5344CB8AC3E}">
        <p14:creationId xmlns:p14="http://schemas.microsoft.com/office/powerpoint/2010/main" val="111166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29538805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968" y="180204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54305" y="10164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.5</a:t>
            </a:r>
            <a:endParaRPr lang="en-GB" sz="2800" b="1" dirty="0"/>
          </a:p>
        </p:txBody>
      </p:sp>
    </p:spTree>
    <p:extLst>
      <p:ext uri="{BB962C8B-B14F-4D97-AF65-F5344CB8AC3E}">
        <p14:creationId xmlns:p14="http://schemas.microsoft.com/office/powerpoint/2010/main" val="351649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76044499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214" y="180096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13435" y="3037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3.6</a:t>
            </a:r>
            <a:endParaRPr lang="en-GB" sz="2800" b="1" dirty="0"/>
          </a:p>
        </p:txBody>
      </p:sp>
    </p:spTree>
    <p:extLst>
      <p:ext uri="{BB962C8B-B14F-4D97-AF65-F5344CB8AC3E}">
        <p14:creationId xmlns:p14="http://schemas.microsoft.com/office/powerpoint/2010/main" val="281190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15829237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482" y="183682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0047" y="30376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en-GB" sz="2800" b="1" dirty="0"/>
              <a:t>3</a:t>
            </a:r>
            <a:r>
              <a:rPr lang="en-GB" sz="2800" b="1" dirty="0" smtClean="0"/>
              <a:t>.7</a:t>
            </a:r>
            <a:endParaRPr lang="en-GB" sz="2800" b="1" dirty="0"/>
          </a:p>
        </p:txBody>
      </p:sp>
    </p:spTree>
    <p:extLst>
      <p:ext uri="{BB962C8B-B14F-4D97-AF65-F5344CB8AC3E}">
        <p14:creationId xmlns:p14="http://schemas.microsoft.com/office/powerpoint/2010/main" val="395939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93351577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046" y="200035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49929" y="41934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3.8</a:t>
            </a:r>
            <a:endParaRPr lang="en-GB" sz="2800" b="1" dirty="0"/>
          </a:p>
        </p:txBody>
      </p:sp>
    </p:spTree>
    <p:extLst>
      <p:ext uri="{BB962C8B-B14F-4D97-AF65-F5344CB8AC3E}">
        <p14:creationId xmlns:p14="http://schemas.microsoft.com/office/powerpoint/2010/main" val="220819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38226197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71" y="179715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33600" y="73025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3.9</a:t>
            </a:r>
            <a:endParaRPr lang="en-GB" sz="2800" b="1" dirty="0"/>
          </a:p>
        </p:txBody>
      </p:sp>
    </p:spTree>
    <p:extLst>
      <p:ext uri="{BB962C8B-B14F-4D97-AF65-F5344CB8AC3E}">
        <p14:creationId xmlns:p14="http://schemas.microsoft.com/office/powerpoint/2010/main" val="280632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678297774"/>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71" y="179715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33600" y="73025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3.10</a:t>
            </a:r>
            <a:endParaRPr lang="en-GB" sz="2800" b="1" dirty="0"/>
          </a:p>
        </p:txBody>
      </p:sp>
    </p:spTree>
    <p:extLst>
      <p:ext uri="{BB962C8B-B14F-4D97-AF65-F5344CB8AC3E}">
        <p14:creationId xmlns:p14="http://schemas.microsoft.com/office/powerpoint/2010/main" val="264068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a:t>
            </a:r>
            <a:endParaRPr lang="en-GB" dirty="0"/>
          </a:p>
        </p:txBody>
      </p:sp>
      <p:sp>
        <p:nvSpPr>
          <p:cNvPr id="3" name="Espace réservé du contenu 2"/>
          <p:cNvSpPr>
            <a:spLocks noGrp="1"/>
          </p:cNvSpPr>
          <p:nvPr>
            <p:ph idx="1"/>
          </p:nvPr>
        </p:nvSpPr>
        <p:spPr/>
        <p:txBody>
          <a:bodyPr>
            <a:normAutofit fontScale="85000" lnSpcReduction="20000"/>
          </a:bodyPr>
          <a:lstStyle/>
          <a:p>
            <a:r>
              <a:rPr lang="fr-BE" dirty="0"/>
              <a:t>Vous devez choisir entre 2 déviations qui affecteront 2 quartiers différents. </a:t>
            </a:r>
          </a:p>
          <a:p>
            <a:r>
              <a:rPr lang="fr-BE" dirty="0"/>
              <a:t>Les deux quartiers seront identiques dans tous les aspects autre que la pollution préexistante : revenu moyen, type de maisons, densité, âge moyen… </a:t>
            </a:r>
            <a:r>
              <a:rPr lang="fr-BE" i="1" dirty="0"/>
              <a:t> </a:t>
            </a:r>
            <a:endParaRPr lang="en-GB" dirty="0"/>
          </a:p>
          <a:p>
            <a:r>
              <a:rPr lang="fr-FR" dirty="0" smtClean="0"/>
              <a:t>L’effet </a:t>
            </a:r>
            <a:r>
              <a:rPr lang="fr-FR" dirty="0"/>
              <a:t>de la pollution </a:t>
            </a:r>
            <a:r>
              <a:rPr lang="fr-FR" dirty="0" smtClean="0"/>
              <a:t>supplémentaire </a:t>
            </a:r>
            <a:r>
              <a:rPr lang="fr-FR" dirty="0"/>
              <a:t>sera relativement faible comparé à la pollution préexistante. </a:t>
            </a:r>
            <a:endParaRPr lang="fr-FR" dirty="0" smtClean="0"/>
          </a:p>
          <a:p>
            <a:r>
              <a:rPr lang="fr-FR" dirty="0"/>
              <a:t>La qualité de l’air est mesurée avec un indice. </a:t>
            </a:r>
          </a:p>
          <a:p>
            <a:pPr lvl="1"/>
            <a:r>
              <a:rPr lang="fr-FR" dirty="0"/>
              <a:t>Si l’indice dans la zone plus polluée est 33% plus bas, le nombre de voitures y est 33% plus élevé (la concentration en polluants est de 33% plus élevée aussi). </a:t>
            </a:r>
          </a:p>
          <a:p>
            <a:pPr lvl="1"/>
            <a:r>
              <a:rPr lang="fr-FR" dirty="0"/>
              <a:t>Vous pouvez interpréter l’indice comme la distance moyenne entre deux voitures (à vitesse identique)</a:t>
            </a:r>
          </a:p>
          <a:p>
            <a:pPr lvl="2"/>
            <a:r>
              <a:rPr lang="fr-FR" dirty="0"/>
              <a:t>150m dans la zone plus propre</a:t>
            </a:r>
          </a:p>
          <a:p>
            <a:pPr lvl="2"/>
            <a:r>
              <a:rPr lang="fr-FR" dirty="0"/>
              <a:t>100m dans la zone plus polluée </a:t>
            </a:r>
          </a:p>
          <a:p>
            <a:pPr lvl="1"/>
            <a:r>
              <a:rPr lang="fr-FR" dirty="0" smtClean="0"/>
              <a:t>Détériorer </a:t>
            </a:r>
            <a:r>
              <a:rPr lang="fr-FR" dirty="0"/>
              <a:t>l’indice de 10 unités revient à </a:t>
            </a:r>
            <a:r>
              <a:rPr lang="fr-FR" dirty="0" smtClean="0"/>
              <a:t>diminuer </a:t>
            </a:r>
            <a:r>
              <a:rPr lang="fr-FR" dirty="0"/>
              <a:t>la distance moyenne entre deux voitures de 10m. </a:t>
            </a:r>
            <a:endParaRPr lang="en-GB" dirty="0"/>
          </a:p>
          <a:p>
            <a:endParaRPr lang="en-GB" dirty="0"/>
          </a:p>
        </p:txBody>
      </p:sp>
    </p:spTree>
    <p:extLst>
      <p:ext uri="{BB962C8B-B14F-4D97-AF65-F5344CB8AC3E}">
        <p14:creationId xmlns:p14="http://schemas.microsoft.com/office/powerpoint/2010/main" val="33725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a:t>Question 4</a:t>
            </a:r>
            <a:br>
              <a:rPr lang="fr-BE" dirty="0"/>
            </a:br>
            <a:endParaRPr lang="fr-BE" dirty="0"/>
          </a:p>
        </p:txBody>
      </p:sp>
      <p:sp>
        <p:nvSpPr>
          <p:cNvPr id="3" name="Espace réservé du contenu 2"/>
          <p:cNvSpPr>
            <a:spLocks noGrp="1"/>
          </p:cNvSpPr>
          <p:nvPr>
            <p:ph idx="1"/>
          </p:nvPr>
        </p:nvSpPr>
        <p:spPr/>
        <p:txBody>
          <a:bodyPr/>
          <a:lstStyle/>
          <a:p>
            <a:r>
              <a:rPr lang="fr-FR" dirty="0"/>
              <a:t>Il s’agit de la même question que la question </a:t>
            </a:r>
            <a:r>
              <a:rPr lang="fr-FR" dirty="0" smtClean="0"/>
              <a:t>précédente, </a:t>
            </a:r>
            <a:r>
              <a:rPr lang="fr-FR" dirty="0"/>
              <a:t>mais vous savez avec certitude que </a:t>
            </a:r>
            <a:r>
              <a:rPr lang="fr-FR" dirty="0" smtClean="0"/>
              <a:t>dans </a:t>
            </a:r>
            <a:r>
              <a:rPr lang="fr-FR" dirty="0"/>
              <a:t>le </a:t>
            </a:r>
            <a:r>
              <a:rPr lang="fr-FR" b="1" dirty="0"/>
              <a:t>futur </a:t>
            </a:r>
            <a:r>
              <a:rPr lang="fr-FR" dirty="0"/>
              <a:t>le quartier </a:t>
            </a:r>
            <a:r>
              <a:rPr lang="fr-FR" b="1" dirty="0" smtClean="0"/>
              <a:t>aura </a:t>
            </a:r>
            <a:r>
              <a:rPr lang="fr-FR" b="1" dirty="0"/>
              <a:t>une qualité de l’air inférieure</a:t>
            </a:r>
            <a:r>
              <a:rPr lang="fr-FR" dirty="0"/>
              <a:t>.</a:t>
            </a:r>
            <a:endParaRPr lang="en-GB" dirty="0"/>
          </a:p>
          <a:p>
            <a:endParaRPr lang="fr-BE" dirty="0"/>
          </a:p>
        </p:txBody>
      </p:sp>
    </p:spTree>
    <p:extLst>
      <p:ext uri="{BB962C8B-B14F-4D97-AF65-F5344CB8AC3E}">
        <p14:creationId xmlns:p14="http://schemas.microsoft.com/office/powerpoint/2010/main" val="337160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1253528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741" y="24485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1904" y="147993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4.1</a:t>
            </a:r>
            <a:endParaRPr lang="en-GB" sz="2800" b="1" dirty="0"/>
          </a:p>
        </p:txBody>
      </p:sp>
    </p:spTree>
    <p:extLst>
      <p:ext uri="{BB962C8B-B14F-4D97-AF65-F5344CB8AC3E}">
        <p14:creationId xmlns:p14="http://schemas.microsoft.com/office/powerpoint/2010/main" val="3111347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08276271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741" y="24485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8350" y="179344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4.2</a:t>
            </a:r>
            <a:endParaRPr lang="en-GB" sz="2800" b="1" dirty="0"/>
          </a:p>
        </p:txBody>
      </p:sp>
    </p:spTree>
    <p:extLst>
      <p:ext uri="{BB962C8B-B14F-4D97-AF65-F5344CB8AC3E}">
        <p14:creationId xmlns:p14="http://schemas.microsoft.com/office/powerpoint/2010/main" val="924607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25340009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23"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68923" y="172250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4.3</a:t>
            </a:r>
            <a:endParaRPr lang="en-GB" sz="2800" b="1" dirty="0"/>
          </a:p>
        </p:txBody>
      </p:sp>
    </p:spTree>
    <p:extLst>
      <p:ext uri="{BB962C8B-B14F-4D97-AF65-F5344CB8AC3E}">
        <p14:creationId xmlns:p14="http://schemas.microsoft.com/office/powerpoint/2010/main" val="252709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56105372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05"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15404" y="188245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4.4</a:t>
            </a:r>
            <a:endParaRPr lang="en-GB" sz="2800" b="1" dirty="0"/>
          </a:p>
        </p:txBody>
      </p:sp>
    </p:spTree>
    <p:extLst>
      <p:ext uri="{BB962C8B-B14F-4D97-AF65-F5344CB8AC3E}">
        <p14:creationId xmlns:p14="http://schemas.microsoft.com/office/powerpoint/2010/main" val="209980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00372003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78"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95994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4.5</a:t>
            </a:r>
            <a:endParaRPr lang="en-GB" sz="2800" b="1" dirty="0"/>
          </a:p>
        </p:txBody>
      </p:sp>
    </p:spTree>
    <p:extLst>
      <p:ext uri="{BB962C8B-B14F-4D97-AF65-F5344CB8AC3E}">
        <p14:creationId xmlns:p14="http://schemas.microsoft.com/office/powerpoint/2010/main" val="90587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32105679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195"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51275" y="179185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4.6</a:t>
            </a:r>
            <a:endParaRPr lang="en-GB" sz="2800" b="1" dirty="0"/>
          </a:p>
        </p:txBody>
      </p:sp>
    </p:spTree>
    <p:extLst>
      <p:ext uri="{BB962C8B-B14F-4D97-AF65-F5344CB8AC3E}">
        <p14:creationId xmlns:p14="http://schemas.microsoft.com/office/powerpoint/2010/main" val="3986989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57410215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668"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3694" y="189309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4.7</a:t>
            </a:r>
            <a:endParaRPr lang="en-GB" sz="2800" b="1" dirty="0"/>
          </a:p>
        </p:txBody>
      </p:sp>
    </p:spTree>
    <p:extLst>
      <p:ext uri="{BB962C8B-B14F-4D97-AF65-F5344CB8AC3E}">
        <p14:creationId xmlns:p14="http://schemas.microsoft.com/office/powerpoint/2010/main" val="4121656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25537899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141"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37512" y="209099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4.8</a:t>
            </a:r>
            <a:endParaRPr lang="en-GB" sz="2800" b="1" dirty="0"/>
          </a:p>
        </p:txBody>
      </p:sp>
    </p:spTree>
    <p:extLst>
      <p:ext uri="{BB962C8B-B14F-4D97-AF65-F5344CB8AC3E}">
        <p14:creationId xmlns:p14="http://schemas.microsoft.com/office/powerpoint/2010/main" val="587066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45278918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59"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01983" y="230896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4.9</a:t>
            </a:r>
            <a:endParaRPr lang="en-GB" sz="2800" b="1" dirty="0"/>
          </a:p>
        </p:txBody>
      </p:sp>
    </p:spTree>
    <p:extLst>
      <p:ext uri="{BB962C8B-B14F-4D97-AF65-F5344CB8AC3E}">
        <p14:creationId xmlns:p14="http://schemas.microsoft.com/office/powerpoint/2010/main" val="174146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a:t>Question </a:t>
            </a:r>
            <a:r>
              <a:rPr lang="fr-BE" dirty="0" smtClean="0"/>
              <a:t>1</a:t>
            </a:r>
            <a:endParaRPr lang="fr-BE" dirty="0"/>
          </a:p>
        </p:txBody>
      </p:sp>
      <p:sp>
        <p:nvSpPr>
          <p:cNvPr id="3" name="Espace réservé du contenu 2"/>
          <p:cNvSpPr>
            <a:spLocks noGrp="1"/>
          </p:cNvSpPr>
          <p:nvPr>
            <p:ph idx="1"/>
          </p:nvPr>
        </p:nvSpPr>
        <p:spPr/>
        <p:txBody>
          <a:bodyPr>
            <a:normAutofit/>
          </a:bodyPr>
          <a:lstStyle/>
          <a:p>
            <a:r>
              <a:rPr lang="fr-FR" dirty="0"/>
              <a:t>Pour des raisons techniques, l’indice </a:t>
            </a:r>
            <a:r>
              <a:rPr lang="fr-FR" dirty="0" smtClean="0"/>
              <a:t>diminuera </a:t>
            </a:r>
            <a:r>
              <a:rPr lang="fr-FR" dirty="0"/>
              <a:t>plus si vous désengorgez le quartier moins pollué. </a:t>
            </a:r>
          </a:p>
          <a:p>
            <a:r>
              <a:rPr lang="fr-FR" dirty="0" smtClean="0"/>
              <a:t>Il </a:t>
            </a:r>
            <a:r>
              <a:rPr lang="fr-FR" dirty="0"/>
              <a:t>y aura donc un compromis entre </a:t>
            </a:r>
            <a:endParaRPr lang="fr-FR" dirty="0" smtClean="0"/>
          </a:p>
          <a:p>
            <a:pPr lvl="1"/>
            <a:r>
              <a:rPr lang="fr-FR" dirty="0" smtClean="0"/>
              <a:t>1</a:t>
            </a:r>
            <a:r>
              <a:rPr lang="fr-FR" dirty="0"/>
              <a:t>) </a:t>
            </a:r>
            <a:r>
              <a:rPr lang="fr-FR" dirty="0" smtClean="0"/>
              <a:t>L’ampleur de détérioration de la qualité de l’air</a:t>
            </a:r>
          </a:p>
          <a:p>
            <a:pPr lvl="1"/>
            <a:r>
              <a:rPr lang="fr-FR" dirty="0" smtClean="0"/>
              <a:t>2</a:t>
            </a:r>
            <a:r>
              <a:rPr lang="fr-FR" dirty="0"/>
              <a:t>) le fait qu’une </a:t>
            </a:r>
            <a:r>
              <a:rPr lang="fr-FR" dirty="0" smtClean="0"/>
              <a:t>détérioration </a:t>
            </a:r>
            <a:r>
              <a:rPr lang="fr-FR" dirty="0"/>
              <a:t>de la qualité de l’air est plus fortement ressentie lorsque la qualité de l’air est </a:t>
            </a:r>
            <a:r>
              <a:rPr lang="fr-FR" dirty="0" smtClean="0"/>
              <a:t>basse.</a:t>
            </a:r>
            <a:endParaRPr lang="en-GB" dirty="0"/>
          </a:p>
          <a:p>
            <a:r>
              <a:rPr lang="fr-FR" dirty="0" smtClean="0"/>
              <a:t>Quelle </a:t>
            </a:r>
            <a:r>
              <a:rPr lang="fr-FR" dirty="0"/>
              <a:t>est votre option préférée ?</a:t>
            </a:r>
            <a:endParaRPr lang="en-GB" dirty="0"/>
          </a:p>
          <a:p>
            <a:endParaRPr lang="fr-BE" dirty="0"/>
          </a:p>
        </p:txBody>
      </p:sp>
    </p:spTree>
    <p:extLst>
      <p:ext uri="{BB962C8B-B14F-4D97-AF65-F5344CB8AC3E}">
        <p14:creationId xmlns:p14="http://schemas.microsoft.com/office/powerpoint/2010/main" val="403958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5</a:t>
            </a:r>
            <a:endParaRPr lang="en-GB" dirty="0"/>
          </a:p>
        </p:txBody>
      </p:sp>
      <p:sp>
        <p:nvSpPr>
          <p:cNvPr id="3" name="Espace réservé du contenu 2"/>
          <p:cNvSpPr>
            <a:spLocks noGrp="1"/>
          </p:cNvSpPr>
          <p:nvPr>
            <p:ph idx="1"/>
          </p:nvPr>
        </p:nvSpPr>
        <p:spPr/>
        <p:txBody>
          <a:bodyPr>
            <a:normAutofit fontScale="92500" lnSpcReduction="20000"/>
          </a:bodyPr>
          <a:lstStyle/>
          <a:p>
            <a:r>
              <a:rPr lang="fr-FR" dirty="0"/>
              <a:t>Imaginez </a:t>
            </a:r>
            <a:r>
              <a:rPr lang="fr-FR" b="1" dirty="0"/>
              <a:t>qu’il y a 20 ans</a:t>
            </a:r>
            <a:r>
              <a:rPr lang="fr-FR" dirty="0"/>
              <a:t>, quelqu’un de l’administration </a:t>
            </a:r>
            <a:r>
              <a:rPr lang="fr-FR" dirty="0" smtClean="0"/>
              <a:t>environnementale </a:t>
            </a:r>
            <a:r>
              <a:rPr lang="fr-FR" dirty="0"/>
              <a:t>aurait dû choisir entre </a:t>
            </a:r>
            <a:r>
              <a:rPr lang="fr-BE" dirty="0"/>
              <a:t>entre une rénovation </a:t>
            </a:r>
            <a:r>
              <a:rPr lang="fr-BE" dirty="0" smtClean="0"/>
              <a:t>immédiate ou 20 ans plus tard </a:t>
            </a:r>
            <a:r>
              <a:rPr lang="fr-BE" dirty="0"/>
              <a:t>dans </a:t>
            </a:r>
            <a:r>
              <a:rPr lang="fr-BE" dirty="0" smtClean="0"/>
              <a:t>un autre quartier</a:t>
            </a:r>
            <a:r>
              <a:rPr lang="fr-BE" dirty="0"/>
              <a:t>. </a:t>
            </a:r>
            <a:endParaRPr lang="en-GB" dirty="0"/>
          </a:p>
          <a:p>
            <a:r>
              <a:rPr lang="fr-FR" dirty="0" smtClean="0"/>
              <a:t>Nous avons souvent une opinion sur la manière dont les décisions dans le passé auraient dû être réalisées. Des historiens font un jugement moral des décisions du passé, étant donné les connaissances au moment de la décision. Les avocats dénoncent ou justifient l’éthique de certaines décisions dans le passé… </a:t>
            </a:r>
          </a:p>
          <a:p>
            <a:r>
              <a:rPr lang="fr-BE" dirty="0" smtClean="0"/>
              <a:t>Imaginez que le décideur savait avec certitude que </a:t>
            </a:r>
            <a:r>
              <a:rPr lang="fr-BE" dirty="0"/>
              <a:t>le quartier aura des caractéristiques futures identiques dans </a:t>
            </a:r>
            <a:r>
              <a:rPr lang="fr-BE" dirty="0" smtClean="0"/>
              <a:t>à tous les égards</a:t>
            </a:r>
            <a:r>
              <a:rPr lang="fr-BE" dirty="0"/>
              <a:t> : revenu moyen, type de maisons, nombre d’habitants, densité, âge moyen…</a:t>
            </a:r>
            <a:endParaRPr lang="en-GB" dirty="0"/>
          </a:p>
          <a:p>
            <a:r>
              <a:rPr lang="fr-BE" dirty="0"/>
              <a:t>Imaginez que le décideur savait avec certitude que </a:t>
            </a:r>
            <a:r>
              <a:rPr lang="fr-BE" dirty="0" smtClean="0"/>
              <a:t>la </a:t>
            </a:r>
            <a:r>
              <a:rPr lang="fr-BE" b="1" dirty="0" smtClean="0"/>
              <a:t>pollution préexistante serait identique</a:t>
            </a:r>
            <a:r>
              <a:rPr lang="fr-BE" dirty="0" smtClean="0"/>
              <a:t> également.</a:t>
            </a:r>
          </a:p>
          <a:p>
            <a:endParaRPr lang="fr-FR" dirty="0" smtClean="0"/>
          </a:p>
        </p:txBody>
      </p:sp>
    </p:spTree>
    <p:extLst>
      <p:ext uri="{BB962C8B-B14F-4D97-AF65-F5344CB8AC3E}">
        <p14:creationId xmlns:p14="http://schemas.microsoft.com/office/powerpoint/2010/main" val="11253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Question </a:t>
            </a:r>
            <a:r>
              <a:rPr lang="fr-BE" dirty="0" smtClean="0"/>
              <a:t>5</a:t>
            </a:r>
            <a:endParaRPr lang="fr-BE" dirty="0"/>
          </a:p>
        </p:txBody>
      </p:sp>
      <p:sp>
        <p:nvSpPr>
          <p:cNvPr id="3" name="Espace réservé du contenu 2"/>
          <p:cNvSpPr>
            <a:spLocks noGrp="1"/>
          </p:cNvSpPr>
          <p:nvPr>
            <p:ph idx="1"/>
          </p:nvPr>
        </p:nvSpPr>
        <p:spPr/>
        <p:txBody>
          <a:bodyPr>
            <a:normAutofit fontScale="92500" lnSpcReduction="20000"/>
          </a:bodyPr>
          <a:lstStyle/>
          <a:p>
            <a:r>
              <a:rPr lang="fr-BE" dirty="0" smtClean="0"/>
              <a:t>Les 2 options auraient le même coût: </a:t>
            </a:r>
          </a:p>
          <a:p>
            <a:pPr lvl="1"/>
            <a:r>
              <a:rPr lang="fr-BE" dirty="0" smtClean="0"/>
              <a:t>rénover </a:t>
            </a:r>
            <a:r>
              <a:rPr lang="fr-BE" dirty="0"/>
              <a:t>la route </a:t>
            </a:r>
            <a:r>
              <a:rPr lang="fr-BE" dirty="0" smtClean="0"/>
              <a:t>immédiatement en </a:t>
            </a:r>
            <a:r>
              <a:rPr lang="fr-BE" dirty="0"/>
              <a:t>ne remplaçant qu’une petite couche de béton </a:t>
            </a:r>
            <a:endParaRPr lang="fr-BE" dirty="0" smtClean="0"/>
          </a:p>
          <a:p>
            <a:pPr lvl="1"/>
            <a:r>
              <a:rPr lang="fr-BE" dirty="0" smtClean="0"/>
              <a:t>Postposer la rénovation de 20 </a:t>
            </a:r>
            <a:r>
              <a:rPr lang="fr-BE" dirty="0"/>
              <a:t>ans en remplaçant une couche de béton plus épaisse. </a:t>
            </a:r>
            <a:endParaRPr lang="fr-BE" dirty="0" smtClean="0"/>
          </a:p>
          <a:p>
            <a:r>
              <a:rPr lang="fr-BE" dirty="0" smtClean="0"/>
              <a:t>Il n’y aurait pas de différence pour les utilisateurs: </a:t>
            </a:r>
          </a:p>
          <a:p>
            <a:pPr lvl="1"/>
            <a:r>
              <a:rPr lang="fr-BE" dirty="0" smtClean="0"/>
              <a:t>Dans </a:t>
            </a:r>
            <a:r>
              <a:rPr lang="fr-BE" dirty="0"/>
              <a:t>les 2 cas, les utilisateurs ne remarqueront pas la différence, parce que la couche supérieure de la route est de toute manière régulièrement renouvelée. </a:t>
            </a:r>
          </a:p>
          <a:p>
            <a:pPr lvl="1"/>
            <a:r>
              <a:rPr lang="fr-BE" dirty="0" smtClean="0"/>
              <a:t>Dans </a:t>
            </a:r>
            <a:r>
              <a:rPr lang="fr-BE" dirty="0"/>
              <a:t>les deux cas, </a:t>
            </a:r>
            <a:r>
              <a:rPr lang="fr-BE" dirty="0" smtClean="0"/>
              <a:t>une rénovation </a:t>
            </a:r>
            <a:r>
              <a:rPr lang="fr-BE" dirty="0"/>
              <a:t>profonde devra être faite </a:t>
            </a:r>
            <a:r>
              <a:rPr lang="fr-BE" dirty="0" smtClean="0"/>
              <a:t>50 ans plus tard, </a:t>
            </a:r>
            <a:r>
              <a:rPr lang="fr-BE" dirty="0"/>
              <a:t>ce qui signifie </a:t>
            </a:r>
            <a:r>
              <a:rPr lang="fr-BE" dirty="0" smtClean="0"/>
              <a:t>qu’il ne devait </a:t>
            </a:r>
            <a:r>
              <a:rPr lang="fr-BE" dirty="0"/>
              <a:t>pas </a:t>
            </a:r>
            <a:r>
              <a:rPr lang="fr-BE" dirty="0" smtClean="0"/>
              <a:t>se </a:t>
            </a:r>
            <a:r>
              <a:rPr lang="fr-BE" dirty="0"/>
              <a:t>soucier de ce qui se passe après les travaux.  </a:t>
            </a:r>
            <a:endParaRPr lang="fr-BE" dirty="0" smtClean="0"/>
          </a:p>
          <a:p>
            <a:pPr lvl="1"/>
            <a:r>
              <a:rPr lang="fr-BE" dirty="0" smtClean="0"/>
              <a:t>Il </a:t>
            </a:r>
            <a:r>
              <a:rPr lang="fr-BE" dirty="0"/>
              <a:t>n’y </a:t>
            </a:r>
            <a:r>
              <a:rPr lang="fr-BE" dirty="0" smtClean="0"/>
              <a:t>avait </a:t>
            </a:r>
            <a:r>
              <a:rPr lang="fr-BE" dirty="0"/>
              <a:t>pas d’urgence quant à la rénovation, aucun danger </a:t>
            </a:r>
            <a:r>
              <a:rPr lang="fr-BE" dirty="0" smtClean="0"/>
              <a:t>n’était </a:t>
            </a:r>
            <a:r>
              <a:rPr lang="fr-BE" dirty="0"/>
              <a:t>lié au report de celle-ci. </a:t>
            </a:r>
            <a:endParaRPr lang="fr-BE" dirty="0" smtClean="0"/>
          </a:p>
          <a:p>
            <a:r>
              <a:rPr lang="fr-BE" dirty="0" smtClean="0"/>
              <a:t>Il n’y aurait aucune incertitude liée à la rénovation dans le futur. Le contrat de la rénovation serait de toute manière signé et payé il y a 20 ans.</a:t>
            </a:r>
          </a:p>
          <a:p>
            <a:r>
              <a:rPr lang="fr-FR" dirty="0"/>
              <a:t>Quelle aurait dû être son option préférée selon vous?</a:t>
            </a:r>
            <a:endParaRPr lang="en-GB" dirty="0"/>
          </a:p>
          <a:p>
            <a:endParaRPr lang="fr-BE" dirty="0"/>
          </a:p>
        </p:txBody>
      </p:sp>
    </p:spTree>
    <p:extLst>
      <p:ext uri="{BB962C8B-B14F-4D97-AF65-F5344CB8AC3E}">
        <p14:creationId xmlns:p14="http://schemas.microsoft.com/office/powerpoint/2010/main" val="25968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98825377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799"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68044"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5</a:t>
            </a:r>
            <a:r>
              <a:rPr lang="fr-FR" sz="2800" b="1" dirty="0" smtClean="0"/>
              <a:t>.1</a:t>
            </a:r>
            <a:endParaRPr lang="en-GB" sz="2800" b="1" dirty="0"/>
          </a:p>
        </p:txBody>
      </p:sp>
    </p:spTree>
    <p:extLst>
      <p:ext uri="{BB962C8B-B14F-4D97-AF65-F5344CB8AC3E}">
        <p14:creationId xmlns:p14="http://schemas.microsoft.com/office/powerpoint/2010/main" val="590926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58847053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60" y="66497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290652"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5.2</a:t>
            </a:r>
            <a:endParaRPr lang="en-GB" sz="2800" b="1" dirty="0"/>
          </a:p>
        </p:txBody>
      </p:sp>
    </p:spTree>
    <p:extLst>
      <p:ext uri="{BB962C8B-B14F-4D97-AF65-F5344CB8AC3E}">
        <p14:creationId xmlns:p14="http://schemas.microsoft.com/office/powerpoint/2010/main" val="12649175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99524956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130"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5.3</a:t>
            </a:r>
            <a:endParaRPr lang="en-GB" sz="2800" b="1" dirty="0"/>
          </a:p>
        </p:txBody>
      </p:sp>
    </p:spTree>
    <p:extLst>
      <p:ext uri="{BB962C8B-B14F-4D97-AF65-F5344CB8AC3E}">
        <p14:creationId xmlns:p14="http://schemas.microsoft.com/office/powerpoint/2010/main" val="23077021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28456750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202"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08564"/>
            <a:ext cx="3419699" cy="3400806"/>
          </a:xfrm>
          <a:prstGeom prst="rect">
            <a:avLst/>
          </a:prstGeom>
        </p:spPr>
      </p:pic>
      <p:sp>
        <p:nvSpPr>
          <p:cNvPr id="19" name="ZoneTexte 18"/>
          <p:cNvSpPr txBox="1"/>
          <p:nvPr/>
        </p:nvSpPr>
        <p:spPr>
          <a:xfrm>
            <a:off x="4512612" y="-79006"/>
            <a:ext cx="2846070" cy="523220"/>
          </a:xfrm>
          <a:prstGeom prst="rect">
            <a:avLst/>
          </a:prstGeom>
          <a:noFill/>
        </p:spPr>
        <p:txBody>
          <a:bodyPr wrap="square" rtlCol="0">
            <a:spAutoFit/>
          </a:bodyPr>
          <a:lstStyle/>
          <a:p>
            <a:pPr algn="ctr"/>
            <a:r>
              <a:rPr lang="fr-FR" sz="2800" b="1" dirty="0"/>
              <a:t>Question </a:t>
            </a:r>
            <a:r>
              <a:rPr lang="fr-FR" sz="2800" b="1" dirty="0" smtClean="0"/>
              <a:t>5.4</a:t>
            </a:r>
            <a:endParaRPr lang="en-GB" sz="2800" b="1" dirty="0"/>
          </a:p>
        </p:txBody>
      </p:sp>
    </p:spTree>
    <p:extLst>
      <p:ext uri="{BB962C8B-B14F-4D97-AF65-F5344CB8AC3E}">
        <p14:creationId xmlns:p14="http://schemas.microsoft.com/office/powerpoint/2010/main" val="38039511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74828573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070"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085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5.5</a:t>
            </a:r>
            <a:endParaRPr lang="en-GB" sz="2800" b="1" dirty="0"/>
          </a:p>
        </p:txBody>
      </p:sp>
    </p:spTree>
    <p:extLst>
      <p:ext uri="{BB962C8B-B14F-4D97-AF65-F5344CB8AC3E}">
        <p14:creationId xmlns:p14="http://schemas.microsoft.com/office/powerpoint/2010/main" val="1039698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23823099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7"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62036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5.6</a:t>
            </a:r>
            <a:endParaRPr lang="en-GB" sz="2800" b="1" dirty="0"/>
          </a:p>
        </p:txBody>
      </p:sp>
    </p:spTree>
    <p:extLst>
      <p:ext uri="{BB962C8B-B14F-4D97-AF65-F5344CB8AC3E}">
        <p14:creationId xmlns:p14="http://schemas.microsoft.com/office/powerpoint/2010/main" val="9533362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00920446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7"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77831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5.7</a:t>
            </a:r>
            <a:endParaRPr lang="en-GB" sz="2800" b="1" dirty="0"/>
          </a:p>
        </p:txBody>
      </p:sp>
    </p:spTree>
    <p:extLst>
      <p:ext uri="{BB962C8B-B14F-4D97-AF65-F5344CB8AC3E}">
        <p14:creationId xmlns:p14="http://schemas.microsoft.com/office/powerpoint/2010/main" val="1352430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a:t>Question 6</a:t>
            </a:r>
            <a:br>
              <a:rPr lang="fr-BE" dirty="0"/>
            </a:br>
            <a:endParaRPr lang="fr-BE" dirty="0"/>
          </a:p>
        </p:txBody>
      </p:sp>
      <p:sp>
        <p:nvSpPr>
          <p:cNvPr id="3" name="Espace réservé du contenu 2"/>
          <p:cNvSpPr>
            <a:spLocks noGrp="1"/>
          </p:cNvSpPr>
          <p:nvPr>
            <p:ph idx="1"/>
          </p:nvPr>
        </p:nvSpPr>
        <p:spPr/>
        <p:txBody>
          <a:bodyPr/>
          <a:lstStyle/>
          <a:p>
            <a:r>
              <a:rPr lang="fr-FR" dirty="0"/>
              <a:t>Même question que la question précédente. </a:t>
            </a:r>
          </a:p>
          <a:p>
            <a:r>
              <a:rPr lang="fr-FR" dirty="0" smtClean="0"/>
              <a:t>Néanmoins le décideur </a:t>
            </a:r>
            <a:r>
              <a:rPr lang="fr-FR" dirty="0"/>
              <a:t>savait avec certitude que </a:t>
            </a:r>
            <a:r>
              <a:rPr lang="fr-FR" dirty="0" smtClean="0"/>
              <a:t>dans </a:t>
            </a:r>
            <a:r>
              <a:rPr lang="fr-FR" dirty="0"/>
              <a:t>le </a:t>
            </a:r>
            <a:r>
              <a:rPr lang="fr-FR" b="1" dirty="0"/>
              <a:t>futur </a:t>
            </a:r>
            <a:r>
              <a:rPr lang="fr-FR" dirty="0"/>
              <a:t>le quartier </a:t>
            </a:r>
            <a:r>
              <a:rPr lang="fr-FR" b="1" dirty="0" smtClean="0"/>
              <a:t>allait </a:t>
            </a:r>
            <a:r>
              <a:rPr lang="fr-FR" b="1" dirty="0"/>
              <a:t>avoir une qualité de l’air meilleure</a:t>
            </a:r>
            <a:r>
              <a:rPr lang="fr-FR" dirty="0"/>
              <a:t>. Il y a donc un compromis entre </a:t>
            </a:r>
          </a:p>
          <a:p>
            <a:pPr lvl="1"/>
            <a:r>
              <a:rPr lang="fr-FR" dirty="0"/>
              <a:t>1) l’ampleur de </a:t>
            </a:r>
            <a:r>
              <a:rPr lang="fr-FR" dirty="0" smtClean="0"/>
              <a:t>diminution </a:t>
            </a:r>
            <a:r>
              <a:rPr lang="fr-FR" dirty="0"/>
              <a:t>la qualité, </a:t>
            </a:r>
          </a:p>
          <a:p>
            <a:pPr lvl="1"/>
            <a:r>
              <a:rPr lang="fr-FR" dirty="0"/>
              <a:t>2) le fait qu’une </a:t>
            </a:r>
            <a:r>
              <a:rPr lang="fr-FR" dirty="0" smtClean="0"/>
              <a:t>détérioration </a:t>
            </a:r>
            <a:r>
              <a:rPr lang="fr-FR" dirty="0"/>
              <a:t>de la qualité de l’air est plus fortement </a:t>
            </a:r>
            <a:r>
              <a:rPr lang="fr-FR" dirty="0" smtClean="0"/>
              <a:t>ressentie </a:t>
            </a:r>
            <a:r>
              <a:rPr lang="fr-FR" dirty="0"/>
              <a:t>lorsque la qualité de l’air est </a:t>
            </a:r>
            <a:r>
              <a:rPr lang="fr-FR" dirty="0" smtClean="0"/>
              <a:t>basse </a:t>
            </a:r>
            <a:r>
              <a:rPr lang="fr-FR" dirty="0"/>
              <a:t>et </a:t>
            </a:r>
          </a:p>
          <a:p>
            <a:pPr lvl="1"/>
            <a:r>
              <a:rPr lang="fr-FR" dirty="0"/>
              <a:t>3) le moment de </a:t>
            </a:r>
            <a:r>
              <a:rPr lang="fr-FR" dirty="0" smtClean="0"/>
              <a:t>l’détérioration.  </a:t>
            </a:r>
            <a:endParaRPr lang="en-GB" dirty="0"/>
          </a:p>
          <a:p>
            <a:endParaRPr lang="en-GB" dirty="0"/>
          </a:p>
          <a:p>
            <a:endParaRPr lang="fr-BE" dirty="0"/>
          </a:p>
        </p:txBody>
      </p:sp>
    </p:spTree>
    <p:extLst>
      <p:ext uri="{BB962C8B-B14F-4D97-AF65-F5344CB8AC3E}">
        <p14:creationId xmlns:p14="http://schemas.microsoft.com/office/powerpoint/2010/main" val="249896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02064490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340"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64768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1.1</a:t>
            </a:r>
            <a:endParaRPr lang="en-GB" sz="2800" b="1" dirty="0"/>
          </a:p>
        </p:txBody>
      </p:sp>
    </p:spTree>
    <p:extLst>
      <p:ext uri="{BB962C8B-B14F-4D97-AF65-F5344CB8AC3E}">
        <p14:creationId xmlns:p14="http://schemas.microsoft.com/office/powerpoint/2010/main" val="19703412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09183639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716" y="1790740"/>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1760" y="32196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6</a:t>
            </a:r>
            <a:r>
              <a:rPr lang="fr-FR" sz="2800" b="1" dirty="0" smtClean="0"/>
              <a:t>.1</a:t>
            </a:r>
            <a:endParaRPr lang="en-GB" sz="2800" b="1" dirty="0"/>
          </a:p>
        </p:txBody>
      </p:sp>
    </p:spTree>
    <p:extLst>
      <p:ext uri="{BB962C8B-B14F-4D97-AF65-F5344CB8AC3E}">
        <p14:creationId xmlns:p14="http://schemas.microsoft.com/office/powerpoint/2010/main" val="2164841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40040534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515" y="1787178"/>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0569" y="30831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6.2</a:t>
            </a:r>
            <a:endParaRPr lang="en-GB" sz="2800" b="1" dirty="0"/>
          </a:p>
        </p:txBody>
      </p:sp>
    </p:spTree>
    <p:extLst>
      <p:ext uri="{BB962C8B-B14F-4D97-AF65-F5344CB8AC3E}">
        <p14:creationId xmlns:p14="http://schemas.microsoft.com/office/powerpoint/2010/main" val="4075123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61395866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527" y="1781870"/>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534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6.3</a:t>
            </a:r>
            <a:endParaRPr lang="en-GB" sz="2800" b="1" dirty="0"/>
          </a:p>
        </p:txBody>
      </p:sp>
    </p:spTree>
    <p:extLst>
      <p:ext uri="{BB962C8B-B14F-4D97-AF65-F5344CB8AC3E}">
        <p14:creationId xmlns:p14="http://schemas.microsoft.com/office/powerpoint/2010/main" val="1335150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11492682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15" y="16154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95561" y="22009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6.4</a:t>
            </a:r>
            <a:endParaRPr lang="en-GB" sz="2800" b="1" dirty="0"/>
          </a:p>
        </p:txBody>
      </p:sp>
    </p:spTree>
    <p:extLst>
      <p:ext uri="{BB962C8B-B14F-4D97-AF65-F5344CB8AC3E}">
        <p14:creationId xmlns:p14="http://schemas.microsoft.com/office/powerpoint/2010/main" val="947842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47206198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968" y="180204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54305" y="10164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6.5</a:t>
            </a:r>
            <a:endParaRPr lang="en-GB" sz="2800" b="1" dirty="0"/>
          </a:p>
        </p:txBody>
      </p:sp>
    </p:spTree>
    <p:extLst>
      <p:ext uri="{BB962C8B-B14F-4D97-AF65-F5344CB8AC3E}">
        <p14:creationId xmlns:p14="http://schemas.microsoft.com/office/powerpoint/2010/main" val="2790935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77984474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214" y="180096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13435" y="30376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6.6</a:t>
            </a:r>
            <a:endParaRPr lang="en-GB" sz="2800" b="1" dirty="0"/>
          </a:p>
        </p:txBody>
      </p:sp>
    </p:spTree>
    <p:extLst>
      <p:ext uri="{BB962C8B-B14F-4D97-AF65-F5344CB8AC3E}">
        <p14:creationId xmlns:p14="http://schemas.microsoft.com/office/powerpoint/2010/main" val="3119208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93716963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482" y="183682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0047" y="30376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6.7</a:t>
            </a:r>
            <a:endParaRPr lang="en-GB" sz="2800" b="1" dirty="0"/>
          </a:p>
        </p:txBody>
      </p:sp>
    </p:spTree>
    <p:extLst>
      <p:ext uri="{BB962C8B-B14F-4D97-AF65-F5344CB8AC3E}">
        <p14:creationId xmlns:p14="http://schemas.microsoft.com/office/powerpoint/2010/main" val="26749897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94494785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927" y="179014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49929" y="41934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6.8</a:t>
            </a:r>
            <a:endParaRPr lang="en-GB" sz="2800" b="1" dirty="0"/>
          </a:p>
        </p:txBody>
      </p:sp>
    </p:spTree>
    <p:extLst>
      <p:ext uri="{BB962C8B-B14F-4D97-AF65-F5344CB8AC3E}">
        <p14:creationId xmlns:p14="http://schemas.microsoft.com/office/powerpoint/2010/main" val="3236260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54945590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845" y="154382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33600" y="73025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6.9</a:t>
            </a:r>
            <a:endParaRPr lang="en-GB" sz="2800" b="1" dirty="0"/>
          </a:p>
        </p:txBody>
      </p:sp>
    </p:spTree>
    <p:extLst>
      <p:ext uri="{BB962C8B-B14F-4D97-AF65-F5344CB8AC3E}">
        <p14:creationId xmlns:p14="http://schemas.microsoft.com/office/powerpoint/2010/main" val="3369711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16286106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181" y="1722501"/>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33600" y="73025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6.9</a:t>
            </a:r>
            <a:endParaRPr lang="en-GB" sz="2800" b="1" dirty="0"/>
          </a:p>
        </p:txBody>
      </p:sp>
    </p:spTree>
    <p:extLst>
      <p:ext uri="{BB962C8B-B14F-4D97-AF65-F5344CB8AC3E}">
        <p14:creationId xmlns:p14="http://schemas.microsoft.com/office/powerpoint/2010/main" val="254908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340"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72250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1</a:t>
            </a:r>
            <a:r>
              <a:rPr lang="fr-FR" sz="2800" b="1" dirty="0" smtClean="0"/>
              <a:t>.2</a:t>
            </a:r>
            <a:endParaRPr lang="en-GB" sz="2800" b="1" dirty="0"/>
          </a:p>
        </p:txBody>
      </p:sp>
    </p:spTree>
    <p:extLst>
      <p:ext uri="{BB962C8B-B14F-4D97-AF65-F5344CB8AC3E}">
        <p14:creationId xmlns:p14="http://schemas.microsoft.com/office/powerpoint/2010/main" val="1806708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a:t>Question </a:t>
            </a:r>
            <a:r>
              <a:rPr lang="fr-BE" dirty="0" smtClean="0"/>
              <a:t>7</a:t>
            </a:r>
            <a:endParaRPr lang="fr-BE" dirty="0"/>
          </a:p>
        </p:txBody>
      </p:sp>
      <p:sp>
        <p:nvSpPr>
          <p:cNvPr id="3" name="Espace réservé du contenu 2"/>
          <p:cNvSpPr>
            <a:spLocks noGrp="1"/>
          </p:cNvSpPr>
          <p:nvPr>
            <p:ph idx="1"/>
          </p:nvPr>
        </p:nvSpPr>
        <p:spPr/>
        <p:txBody>
          <a:bodyPr/>
          <a:lstStyle/>
          <a:p>
            <a:r>
              <a:rPr lang="fr-FR" dirty="0"/>
              <a:t>Même question que la question précédente. </a:t>
            </a:r>
            <a:endParaRPr lang="fr-FR" dirty="0" smtClean="0"/>
          </a:p>
          <a:p>
            <a:r>
              <a:rPr lang="fr-FR" dirty="0" smtClean="0"/>
              <a:t>Néanmoins</a:t>
            </a:r>
            <a:r>
              <a:rPr lang="fr-FR" dirty="0"/>
              <a:t>, le décideur </a:t>
            </a:r>
            <a:r>
              <a:rPr lang="fr-FR" dirty="0" smtClean="0"/>
              <a:t>savait </a:t>
            </a:r>
            <a:r>
              <a:rPr lang="fr-FR" dirty="0"/>
              <a:t>avec 100% de certitude que </a:t>
            </a:r>
            <a:r>
              <a:rPr lang="fr-FR" dirty="0" smtClean="0"/>
              <a:t>dans </a:t>
            </a:r>
            <a:r>
              <a:rPr lang="fr-FR" dirty="0"/>
              <a:t>le </a:t>
            </a:r>
            <a:r>
              <a:rPr lang="fr-FR" b="1" dirty="0"/>
              <a:t>futur </a:t>
            </a:r>
            <a:r>
              <a:rPr lang="fr-FR" dirty="0"/>
              <a:t>le quartier </a:t>
            </a:r>
            <a:r>
              <a:rPr lang="fr-FR" b="1" dirty="0" smtClean="0"/>
              <a:t>allait </a:t>
            </a:r>
            <a:r>
              <a:rPr lang="fr-FR" b="1" dirty="0"/>
              <a:t>avoir une </a:t>
            </a:r>
            <a:r>
              <a:rPr lang="fr-FR" b="1" dirty="0" smtClean="0"/>
              <a:t>qualité de l'air inférieure</a:t>
            </a:r>
            <a:r>
              <a:rPr lang="fr-FR" dirty="0" smtClean="0"/>
              <a:t>. </a:t>
            </a:r>
          </a:p>
          <a:p>
            <a:pPr marL="0" indent="0">
              <a:buNone/>
            </a:pPr>
            <a:r>
              <a:rPr lang="fr-FR" dirty="0" smtClean="0"/>
              <a:t> </a:t>
            </a:r>
            <a:endParaRPr lang="en-GB" dirty="0"/>
          </a:p>
          <a:p>
            <a:endParaRPr lang="fr-BE" dirty="0"/>
          </a:p>
        </p:txBody>
      </p:sp>
    </p:spTree>
    <p:extLst>
      <p:ext uri="{BB962C8B-B14F-4D97-AF65-F5344CB8AC3E}">
        <p14:creationId xmlns:p14="http://schemas.microsoft.com/office/powerpoint/2010/main" val="241710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42146467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741" y="24485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1904" y="147993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7.1</a:t>
            </a:r>
            <a:endParaRPr lang="en-GB" sz="2800" b="1" dirty="0"/>
          </a:p>
        </p:txBody>
      </p:sp>
    </p:spTree>
    <p:extLst>
      <p:ext uri="{BB962C8B-B14F-4D97-AF65-F5344CB8AC3E}">
        <p14:creationId xmlns:p14="http://schemas.microsoft.com/office/powerpoint/2010/main" val="2390404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66363951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741" y="24485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8350" y="179344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7.2</a:t>
            </a:r>
            <a:endParaRPr lang="en-GB" sz="2800" b="1" dirty="0"/>
          </a:p>
        </p:txBody>
      </p:sp>
    </p:spTree>
    <p:extLst>
      <p:ext uri="{BB962C8B-B14F-4D97-AF65-F5344CB8AC3E}">
        <p14:creationId xmlns:p14="http://schemas.microsoft.com/office/powerpoint/2010/main" val="6690831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60898454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723"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68923" y="172250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7.3</a:t>
            </a:r>
            <a:endParaRPr lang="en-GB" sz="2800" b="1" dirty="0"/>
          </a:p>
        </p:txBody>
      </p:sp>
    </p:spTree>
    <p:extLst>
      <p:ext uri="{BB962C8B-B14F-4D97-AF65-F5344CB8AC3E}">
        <p14:creationId xmlns:p14="http://schemas.microsoft.com/office/powerpoint/2010/main" val="3272739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96597337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05"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15404" y="188245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smtClean="0"/>
              <a:t>Question 7.4</a:t>
            </a:r>
            <a:endParaRPr lang="en-GB" sz="2800" b="1" dirty="0"/>
          </a:p>
        </p:txBody>
      </p:sp>
    </p:spTree>
    <p:extLst>
      <p:ext uri="{BB962C8B-B14F-4D97-AF65-F5344CB8AC3E}">
        <p14:creationId xmlns:p14="http://schemas.microsoft.com/office/powerpoint/2010/main" val="2492684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10767402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78"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95994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7.5</a:t>
            </a:r>
            <a:endParaRPr lang="en-GB" sz="2800" b="1" dirty="0"/>
          </a:p>
        </p:txBody>
      </p:sp>
    </p:spTree>
    <p:extLst>
      <p:ext uri="{BB962C8B-B14F-4D97-AF65-F5344CB8AC3E}">
        <p14:creationId xmlns:p14="http://schemas.microsoft.com/office/powerpoint/2010/main" val="109382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33965944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195"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51275" y="179185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7.6</a:t>
            </a:r>
            <a:endParaRPr lang="en-GB" sz="2800" b="1" dirty="0"/>
          </a:p>
        </p:txBody>
      </p:sp>
    </p:spTree>
    <p:extLst>
      <p:ext uri="{BB962C8B-B14F-4D97-AF65-F5344CB8AC3E}">
        <p14:creationId xmlns:p14="http://schemas.microsoft.com/office/powerpoint/2010/main" val="12602600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77477970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668"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3694" y="189309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7.7</a:t>
            </a:r>
            <a:endParaRPr lang="en-GB" sz="2800" b="1" dirty="0"/>
          </a:p>
        </p:txBody>
      </p:sp>
    </p:spTree>
    <p:extLst>
      <p:ext uri="{BB962C8B-B14F-4D97-AF65-F5344CB8AC3E}">
        <p14:creationId xmlns:p14="http://schemas.microsoft.com/office/powerpoint/2010/main" val="36644303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76481409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141"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37512" y="209099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7.8</a:t>
            </a:r>
            <a:endParaRPr lang="en-GB" sz="2800" b="1" dirty="0"/>
          </a:p>
        </p:txBody>
      </p:sp>
    </p:spTree>
    <p:extLst>
      <p:ext uri="{BB962C8B-B14F-4D97-AF65-F5344CB8AC3E}">
        <p14:creationId xmlns:p14="http://schemas.microsoft.com/office/powerpoint/2010/main" val="572056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99569089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59"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01983" y="230896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7.9</a:t>
            </a:r>
            <a:endParaRPr lang="en-GB" sz="2800" b="1" dirty="0"/>
          </a:p>
        </p:txBody>
      </p:sp>
    </p:spTree>
    <p:extLst>
      <p:ext uri="{BB962C8B-B14F-4D97-AF65-F5344CB8AC3E}">
        <p14:creationId xmlns:p14="http://schemas.microsoft.com/office/powerpoint/2010/main" val="174776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188"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89636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1</a:t>
            </a:r>
            <a:r>
              <a:rPr lang="fr-FR" sz="2800" b="1" dirty="0" smtClean="0"/>
              <a:t>.3</a:t>
            </a:r>
            <a:endParaRPr lang="en-GB" sz="2800" b="1" dirty="0"/>
          </a:p>
        </p:txBody>
      </p:sp>
    </p:spTree>
    <p:extLst>
      <p:ext uri="{BB962C8B-B14F-4D97-AF65-F5344CB8AC3E}">
        <p14:creationId xmlns:p14="http://schemas.microsoft.com/office/powerpoint/2010/main" val="309534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254"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89636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1</a:t>
            </a:r>
            <a:r>
              <a:rPr lang="fr-FR" sz="2800" b="1" dirty="0" smtClean="0"/>
              <a:t>.4</a:t>
            </a:r>
            <a:endParaRPr lang="en-GB" sz="2800" b="1" dirty="0"/>
          </a:p>
        </p:txBody>
      </p:sp>
    </p:spTree>
    <p:extLst>
      <p:ext uri="{BB962C8B-B14F-4D97-AF65-F5344CB8AC3E}">
        <p14:creationId xmlns:p14="http://schemas.microsoft.com/office/powerpoint/2010/main" val="154885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407" y="60856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89636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1</a:t>
            </a:r>
            <a:r>
              <a:rPr lang="fr-FR" sz="2800" b="1" dirty="0" smtClean="0"/>
              <a:t>.5</a:t>
            </a:r>
            <a:endParaRPr lang="en-GB" sz="2800" b="1" dirty="0"/>
          </a:p>
        </p:txBody>
      </p:sp>
    </p:spTree>
    <p:extLst>
      <p:ext uri="{BB962C8B-B14F-4D97-AF65-F5344CB8AC3E}">
        <p14:creationId xmlns:p14="http://schemas.microsoft.com/office/powerpoint/2010/main" val="11423963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1642</Words>
  <Application>Microsoft Office PowerPoint</Application>
  <PresentationFormat>Grand écran</PresentationFormat>
  <Paragraphs>648</Paragraphs>
  <Slides>69</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69</vt:i4>
      </vt:variant>
    </vt:vector>
  </HeadingPairs>
  <TitlesOfParts>
    <vt:vector size="73" baseType="lpstr">
      <vt:lpstr>Arial</vt:lpstr>
      <vt:lpstr>Calibri</vt:lpstr>
      <vt:lpstr>Calibri Light</vt:lpstr>
      <vt:lpstr>Thème Office</vt:lpstr>
      <vt:lpstr>Qualité de l’air</vt:lpstr>
      <vt:lpstr>Intro</vt:lpstr>
      <vt:lpstr>Intro</vt:lpstr>
      <vt:lpstr>Question 1</vt:lpstr>
      <vt:lpstr>Présentation PowerPoint</vt:lpstr>
      <vt:lpstr>Présentation PowerPoint</vt:lpstr>
      <vt:lpstr>Présentation PowerPoint</vt:lpstr>
      <vt:lpstr>Présentation PowerPoint</vt:lpstr>
      <vt:lpstr>Présentation PowerPoint</vt:lpstr>
      <vt:lpstr>Présentation PowerPoint</vt:lpstr>
      <vt:lpstr>Question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4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5</vt:lpstr>
      <vt:lpstr>Question 5</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6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7</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Université de Mons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Frank VENMANS</dc:creator>
  <cp:lastModifiedBy>Frank VENMANS</cp:lastModifiedBy>
  <cp:revision>23</cp:revision>
  <dcterms:created xsi:type="dcterms:W3CDTF">2017-07-24T13:26:55Z</dcterms:created>
  <dcterms:modified xsi:type="dcterms:W3CDTF">2017-09-22T13:56:10Z</dcterms:modified>
</cp:coreProperties>
</file>