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32759650" cy="46799500"/>
  <p:notesSz cx="6858000" cy="9144000"/>
  <p:defaultTextStyle>
    <a:defPPr>
      <a:defRPr lang="cs-CZ"/>
    </a:defPPr>
    <a:lvl1pPr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1pPr>
    <a:lvl2pPr marL="2057400" indent="-16002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2pPr>
    <a:lvl3pPr marL="4114800" indent="-32004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3pPr>
    <a:lvl4pPr marL="6172200" indent="-48006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4pPr>
    <a:lvl5pPr marL="8229600" indent="-6400800" algn="l" defTabSz="4114800" rtl="0" fontAlgn="base">
      <a:spcBef>
        <a:spcPct val="0"/>
      </a:spcBef>
      <a:spcAft>
        <a:spcPct val="0"/>
      </a:spcAft>
      <a:defRPr sz="81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81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4740" userDrawn="1">
          <p15:clr>
            <a:srgbClr val="A4A3A4"/>
          </p15:clr>
        </p15:guide>
        <p15:guide id="2" pos="1031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307" autoAdjust="0"/>
    <p:restoredTop sz="94660"/>
  </p:normalViewPr>
  <p:slideViewPr>
    <p:cSldViewPr>
      <p:cViewPr>
        <p:scale>
          <a:sx n="33" d="100"/>
          <a:sy n="33" d="100"/>
        </p:scale>
        <p:origin x="1032" y="24"/>
      </p:cViewPr>
      <p:guideLst>
        <p:guide orient="horz" pos="14740"/>
        <p:guide pos="1031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10" cy="7201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í sníme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ctrTitle"/>
          </p:nvPr>
        </p:nvSpPr>
        <p:spPr>
          <a:xfrm>
            <a:off x="2456975" y="14538181"/>
            <a:ext cx="27845703" cy="10031560"/>
          </a:xfrm>
        </p:spPr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Podnadpis 2"/>
          <p:cNvSpPr>
            <a:spLocks noGrp="1"/>
          </p:cNvSpPr>
          <p:nvPr>
            <p:ph type="subTitle" idx="1"/>
          </p:nvPr>
        </p:nvSpPr>
        <p:spPr>
          <a:xfrm>
            <a:off x="4913951" y="26519717"/>
            <a:ext cx="22931754" cy="11959872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05719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411438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61715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822877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0285971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23431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440036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164575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cs-CZ"/>
              <a:t>Kliknutím lze upravit styl předlohy.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8E8B88A-755E-4442-B021-ED58089D75BF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3641CB6-BCD1-4E94-A8FC-475098211CE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s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1F89FA-7AD0-4A61-A015-66F51839F6A0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6F0282-3B8B-4CB7-BC60-046C635A47F4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S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vislý nadpis 1"/>
          <p:cNvSpPr>
            <a:spLocks noGrp="1"/>
          </p:cNvSpPr>
          <p:nvPr>
            <p:ph type="title" orient="vert"/>
          </p:nvPr>
        </p:nvSpPr>
        <p:spPr>
          <a:xfrm>
            <a:off x="23750748" y="1874154"/>
            <a:ext cx="7370920" cy="39931241"/>
          </a:xfrm>
        </p:spPr>
        <p:txBody>
          <a:bodyPr vert="eaVert"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svislý text 2"/>
          <p:cNvSpPr>
            <a:spLocks noGrp="1"/>
          </p:cNvSpPr>
          <p:nvPr>
            <p:ph type="body" orient="vert" idx="1"/>
          </p:nvPr>
        </p:nvSpPr>
        <p:spPr>
          <a:xfrm>
            <a:off x="1637982" y="1874154"/>
            <a:ext cx="21566770" cy="39931241"/>
          </a:xfrm>
        </p:spPr>
        <p:txBody>
          <a:bodyPr vert="eaVert"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CBEC733-AEED-4824-9D4B-47DA0B30B2A5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D2D874C-3FC6-4498-A40D-94B1B5A83B3A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dpis a obsa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B5EABCB-A1BB-428D-BD68-5F482BE40C83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26A7EAE-1DCB-442D-9EE8-153AB0B06885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áhlaví část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2587786" y="30073019"/>
            <a:ext cx="27845703" cy="9294901"/>
          </a:xfrm>
        </p:spPr>
        <p:txBody>
          <a:bodyPr anchor="t"/>
          <a:lstStyle>
            <a:lvl1pPr algn="l">
              <a:defRPr sz="17998" b="1" cap="all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2587786" y="19835630"/>
            <a:ext cx="27845703" cy="10237387"/>
          </a:xfrm>
        </p:spPr>
        <p:txBody>
          <a:bodyPr anchor="b"/>
          <a:lstStyle>
            <a:lvl1pPr marL="0" indent="0">
              <a:buNone/>
              <a:defRPr sz="8999">
                <a:solidFill>
                  <a:schemeClr val="tx1">
                    <a:tint val="75000"/>
                  </a:schemeClr>
                </a:solidFill>
              </a:defRPr>
            </a:lvl1pPr>
            <a:lvl2pPr marL="2057194" indent="0">
              <a:buNone/>
              <a:defRPr sz="8099">
                <a:solidFill>
                  <a:schemeClr val="tx1">
                    <a:tint val="75000"/>
                  </a:schemeClr>
                </a:solidFill>
              </a:defRPr>
            </a:lvl2pPr>
            <a:lvl3pPr marL="4114389" indent="0">
              <a:buNone/>
              <a:defRPr sz="7199">
                <a:solidFill>
                  <a:schemeClr val="tx1">
                    <a:tint val="75000"/>
                  </a:schemeClr>
                </a:solidFill>
              </a:defRPr>
            </a:lvl3pPr>
            <a:lvl4pPr marL="6171583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4pPr>
            <a:lvl5pPr marL="8228777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5pPr>
            <a:lvl6pPr marL="10285971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6pPr>
            <a:lvl7pPr marL="12343166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7pPr>
            <a:lvl8pPr marL="14400360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8pPr>
            <a:lvl9pPr marL="16457554" indent="0">
              <a:buNone/>
              <a:defRPr sz="6299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DCA0DA-C761-46E9-8D07-41A669FB2FD5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775524D-3F48-4829-8AC7-C5426A338FAD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sz="half" idx="1"/>
          </p:nvPr>
        </p:nvSpPr>
        <p:spPr>
          <a:xfrm>
            <a:off x="1637985" y="10919890"/>
            <a:ext cx="14468845" cy="30885507"/>
          </a:xfrm>
        </p:spPr>
        <p:txBody>
          <a:bodyPr/>
          <a:lstStyle>
            <a:lvl1pPr>
              <a:defRPr sz="12599"/>
            </a:lvl1pPr>
            <a:lvl2pPr>
              <a:defRPr sz="10799"/>
            </a:lvl2pPr>
            <a:lvl3pPr>
              <a:defRPr sz="8999"/>
            </a:lvl3pPr>
            <a:lvl4pPr>
              <a:defRPr sz="8099"/>
            </a:lvl4pPr>
            <a:lvl5pPr>
              <a:defRPr sz="8099"/>
            </a:lvl5pPr>
            <a:lvl6pPr>
              <a:defRPr sz="8099"/>
            </a:lvl6pPr>
            <a:lvl7pPr>
              <a:defRPr sz="8099"/>
            </a:lvl7pPr>
            <a:lvl8pPr>
              <a:defRPr sz="8099"/>
            </a:lvl8pPr>
            <a:lvl9pPr>
              <a:defRPr sz="8099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6652824" y="10919890"/>
            <a:ext cx="14468845" cy="30885507"/>
          </a:xfrm>
        </p:spPr>
        <p:txBody>
          <a:bodyPr/>
          <a:lstStyle>
            <a:lvl1pPr>
              <a:defRPr sz="12599"/>
            </a:lvl1pPr>
            <a:lvl2pPr>
              <a:defRPr sz="10799"/>
            </a:lvl2pPr>
            <a:lvl3pPr>
              <a:defRPr sz="8999"/>
            </a:lvl3pPr>
            <a:lvl4pPr>
              <a:defRPr sz="8099"/>
            </a:lvl4pPr>
            <a:lvl5pPr>
              <a:defRPr sz="8099"/>
            </a:lvl5pPr>
            <a:lvl6pPr>
              <a:defRPr sz="8099"/>
            </a:lvl6pPr>
            <a:lvl7pPr>
              <a:defRPr sz="8099"/>
            </a:lvl7pPr>
            <a:lvl8pPr>
              <a:defRPr sz="8099"/>
            </a:lvl8pPr>
            <a:lvl9pPr>
              <a:defRPr sz="8099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074881-6129-424A-9AA2-0998EE727A4D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D02F62C-1769-43FA-8864-471D914CB1D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án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text 2"/>
          <p:cNvSpPr>
            <a:spLocks noGrp="1"/>
          </p:cNvSpPr>
          <p:nvPr>
            <p:ph type="body" idx="1"/>
          </p:nvPr>
        </p:nvSpPr>
        <p:spPr>
          <a:xfrm>
            <a:off x="1637982" y="10475727"/>
            <a:ext cx="14474535" cy="4365784"/>
          </a:xfrm>
        </p:spPr>
        <p:txBody>
          <a:bodyPr anchor="b"/>
          <a:lstStyle>
            <a:lvl1pPr marL="0" indent="0">
              <a:buNone/>
              <a:defRPr sz="10799" b="1"/>
            </a:lvl1pPr>
            <a:lvl2pPr marL="2057194" indent="0">
              <a:buNone/>
              <a:defRPr sz="8999" b="1"/>
            </a:lvl2pPr>
            <a:lvl3pPr marL="4114389" indent="0">
              <a:buNone/>
              <a:defRPr sz="8099" b="1"/>
            </a:lvl3pPr>
            <a:lvl4pPr marL="6171583" indent="0">
              <a:buNone/>
              <a:defRPr sz="7199" b="1"/>
            </a:lvl4pPr>
            <a:lvl5pPr marL="8228777" indent="0">
              <a:buNone/>
              <a:defRPr sz="7199" b="1"/>
            </a:lvl5pPr>
            <a:lvl6pPr marL="10285971" indent="0">
              <a:buNone/>
              <a:defRPr sz="7199" b="1"/>
            </a:lvl6pPr>
            <a:lvl7pPr marL="12343166" indent="0">
              <a:buNone/>
              <a:defRPr sz="7199" b="1"/>
            </a:lvl7pPr>
            <a:lvl8pPr marL="14400360" indent="0">
              <a:buNone/>
              <a:defRPr sz="7199" b="1"/>
            </a:lvl8pPr>
            <a:lvl9pPr marL="16457554" indent="0">
              <a:buNone/>
              <a:defRPr sz="7199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4" name="Zástupný symbol pro obsah 3"/>
          <p:cNvSpPr>
            <a:spLocks noGrp="1"/>
          </p:cNvSpPr>
          <p:nvPr>
            <p:ph sz="half" idx="2"/>
          </p:nvPr>
        </p:nvSpPr>
        <p:spPr>
          <a:xfrm>
            <a:off x="1637982" y="14841508"/>
            <a:ext cx="14474535" cy="26963881"/>
          </a:xfrm>
        </p:spPr>
        <p:txBody>
          <a:bodyPr/>
          <a:lstStyle>
            <a:lvl1pPr>
              <a:defRPr sz="10799"/>
            </a:lvl1pPr>
            <a:lvl2pPr>
              <a:defRPr sz="8999"/>
            </a:lvl2pPr>
            <a:lvl3pPr>
              <a:defRPr sz="8099"/>
            </a:lvl3pPr>
            <a:lvl4pPr>
              <a:defRPr sz="7199"/>
            </a:lvl4pPr>
            <a:lvl5pPr>
              <a:defRPr sz="7199"/>
            </a:lvl5pPr>
            <a:lvl6pPr>
              <a:defRPr sz="7199"/>
            </a:lvl6pPr>
            <a:lvl7pPr>
              <a:defRPr sz="7199"/>
            </a:lvl7pPr>
            <a:lvl8pPr>
              <a:defRPr sz="7199"/>
            </a:lvl8pPr>
            <a:lvl9pPr>
              <a:defRPr sz="7199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5" name="Zástupný symbol pro text 4"/>
          <p:cNvSpPr>
            <a:spLocks noGrp="1"/>
          </p:cNvSpPr>
          <p:nvPr>
            <p:ph type="body" sz="quarter" idx="3"/>
          </p:nvPr>
        </p:nvSpPr>
        <p:spPr>
          <a:xfrm>
            <a:off x="16641451" y="10475727"/>
            <a:ext cx="14480220" cy="4365784"/>
          </a:xfrm>
        </p:spPr>
        <p:txBody>
          <a:bodyPr anchor="b"/>
          <a:lstStyle>
            <a:lvl1pPr marL="0" indent="0">
              <a:buNone/>
              <a:defRPr sz="10799" b="1"/>
            </a:lvl1pPr>
            <a:lvl2pPr marL="2057194" indent="0">
              <a:buNone/>
              <a:defRPr sz="8999" b="1"/>
            </a:lvl2pPr>
            <a:lvl3pPr marL="4114389" indent="0">
              <a:buNone/>
              <a:defRPr sz="8099" b="1"/>
            </a:lvl3pPr>
            <a:lvl4pPr marL="6171583" indent="0">
              <a:buNone/>
              <a:defRPr sz="7199" b="1"/>
            </a:lvl4pPr>
            <a:lvl5pPr marL="8228777" indent="0">
              <a:buNone/>
              <a:defRPr sz="7199" b="1"/>
            </a:lvl5pPr>
            <a:lvl6pPr marL="10285971" indent="0">
              <a:buNone/>
              <a:defRPr sz="7199" b="1"/>
            </a:lvl6pPr>
            <a:lvl7pPr marL="12343166" indent="0">
              <a:buNone/>
              <a:defRPr sz="7199" b="1"/>
            </a:lvl7pPr>
            <a:lvl8pPr marL="14400360" indent="0">
              <a:buNone/>
              <a:defRPr sz="7199" b="1"/>
            </a:lvl8pPr>
            <a:lvl9pPr marL="16457554" indent="0">
              <a:buNone/>
              <a:defRPr sz="7199" b="1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6" name="Zástupný symbol pro obsah 5"/>
          <p:cNvSpPr>
            <a:spLocks noGrp="1"/>
          </p:cNvSpPr>
          <p:nvPr>
            <p:ph sz="quarter" idx="4"/>
          </p:nvPr>
        </p:nvSpPr>
        <p:spPr>
          <a:xfrm>
            <a:off x="16641451" y="14841508"/>
            <a:ext cx="14480220" cy="26963881"/>
          </a:xfrm>
        </p:spPr>
        <p:txBody>
          <a:bodyPr/>
          <a:lstStyle>
            <a:lvl1pPr>
              <a:defRPr sz="10799"/>
            </a:lvl1pPr>
            <a:lvl2pPr>
              <a:defRPr sz="8999"/>
            </a:lvl2pPr>
            <a:lvl3pPr>
              <a:defRPr sz="8099"/>
            </a:lvl3pPr>
            <a:lvl4pPr>
              <a:defRPr sz="7199"/>
            </a:lvl4pPr>
            <a:lvl5pPr>
              <a:defRPr sz="7199"/>
            </a:lvl5pPr>
            <a:lvl6pPr>
              <a:defRPr sz="7199"/>
            </a:lvl6pPr>
            <a:lvl7pPr>
              <a:defRPr sz="7199"/>
            </a:lvl7pPr>
            <a:lvl8pPr>
              <a:defRPr sz="7199"/>
            </a:lvl8pPr>
            <a:lvl9pPr>
              <a:defRPr sz="7199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7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C2A7B5-97B6-4C40-AE48-F214F9512377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8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9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D051B4-985B-4FA0-8688-299EA3191128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ouze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60B14-AF83-4306-B699-3686FC3E2E57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4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5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6BAC44-11B1-4C59-AAC3-6F7AB941886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98C9734-9113-4C7A-B0D1-03AB31263510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3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4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2F52A36-A51E-4B9A-ACBF-BBD87AAEE7FB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1637984" y="1863318"/>
            <a:ext cx="10777700" cy="7929915"/>
          </a:xfrm>
        </p:spPr>
        <p:txBody>
          <a:bodyPr anchor="b"/>
          <a:lstStyle>
            <a:lvl1pPr algn="l">
              <a:defRPr sz="8999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sah 2"/>
          <p:cNvSpPr>
            <a:spLocks noGrp="1"/>
          </p:cNvSpPr>
          <p:nvPr>
            <p:ph idx="1"/>
          </p:nvPr>
        </p:nvSpPr>
        <p:spPr>
          <a:xfrm>
            <a:off x="12808114" y="1863317"/>
            <a:ext cx="18313554" cy="39942076"/>
          </a:xfrm>
        </p:spPr>
        <p:txBody>
          <a:bodyPr/>
          <a:lstStyle>
            <a:lvl1pPr>
              <a:defRPr sz="14399"/>
            </a:lvl1pPr>
            <a:lvl2pPr>
              <a:defRPr sz="12599"/>
            </a:lvl2pPr>
            <a:lvl3pPr>
              <a:defRPr sz="10799"/>
            </a:lvl3pPr>
            <a:lvl4pPr>
              <a:defRPr sz="8999"/>
            </a:lvl4pPr>
            <a:lvl5pPr>
              <a:defRPr sz="8999"/>
            </a:lvl5pPr>
            <a:lvl6pPr>
              <a:defRPr sz="8999"/>
            </a:lvl6pPr>
            <a:lvl7pPr>
              <a:defRPr sz="8999"/>
            </a:lvl7pPr>
            <a:lvl8pPr>
              <a:defRPr sz="8999"/>
            </a:lvl8pPr>
            <a:lvl9pPr>
              <a:defRPr sz="8999"/>
            </a:lvl9pPr>
          </a:lstStyle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1637984" y="9793234"/>
            <a:ext cx="10777700" cy="32012161"/>
          </a:xfrm>
        </p:spPr>
        <p:txBody>
          <a:bodyPr/>
          <a:lstStyle>
            <a:lvl1pPr marL="0" indent="0">
              <a:buNone/>
              <a:defRPr sz="6299"/>
            </a:lvl1pPr>
            <a:lvl2pPr marL="2057194" indent="0">
              <a:buNone/>
              <a:defRPr sz="5399"/>
            </a:lvl2pPr>
            <a:lvl3pPr marL="4114389" indent="0">
              <a:buNone/>
              <a:defRPr sz="4500"/>
            </a:lvl3pPr>
            <a:lvl4pPr marL="6171583" indent="0">
              <a:buNone/>
              <a:defRPr sz="4100"/>
            </a:lvl4pPr>
            <a:lvl5pPr marL="8228777" indent="0">
              <a:buNone/>
              <a:defRPr sz="4100"/>
            </a:lvl5pPr>
            <a:lvl6pPr marL="10285971" indent="0">
              <a:buNone/>
              <a:defRPr sz="4100"/>
            </a:lvl6pPr>
            <a:lvl7pPr marL="12343166" indent="0">
              <a:buNone/>
              <a:defRPr sz="4100"/>
            </a:lvl7pPr>
            <a:lvl8pPr marL="14400360" indent="0">
              <a:buNone/>
              <a:defRPr sz="4100"/>
            </a:lvl8pPr>
            <a:lvl9pPr marL="16457554" indent="0">
              <a:buNone/>
              <a:defRPr sz="41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C044C6A-80BD-44DE-ACCA-132F69CAB9FE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A06BB5B-C6AF-4E2D-AF1F-B035220065A1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ek s titulk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dpis 1"/>
          <p:cNvSpPr>
            <a:spLocks noGrp="1"/>
          </p:cNvSpPr>
          <p:nvPr>
            <p:ph type="title"/>
          </p:nvPr>
        </p:nvSpPr>
        <p:spPr>
          <a:xfrm>
            <a:off x="6421123" y="32759654"/>
            <a:ext cx="19655790" cy="3867461"/>
          </a:xfrm>
        </p:spPr>
        <p:txBody>
          <a:bodyPr anchor="b"/>
          <a:lstStyle>
            <a:lvl1pPr algn="l">
              <a:defRPr sz="8999" b="1"/>
            </a:lvl1pPr>
          </a:lstStyle>
          <a:p>
            <a:r>
              <a:rPr lang="cs-CZ"/>
              <a:t>Kliknutím lze upravit styl.</a:t>
            </a:r>
          </a:p>
        </p:txBody>
      </p:sp>
      <p:sp>
        <p:nvSpPr>
          <p:cNvPr id="3" name="Zástupný symbol pro obrázek 2"/>
          <p:cNvSpPr>
            <a:spLocks noGrp="1"/>
          </p:cNvSpPr>
          <p:nvPr>
            <p:ph type="pic" idx="1"/>
          </p:nvPr>
        </p:nvSpPr>
        <p:spPr>
          <a:xfrm>
            <a:off x="6421123" y="4181623"/>
            <a:ext cx="19655790" cy="28079700"/>
          </a:xfrm>
        </p:spPr>
        <p:txBody>
          <a:bodyPr rtlCol="0">
            <a:normAutofit/>
          </a:bodyPr>
          <a:lstStyle>
            <a:lvl1pPr marL="0" indent="0">
              <a:buNone/>
              <a:defRPr sz="14399"/>
            </a:lvl1pPr>
            <a:lvl2pPr marL="2057194" indent="0">
              <a:buNone/>
              <a:defRPr sz="12599"/>
            </a:lvl2pPr>
            <a:lvl3pPr marL="4114389" indent="0">
              <a:buNone/>
              <a:defRPr sz="10799"/>
            </a:lvl3pPr>
            <a:lvl4pPr marL="6171583" indent="0">
              <a:buNone/>
              <a:defRPr sz="8999"/>
            </a:lvl4pPr>
            <a:lvl5pPr marL="8228777" indent="0">
              <a:buNone/>
              <a:defRPr sz="8999"/>
            </a:lvl5pPr>
            <a:lvl6pPr marL="10285971" indent="0">
              <a:buNone/>
              <a:defRPr sz="8999"/>
            </a:lvl6pPr>
            <a:lvl7pPr marL="12343166" indent="0">
              <a:buNone/>
              <a:defRPr sz="8999"/>
            </a:lvl7pPr>
            <a:lvl8pPr marL="14400360" indent="0">
              <a:buNone/>
              <a:defRPr sz="8999"/>
            </a:lvl8pPr>
            <a:lvl9pPr marL="16457554" indent="0">
              <a:buNone/>
              <a:defRPr sz="8999"/>
            </a:lvl9pPr>
          </a:lstStyle>
          <a:p>
            <a:pPr lvl="0"/>
            <a:endParaRPr lang="cs-CZ" noProof="0"/>
          </a:p>
        </p:txBody>
      </p:sp>
      <p:sp>
        <p:nvSpPr>
          <p:cNvPr id="4" name="Zástupný symbol pro text 3"/>
          <p:cNvSpPr>
            <a:spLocks noGrp="1"/>
          </p:cNvSpPr>
          <p:nvPr>
            <p:ph type="body" sz="half" idx="2"/>
          </p:nvPr>
        </p:nvSpPr>
        <p:spPr>
          <a:xfrm>
            <a:off x="6421123" y="36627115"/>
            <a:ext cx="19655790" cy="5492439"/>
          </a:xfrm>
        </p:spPr>
        <p:txBody>
          <a:bodyPr/>
          <a:lstStyle>
            <a:lvl1pPr marL="0" indent="0">
              <a:buNone/>
              <a:defRPr sz="6299"/>
            </a:lvl1pPr>
            <a:lvl2pPr marL="2057194" indent="0">
              <a:buNone/>
              <a:defRPr sz="5399"/>
            </a:lvl2pPr>
            <a:lvl3pPr marL="4114389" indent="0">
              <a:buNone/>
              <a:defRPr sz="4500"/>
            </a:lvl3pPr>
            <a:lvl4pPr marL="6171583" indent="0">
              <a:buNone/>
              <a:defRPr sz="4100"/>
            </a:lvl4pPr>
            <a:lvl5pPr marL="8228777" indent="0">
              <a:buNone/>
              <a:defRPr sz="4100"/>
            </a:lvl5pPr>
            <a:lvl6pPr marL="10285971" indent="0">
              <a:buNone/>
              <a:defRPr sz="4100"/>
            </a:lvl6pPr>
            <a:lvl7pPr marL="12343166" indent="0">
              <a:buNone/>
              <a:defRPr sz="4100"/>
            </a:lvl7pPr>
            <a:lvl8pPr marL="14400360" indent="0">
              <a:buNone/>
              <a:defRPr sz="4100"/>
            </a:lvl8pPr>
            <a:lvl9pPr marL="16457554" indent="0">
              <a:buNone/>
              <a:defRPr sz="4100"/>
            </a:lvl9pPr>
          </a:lstStyle>
          <a:p>
            <a:pPr lvl="0"/>
            <a:r>
              <a:rPr lang="cs-CZ"/>
              <a:t>Kliknutím lze upravit styly předlohy textu.</a:t>
            </a:r>
          </a:p>
        </p:txBody>
      </p:sp>
      <p:sp>
        <p:nvSpPr>
          <p:cNvPr id="5" name="Zástupný symbol pro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1E308F-22E6-4231-A12E-2013A03EC257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6" name="Zástupný symbol pro zápatí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7" name="Zástupný symbol pro číslo snímk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7EAB042-F96C-467A-90BA-415D76324F27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Zástupný symbol pro nadpis 1"/>
          <p:cNvSpPr>
            <a:spLocks noGrp="1"/>
          </p:cNvSpPr>
          <p:nvPr>
            <p:ph type="title"/>
          </p:nvPr>
        </p:nvSpPr>
        <p:spPr bwMode="auto">
          <a:xfrm>
            <a:off x="1638154" y="1874585"/>
            <a:ext cx="29483345" cy="77999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styl.</a:t>
            </a:r>
          </a:p>
        </p:txBody>
      </p:sp>
      <p:sp>
        <p:nvSpPr>
          <p:cNvPr id="1027" name="Zástupný symbol pro text 2"/>
          <p:cNvSpPr>
            <a:spLocks noGrp="1"/>
          </p:cNvSpPr>
          <p:nvPr>
            <p:ph type="body" idx="1"/>
          </p:nvPr>
        </p:nvSpPr>
        <p:spPr bwMode="auto">
          <a:xfrm>
            <a:off x="1638154" y="10920519"/>
            <a:ext cx="29483345" cy="30885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411480" tIns="205740" rIns="411480" bIns="20574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cs-CZ"/>
              <a:t>Kliknutím lze upravit styly předlohy textu.</a:t>
            </a:r>
          </a:p>
          <a:p>
            <a:pPr lvl="1"/>
            <a:r>
              <a:rPr lang="cs-CZ"/>
              <a:t>Druhá úroveň</a:t>
            </a:r>
          </a:p>
          <a:p>
            <a:pPr lvl="2"/>
            <a:r>
              <a:rPr lang="cs-CZ"/>
              <a:t>Třetí úroveň</a:t>
            </a:r>
          </a:p>
          <a:p>
            <a:pPr lvl="3"/>
            <a:r>
              <a:rPr lang="cs-CZ"/>
              <a:t>Čtvrtá úroveň</a:t>
            </a:r>
          </a:p>
          <a:p>
            <a:pPr lvl="4"/>
            <a:r>
              <a:rPr lang="cs-CZ"/>
              <a:t>Pátá úroveň</a:t>
            </a:r>
          </a:p>
        </p:txBody>
      </p:sp>
      <p:sp>
        <p:nvSpPr>
          <p:cNvPr id="4" name="Zástupný symbol pro datum 3"/>
          <p:cNvSpPr>
            <a:spLocks noGrp="1"/>
          </p:cNvSpPr>
          <p:nvPr>
            <p:ph type="dt" sz="half" idx="2"/>
          </p:nvPr>
        </p:nvSpPr>
        <p:spPr>
          <a:xfrm>
            <a:off x="1638154" y="43375729"/>
            <a:ext cx="7643578" cy="249203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5399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511718CA-EDDD-4D86-9C53-2C8DC5E359D4}" type="datetimeFigureOut">
              <a:rPr lang="cs-CZ"/>
              <a:pPr>
                <a:defRPr/>
              </a:pPr>
              <a:t>03.07.2021</a:t>
            </a:fld>
            <a:endParaRPr lang="cs-CZ"/>
          </a:p>
        </p:txBody>
      </p:sp>
      <p:sp>
        <p:nvSpPr>
          <p:cNvPr id="5" name="Zástupný symbol pro zápatí 4"/>
          <p:cNvSpPr>
            <a:spLocks noGrp="1"/>
          </p:cNvSpPr>
          <p:nvPr>
            <p:ph type="ftr" sz="quarter" idx="3"/>
          </p:nvPr>
        </p:nvSpPr>
        <p:spPr>
          <a:xfrm>
            <a:off x="11193477" y="43375729"/>
            <a:ext cx="10372699" cy="249203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5399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cs-CZ"/>
          </a:p>
        </p:txBody>
      </p:sp>
      <p:sp>
        <p:nvSpPr>
          <p:cNvPr id="6" name="Zástupný symbol pro číslo snímku 5"/>
          <p:cNvSpPr>
            <a:spLocks noGrp="1"/>
          </p:cNvSpPr>
          <p:nvPr>
            <p:ph type="sldNum" sz="quarter" idx="4"/>
          </p:nvPr>
        </p:nvSpPr>
        <p:spPr>
          <a:xfrm>
            <a:off x="23477920" y="43375729"/>
            <a:ext cx="7643578" cy="2492037"/>
          </a:xfrm>
          <a:prstGeom prst="rect">
            <a:avLst/>
          </a:prstGeom>
        </p:spPr>
        <p:txBody>
          <a:bodyPr vert="horz" lIns="411480" tIns="205740" rIns="411480" bIns="20574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5399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D302EC0C-6E78-4B9B-94D4-2C1F87C57253}" type="slidenum">
              <a:rPr lang="cs-CZ"/>
              <a:pPr>
                <a:defRPr/>
              </a:pPr>
              <a:t>‹#›</a:t>
            </a:fld>
            <a:endParaRPr lang="cs-C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9" r:id="rId1"/>
    <p:sldLayoutId id="2147483658" r:id="rId2"/>
    <p:sldLayoutId id="2147483657" r:id="rId3"/>
    <p:sldLayoutId id="2147483656" r:id="rId4"/>
    <p:sldLayoutId id="2147483655" r:id="rId5"/>
    <p:sldLayoutId id="2147483654" r:id="rId6"/>
    <p:sldLayoutId id="2147483653" r:id="rId7"/>
    <p:sldLayoutId id="2147483652" r:id="rId8"/>
    <p:sldLayoutId id="2147483651" r:id="rId9"/>
    <p:sldLayoutId id="2147483650" r:id="rId10"/>
    <p:sldLayoutId id="2147483649" r:id="rId11"/>
  </p:sldLayoutIdLst>
  <p:txStyles>
    <p:titleStyle>
      <a:lvl1pPr algn="ctr" defTabSz="4114389" rtl="0" fontAlgn="base">
        <a:spcBef>
          <a:spcPct val="0"/>
        </a:spcBef>
        <a:spcAft>
          <a:spcPct val="0"/>
        </a:spcAft>
        <a:defRPr sz="19798" kern="1200">
          <a:solidFill>
            <a:schemeClr val="tx1"/>
          </a:solidFill>
          <a:latin typeface="+mj-lt"/>
          <a:ea typeface="+mj-ea"/>
          <a:cs typeface="+mj-cs"/>
        </a:defRPr>
      </a:lvl1pPr>
      <a:lvl2pPr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2pPr>
      <a:lvl3pPr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3pPr>
      <a:lvl4pPr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4pPr>
      <a:lvl5pPr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5pPr>
      <a:lvl6pPr marL="457154"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6pPr>
      <a:lvl7pPr marL="914309"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7pPr>
      <a:lvl8pPr marL="1371463"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8pPr>
      <a:lvl9pPr marL="1828617" algn="ctr" defTabSz="4114389" rtl="0" fontAlgn="base">
        <a:spcBef>
          <a:spcPct val="0"/>
        </a:spcBef>
        <a:spcAft>
          <a:spcPct val="0"/>
        </a:spcAft>
        <a:defRPr sz="19798">
          <a:solidFill>
            <a:schemeClr val="tx1"/>
          </a:solidFill>
          <a:latin typeface="Calibri" pitchFamily="34" charset="0"/>
        </a:defRPr>
      </a:lvl9pPr>
    </p:titleStyle>
    <p:bodyStyle>
      <a:lvl1pPr marL="1542896" indent="-1542896" algn="l" defTabSz="4114389" rtl="0" fontAlgn="base">
        <a:spcBef>
          <a:spcPct val="20000"/>
        </a:spcBef>
        <a:spcAft>
          <a:spcPct val="0"/>
        </a:spcAft>
        <a:buFont typeface="Arial" charset="0"/>
        <a:buChar char="•"/>
        <a:defRPr sz="14399" kern="1200">
          <a:solidFill>
            <a:schemeClr val="tx1"/>
          </a:solidFill>
          <a:latin typeface="+mn-lt"/>
          <a:ea typeface="+mn-ea"/>
          <a:cs typeface="+mn-cs"/>
        </a:defRPr>
      </a:lvl1pPr>
      <a:lvl2pPr marL="3342941" indent="-1285746" algn="l" defTabSz="4114389" rtl="0" fontAlgn="base">
        <a:spcBef>
          <a:spcPct val="20000"/>
        </a:spcBef>
        <a:spcAft>
          <a:spcPct val="0"/>
        </a:spcAft>
        <a:buFont typeface="Arial" charset="0"/>
        <a:buChar char="–"/>
        <a:defRPr sz="12599" kern="1200">
          <a:solidFill>
            <a:schemeClr val="tx1"/>
          </a:solidFill>
          <a:latin typeface="+mn-lt"/>
          <a:ea typeface="+mn-ea"/>
          <a:cs typeface="+mn-cs"/>
        </a:defRPr>
      </a:lvl2pPr>
      <a:lvl3pPr marL="5142986" indent="-1028597" algn="l" defTabSz="4114389" rtl="0" fontAlgn="base">
        <a:spcBef>
          <a:spcPct val="20000"/>
        </a:spcBef>
        <a:spcAft>
          <a:spcPct val="0"/>
        </a:spcAft>
        <a:buFont typeface="Arial" charset="0"/>
        <a:buChar char="•"/>
        <a:defRPr sz="10799" kern="1200">
          <a:solidFill>
            <a:schemeClr val="tx1"/>
          </a:solidFill>
          <a:latin typeface="+mn-lt"/>
          <a:ea typeface="+mn-ea"/>
          <a:cs typeface="+mn-cs"/>
        </a:defRPr>
      </a:lvl3pPr>
      <a:lvl4pPr marL="7200180" indent="-1028597" algn="l" defTabSz="4114389" rtl="0" fontAlgn="base">
        <a:spcBef>
          <a:spcPct val="20000"/>
        </a:spcBef>
        <a:spcAft>
          <a:spcPct val="0"/>
        </a:spcAft>
        <a:buFont typeface="Arial" charset="0"/>
        <a:buChar char="–"/>
        <a:defRPr sz="8999" kern="1200">
          <a:solidFill>
            <a:schemeClr val="tx1"/>
          </a:solidFill>
          <a:latin typeface="+mn-lt"/>
          <a:ea typeface="+mn-ea"/>
          <a:cs typeface="+mn-cs"/>
        </a:defRPr>
      </a:lvl4pPr>
      <a:lvl5pPr marL="9257374" indent="-1028597" algn="l" defTabSz="4114389" rtl="0" fontAlgn="base">
        <a:spcBef>
          <a:spcPct val="20000"/>
        </a:spcBef>
        <a:spcAft>
          <a:spcPct val="0"/>
        </a:spcAft>
        <a:buFont typeface="Arial" charset="0"/>
        <a:buChar char="»"/>
        <a:defRPr sz="8999" kern="1200">
          <a:solidFill>
            <a:schemeClr val="tx1"/>
          </a:solidFill>
          <a:latin typeface="+mn-lt"/>
          <a:ea typeface="+mn-ea"/>
          <a:cs typeface="+mn-cs"/>
        </a:defRPr>
      </a:lvl5pPr>
      <a:lvl6pPr marL="11314568" indent="-1028597" algn="l" defTabSz="4114389" rtl="0" eaLnBrk="1" latinLnBrk="0" hangingPunct="1">
        <a:spcBef>
          <a:spcPct val="20000"/>
        </a:spcBef>
        <a:buFont typeface="Arial" panose="020B0604020202020204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6pPr>
      <a:lvl7pPr marL="13371763" indent="-1028597" algn="l" defTabSz="4114389" rtl="0" eaLnBrk="1" latinLnBrk="0" hangingPunct="1">
        <a:spcBef>
          <a:spcPct val="20000"/>
        </a:spcBef>
        <a:buFont typeface="Arial" panose="020B0604020202020204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7pPr>
      <a:lvl8pPr marL="15428957" indent="-1028597" algn="l" defTabSz="4114389" rtl="0" eaLnBrk="1" latinLnBrk="0" hangingPunct="1">
        <a:spcBef>
          <a:spcPct val="20000"/>
        </a:spcBef>
        <a:buFont typeface="Arial" panose="020B0604020202020204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8pPr>
      <a:lvl9pPr marL="17486151" indent="-1028597" algn="l" defTabSz="4114389" rtl="0" eaLnBrk="1" latinLnBrk="0" hangingPunct="1">
        <a:spcBef>
          <a:spcPct val="20000"/>
        </a:spcBef>
        <a:buFont typeface="Arial" panose="020B0604020202020204" pitchFamily="34" charset="0"/>
        <a:buChar char="•"/>
        <a:defRPr sz="89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cs-CZ"/>
      </a:defPPr>
      <a:lvl1pPr marL="0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1pPr>
      <a:lvl2pPr marL="2057194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2pPr>
      <a:lvl3pPr marL="4114389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3pPr>
      <a:lvl4pPr marL="6171583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4pPr>
      <a:lvl5pPr marL="8228777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5pPr>
      <a:lvl6pPr marL="10285971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6pPr>
      <a:lvl7pPr marL="12343166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7pPr>
      <a:lvl8pPr marL="14400360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8pPr>
      <a:lvl9pPr marL="16457554" algn="l" defTabSz="4114389" rtl="0" eaLnBrk="1" latinLnBrk="0" hangingPunct="1">
        <a:defRPr sz="809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G"/><Relationship Id="rId3" Type="http://schemas.openxmlformats.org/officeDocument/2006/relationships/image" Target="../media/image2.JPG"/><Relationship Id="rId7" Type="http://schemas.openxmlformats.org/officeDocument/2006/relationships/image" Target="../media/image6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10" Type="http://schemas.openxmlformats.org/officeDocument/2006/relationships/image" Target="../media/image9.jpg"/><Relationship Id="rId4" Type="http://schemas.openxmlformats.org/officeDocument/2006/relationships/image" Target="../media/image3.JPG"/><Relationship Id="rId9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TextovéPole 7"/>
          <p:cNvSpPr txBox="1">
            <a:spLocks noChangeArrowheads="1"/>
          </p:cNvSpPr>
          <p:nvPr/>
        </p:nvSpPr>
        <p:spPr bwMode="auto">
          <a:xfrm>
            <a:off x="1656175" y="431743"/>
            <a:ext cx="29267941" cy="201585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cs-CZ" sz="6599" b="1" dirty="0">
                <a:latin typeface="Times New Roman" pitchFamily="18" charset="0"/>
                <a:cs typeface="Times New Roman" pitchFamily="18" charset="0"/>
              </a:rPr>
              <a:t>Návrh VR dílny</a:t>
            </a:r>
          </a:p>
        </p:txBody>
      </p:sp>
      <p:sp>
        <p:nvSpPr>
          <p:cNvPr id="13314" name="TextovéPole 9"/>
          <p:cNvSpPr txBox="1">
            <a:spLocks noChangeArrowheads="1"/>
          </p:cNvSpPr>
          <p:nvPr/>
        </p:nvSpPr>
        <p:spPr bwMode="auto">
          <a:xfrm>
            <a:off x="1689785" y="2592037"/>
            <a:ext cx="20214069" cy="19380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cs-CZ" sz="5999" b="1" dirty="0">
                <a:latin typeface="Times New Roman" pitchFamily="18" charset="0"/>
                <a:cs typeface="Times New Roman" pitchFamily="18" charset="0"/>
              </a:rPr>
              <a:t>Filip Veškrna</a:t>
            </a:r>
          </a:p>
          <a:p>
            <a:r>
              <a:rPr lang="cs-CZ" sz="5999" b="1" dirty="0">
                <a:latin typeface="Times New Roman" pitchFamily="18" charset="0"/>
                <a:cs typeface="Times New Roman" pitchFamily="18" charset="0"/>
              </a:rPr>
              <a:t>Ústav automatizace a informatiky</a:t>
            </a:r>
          </a:p>
        </p:txBody>
      </p:sp>
      <p:pic>
        <p:nvPicPr>
          <p:cNvPr id="13315" name="Obrázek 8"/>
          <p:cNvPicPr>
            <a:picLocks noChangeAspect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856527" y="2447594"/>
            <a:ext cx="7141328" cy="18809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3" name="Obdélník 12"/>
          <p:cNvSpPr/>
          <p:nvPr/>
        </p:nvSpPr>
        <p:spPr>
          <a:xfrm>
            <a:off x="1689785" y="5136454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17" name="TextovéPole 11"/>
          <p:cNvSpPr txBox="1">
            <a:spLocks noChangeArrowheads="1"/>
          </p:cNvSpPr>
          <p:nvPr/>
        </p:nvSpPr>
        <p:spPr bwMode="auto">
          <a:xfrm>
            <a:off x="1702483" y="8611020"/>
            <a:ext cx="13679219" cy="258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 dirty="0">
                <a:latin typeface="Calibri" pitchFamily="34" charset="0"/>
              </a:rPr>
              <a:t>Obr. 1 – strana z prezentace závěrečné práce</a:t>
            </a:r>
          </a:p>
        </p:txBody>
      </p:sp>
      <p:sp>
        <p:nvSpPr>
          <p:cNvPr id="15" name="Obdélník 14"/>
          <p:cNvSpPr/>
          <p:nvPr/>
        </p:nvSpPr>
        <p:spPr>
          <a:xfrm>
            <a:off x="17377948" y="5136454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19" name="TextovéPole 15"/>
          <p:cNvSpPr txBox="1">
            <a:spLocks noChangeArrowheads="1"/>
          </p:cNvSpPr>
          <p:nvPr/>
        </p:nvSpPr>
        <p:spPr bwMode="auto">
          <a:xfrm>
            <a:off x="17390646" y="8611020"/>
            <a:ext cx="13679219" cy="258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 dirty="0">
                <a:latin typeface="Calibri" pitchFamily="34" charset="0"/>
              </a:rPr>
              <a:t>Obr. 2 – strana z prezentace závěrečné práce</a:t>
            </a:r>
          </a:p>
        </p:txBody>
      </p:sp>
      <p:sp>
        <p:nvSpPr>
          <p:cNvPr id="17" name="Obdélník 16"/>
          <p:cNvSpPr/>
          <p:nvPr/>
        </p:nvSpPr>
        <p:spPr>
          <a:xfrm>
            <a:off x="1689785" y="15479200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21" name="TextovéPole 17"/>
          <p:cNvSpPr txBox="1">
            <a:spLocks noChangeArrowheads="1"/>
          </p:cNvSpPr>
          <p:nvPr/>
        </p:nvSpPr>
        <p:spPr bwMode="auto">
          <a:xfrm>
            <a:off x="1702483" y="18953767"/>
            <a:ext cx="13679219" cy="258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3 – strana z prezentace závěrečné práce</a:t>
            </a:r>
          </a:p>
        </p:txBody>
      </p:sp>
      <p:sp>
        <p:nvSpPr>
          <p:cNvPr id="19" name="Obdélník 18"/>
          <p:cNvSpPr/>
          <p:nvPr/>
        </p:nvSpPr>
        <p:spPr>
          <a:xfrm>
            <a:off x="17377948" y="15479200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23" name="TextovéPole 19"/>
          <p:cNvSpPr txBox="1">
            <a:spLocks noChangeArrowheads="1"/>
          </p:cNvSpPr>
          <p:nvPr/>
        </p:nvSpPr>
        <p:spPr bwMode="auto">
          <a:xfrm>
            <a:off x="17390646" y="18953767"/>
            <a:ext cx="13679219" cy="25856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4 – strana z prezentace závěrečné práce</a:t>
            </a:r>
          </a:p>
        </p:txBody>
      </p:sp>
      <p:sp>
        <p:nvSpPr>
          <p:cNvPr id="21" name="Obdélník 20"/>
          <p:cNvSpPr/>
          <p:nvPr/>
        </p:nvSpPr>
        <p:spPr>
          <a:xfrm>
            <a:off x="1689785" y="25775916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25" name="TextovéPole 21"/>
          <p:cNvSpPr txBox="1">
            <a:spLocks noChangeArrowheads="1"/>
          </p:cNvSpPr>
          <p:nvPr/>
        </p:nvSpPr>
        <p:spPr bwMode="auto">
          <a:xfrm>
            <a:off x="1702483" y="29250482"/>
            <a:ext cx="13679219" cy="258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5 – strana z prezentace závěrečné práce</a:t>
            </a:r>
          </a:p>
        </p:txBody>
      </p:sp>
      <p:sp>
        <p:nvSpPr>
          <p:cNvPr id="23" name="Obdélník 22"/>
          <p:cNvSpPr/>
          <p:nvPr/>
        </p:nvSpPr>
        <p:spPr>
          <a:xfrm>
            <a:off x="17377948" y="25775916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27" name="TextovéPole 23"/>
          <p:cNvSpPr txBox="1">
            <a:spLocks noChangeArrowheads="1"/>
          </p:cNvSpPr>
          <p:nvPr/>
        </p:nvSpPr>
        <p:spPr bwMode="auto">
          <a:xfrm>
            <a:off x="17390646" y="29250482"/>
            <a:ext cx="13679219" cy="25840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6 – strana z prezentace závěrečné práce</a:t>
            </a:r>
          </a:p>
        </p:txBody>
      </p:sp>
      <p:sp>
        <p:nvSpPr>
          <p:cNvPr id="25" name="Obdélník 24"/>
          <p:cNvSpPr/>
          <p:nvPr/>
        </p:nvSpPr>
        <p:spPr>
          <a:xfrm>
            <a:off x="1689785" y="36071044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29" name="TextovéPole 25"/>
          <p:cNvSpPr txBox="1">
            <a:spLocks noChangeArrowheads="1"/>
          </p:cNvSpPr>
          <p:nvPr/>
        </p:nvSpPr>
        <p:spPr bwMode="auto">
          <a:xfrm>
            <a:off x="1702483" y="39545610"/>
            <a:ext cx="13679219" cy="258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7 – strana z prezentace závěrečné práce</a:t>
            </a:r>
          </a:p>
        </p:txBody>
      </p:sp>
      <p:sp>
        <p:nvSpPr>
          <p:cNvPr id="27" name="Obdélník 26"/>
          <p:cNvSpPr/>
          <p:nvPr/>
        </p:nvSpPr>
        <p:spPr>
          <a:xfrm>
            <a:off x="17377948" y="36071044"/>
            <a:ext cx="13679219" cy="974910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cs-CZ" sz="8099"/>
          </a:p>
        </p:txBody>
      </p:sp>
      <p:sp>
        <p:nvSpPr>
          <p:cNvPr id="13331" name="TextovéPole 27"/>
          <p:cNvSpPr txBox="1">
            <a:spLocks noChangeArrowheads="1"/>
          </p:cNvSpPr>
          <p:nvPr/>
        </p:nvSpPr>
        <p:spPr bwMode="auto">
          <a:xfrm>
            <a:off x="17390646" y="39545610"/>
            <a:ext cx="13679219" cy="25856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cs-CZ" sz="8099">
                <a:latin typeface="Calibri" pitchFamily="34" charset="0"/>
              </a:rPr>
              <a:t>Obr. 8 – strana z prezentace závěrečné práce</a:t>
            </a:r>
          </a:p>
        </p:txBody>
      </p:sp>
      <p:pic>
        <p:nvPicPr>
          <p:cNvPr id="3" name="Obrázek 2">
            <a:extLst>
              <a:ext uri="{FF2B5EF4-FFF2-40B4-BE49-F238E27FC236}">
                <a16:creationId xmlns:a16="http://schemas.microsoft.com/office/drawing/2014/main" id="{20C3C309-C148-4A37-BDAE-CA64A2B9439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00" y="5122800"/>
            <a:ext cx="13728000" cy="10296000"/>
          </a:xfrm>
          <a:prstGeom prst="rect">
            <a:avLst/>
          </a:prstGeom>
        </p:spPr>
      </p:pic>
      <p:pic>
        <p:nvPicPr>
          <p:cNvPr id="5" name="Obrázek 4">
            <a:extLst>
              <a:ext uri="{FF2B5EF4-FFF2-40B4-BE49-F238E27FC236}">
                <a16:creationId xmlns:a16="http://schemas.microsoft.com/office/drawing/2014/main" id="{3B76D516-297E-4DE7-9EA2-D03D5C241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00" y="15202800"/>
            <a:ext cx="13728000" cy="10296000"/>
          </a:xfrm>
          <a:prstGeom prst="rect">
            <a:avLst/>
          </a:prstGeom>
        </p:spPr>
      </p:pic>
      <p:pic>
        <p:nvPicPr>
          <p:cNvPr id="7" name="Obrázek 6">
            <a:extLst>
              <a:ext uri="{FF2B5EF4-FFF2-40B4-BE49-F238E27FC236}">
                <a16:creationId xmlns:a16="http://schemas.microsoft.com/office/drawing/2014/main" id="{9B5C2E85-504C-49D6-AA9C-92EC251A4AD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00" y="25282800"/>
            <a:ext cx="13728000" cy="10296000"/>
          </a:xfrm>
          <a:prstGeom prst="rect">
            <a:avLst/>
          </a:prstGeom>
        </p:spPr>
      </p:pic>
      <p:pic>
        <p:nvPicPr>
          <p:cNvPr id="9" name="Obrázek 8">
            <a:extLst>
              <a:ext uri="{FF2B5EF4-FFF2-40B4-BE49-F238E27FC236}">
                <a16:creationId xmlns:a16="http://schemas.microsoft.com/office/drawing/2014/main" id="{7393FD5A-BDD2-42C7-B1FF-8D67BEE2F8C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4800" y="35722800"/>
            <a:ext cx="13728000" cy="10296000"/>
          </a:xfrm>
          <a:prstGeom prst="rect">
            <a:avLst/>
          </a:prstGeom>
        </p:spPr>
      </p:pic>
      <p:pic>
        <p:nvPicPr>
          <p:cNvPr id="18" name="Obrázek 17">
            <a:extLst>
              <a:ext uri="{FF2B5EF4-FFF2-40B4-BE49-F238E27FC236}">
                <a16:creationId xmlns:a16="http://schemas.microsoft.com/office/drawing/2014/main" id="{035B9BE8-0A60-4046-996A-FB9218F8A30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00" y="15202800"/>
            <a:ext cx="13728000" cy="10296000"/>
          </a:xfrm>
          <a:prstGeom prst="rect">
            <a:avLst/>
          </a:prstGeom>
        </p:spPr>
      </p:pic>
      <p:pic>
        <p:nvPicPr>
          <p:cNvPr id="22" name="Obrázek 21">
            <a:extLst>
              <a:ext uri="{FF2B5EF4-FFF2-40B4-BE49-F238E27FC236}">
                <a16:creationId xmlns:a16="http://schemas.microsoft.com/office/drawing/2014/main" id="{600E6D68-1BFD-4532-A656-92747567825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00" y="25282800"/>
            <a:ext cx="13728000" cy="10296000"/>
          </a:xfrm>
          <a:prstGeom prst="rect">
            <a:avLst/>
          </a:prstGeom>
        </p:spPr>
      </p:pic>
      <p:pic>
        <p:nvPicPr>
          <p:cNvPr id="30" name="Obrázek 29">
            <a:extLst>
              <a:ext uri="{FF2B5EF4-FFF2-40B4-BE49-F238E27FC236}">
                <a16:creationId xmlns:a16="http://schemas.microsoft.com/office/drawing/2014/main" id="{2199BC48-B177-4BE2-875E-C01E5FBCB8F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00" y="35722800"/>
            <a:ext cx="13728000" cy="10296000"/>
          </a:xfrm>
          <a:prstGeom prst="rect">
            <a:avLst/>
          </a:prstGeom>
        </p:spPr>
      </p:pic>
      <p:pic>
        <p:nvPicPr>
          <p:cNvPr id="34" name="Obrázek 33" descr="Obsah obrázku text&#10;&#10;Popis byl vytvořen automaticky">
            <a:extLst>
              <a:ext uri="{FF2B5EF4-FFF2-40B4-BE49-F238E27FC236}">
                <a16:creationId xmlns:a16="http://schemas.microsoft.com/office/drawing/2014/main" id="{67B5B4D6-F64D-4601-A820-D6B604B896C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52000" y="5122800"/>
            <a:ext cx="13728000" cy="102960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tiv systému Office">
  <a:themeElements>
    <a:clrScheme name="Kancelář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celář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celář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11043</TotalTime>
  <Words>81</Words>
  <Application>Microsoft Office PowerPoint</Application>
  <PresentationFormat>Vlastní</PresentationFormat>
  <Paragraphs>11</Paragraphs>
  <Slides>1</Slides>
  <Notes>0</Notes>
  <HiddenSlides>0</HiddenSlides>
  <MMClips>0</MMClips>
  <ScaleCrop>false</ScaleCrop>
  <HeadingPairs>
    <vt:vector size="6" baseType="variant">
      <vt:variant>
        <vt:lpstr>Použitá písma</vt:lpstr>
      </vt:variant>
      <vt:variant>
        <vt:i4>3</vt:i4>
      </vt:variant>
      <vt:variant>
        <vt:lpstr>Motiv</vt:lpstr>
      </vt:variant>
      <vt:variant>
        <vt:i4>1</vt:i4>
      </vt:variant>
      <vt:variant>
        <vt:lpstr>Nadpisy snímků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Motiv systému Office</vt:lpstr>
      <vt:lpstr>Prezentace aplikace PowerPoint</vt:lpstr>
    </vt:vector>
  </TitlesOfParts>
  <Company>VUT Brno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Prezentace aplikace PowerPoint</dc:title>
  <dc:creator>Vladimír Fuis</dc:creator>
  <cp:lastModifiedBy>Filip</cp:lastModifiedBy>
  <cp:revision>18</cp:revision>
  <dcterms:created xsi:type="dcterms:W3CDTF">2016-05-24T09:35:16Z</dcterms:created>
  <dcterms:modified xsi:type="dcterms:W3CDTF">2021-07-03T13:52:10Z</dcterms:modified>
</cp:coreProperties>
</file>