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59" r:id="rId9"/>
    <p:sldId id="263" r:id="rId10"/>
    <p:sldId id="265" r:id="rId11"/>
  </p:sldIdLst>
  <p:sldSz cx="3905250" cy="29305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9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4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4" y="479602"/>
            <a:ext cx="3319463" cy="1020257"/>
          </a:xfrm>
        </p:spPr>
        <p:txBody>
          <a:bodyPr anchor="b"/>
          <a:lstStyle>
            <a:lvl1pPr algn="ctr">
              <a:defRPr sz="25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156" y="1539204"/>
            <a:ext cx="2928938" cy="707532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270" indent="0" algn="ctr">
              <a:buNone/>
              <a:defRPr sz="854"/>
            </a:lvl2pPr>
            <a:lvl3pPr marL="390540" indent="0" algn="ctr">
              <a:buNone/>
              <a:defRPr sz="769"/>
            </a:lvl3pPr>
            <a:lvl4pPr marL="585810" indent="0" algn="ctr">
              <a:buNone/>
              <a:defRPr sz="683"/>
            </a:lvl4pPr>
            <a:lvl5pPr marL="781080" indent="0" algn="ctr">
              <a:buNone/>
              <a:defRPr sz="683"/>
            </a:lvl5pPr>
            <a:lvl6pPr marL="976351" indent="0" algn="ctr">
              <a:buNone/>
              <a:defRPr sz="683"/>
            </a:lvl6pPr>
            <a:lvl7pPr marL="1171621" indent="0" algn="ctr">
              <a:buNone/>
              <a:defRPr sz="683"/>
            </a:lvl7pPr>
            <a:lvl8pPr marL="1366891" indent="0" algn="ctr">
              <a:buNone/>
              <a:defRPr sz="683"/>
            </a:lvl8pPr>
            <a:lvl9pPr marL="1562161" indent="0" algn="ctr">
              <a:buNone/>
              <a:defRPr sz="68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8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4695" y="156024"/>
            <a:ext cx="842070" cy="248348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486" y="156024"/>
            <a:ext cx="2477393" cy="24834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52" y="730597"/>
            <a:ext cx="3368278" cy="1219017"/>
          </a:xfrm>
        </p:spPr>
        <p:txBody>
          <a:bodyPr anchor="b"/>
          <a:lstStyle>
            <a:lvl1pPr>
              <a:defRPr sz="25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52" y="1961146"/>
            <a:ext cx="3368278" cy="641052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/>
                </a:solidFill>
              </a:defRPr>
            </a:lvl1pPr>
            <a:lvl2pPr marL="195270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540" indent="0">
              <a:buNone/>
              <a:defRPr sz="769">
                <a:solidFill>
                  <a:schemeClr val="tx1">
                    <a:tint val="75000"/>
                  </a:schemeClr>
                </a:solidFill>
              </a:defRPr>
            </a:lvl3pPr>
            <a:lvl4pPr marL="58581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108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63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62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8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216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486" y="780117"/>
            <a:ext cx="1659731" cy="18593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7033" y="780117"/>
            <a:ext cx="1659731" cy="185939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9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95" y="156024"/>
            <a:ext cx="3368278" cy="5664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95" y="718386"/>
            <a:ext cx="1652104" cy="352070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270" indent="0">
              <a:buNone/>
              <a:defRPr sz="854" b="1"/>
            </a:lvl2pPr>
            <a:lvl3pPr marL="390540" indent="0">
              <a:buNone/>
              <a:defRPr sz="769" b="1"/>
            </a:lvl3pPr>
            <a:lvl4pPr marL="585810" indent="0">
              <a:buNone/>
              <a:defRPr sz="683" b="1"/>
            </a:lvl4pPr>
            <a:lvl5pPr marL="781080" indent="0">
              <a:buNone/>
              <a:defRPr sz="683" b="1"/>
            </a:lvl5pPr>
            <a:lvl6pPr marL="976351" indent="0">
              <a:buNone/>
              <a:defRPr sz="683" b="1"/>
            </a:lvl6pPr>
            <a:lvl7pPr marL="1171621" indent="0">
              <a:buNone/>
              <a:defRPr sz="683" b="1"/>
            </a:lvl7pPr>
            <a:lvl8pPr marL="1366891" indent="0">
              <a:buNone/>
              <a:defRPr sz="683" b="1"/>
            </a:lvl8pPr>
            <a:lvl9pPr marL="1562161" indent="0">
              <a:buNone/>
              <a:defRPr sz="68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995" y="1070456"/>
            <a:ext cx="1652104" cy="15744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7033" y="718386"/>
            <a:ext cx="1660240" cy="352070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270" indent="0">
              <a:buNone/>
              <a:defRPr sz="854" b="1"/>
            </a:lvl2pPr>
            <a:lvl3pPr marL="390540" indent="0">
              <a:buNone/>
              <a:defRPr sz="769" b="1"/>
            </a:lvl3pPr>
            <a:lvl4pPr marL="585810" indent="0">
              <a:buNone/>
              <a:defRPr sz="683" b="1"/>
            </a:lvl4pPr>
            <a:lvl5pPr marL="781080" indent="0">
              <a:buNone/>
              <a:defRPr sz="683" b="1"/>
            </a:lvl5pPr>
            <a:lvl6pPr marL="976351" indent="0">
              <a:buNone/>
              <a:defRPr sz="683" b="1"/>
            </a:lvl6pPr>
            <a:lvl7pPr marL="1171621" indent="0">
              <a:buNone/>
              <a:defRPr sz="683" b="1"/>
            </a:lvl7pPr>
            <a:lvl8pPr marL="1366891" indent="0">
              <a:buNone/>
              <a:defRPr sz="683" b="1"/>
            </a:lvl8pPr>
            <a:lvl9pPr marL="1562161" indent="0">
              <a:buNone/>
              <a:defRPr sz="68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7033" y="1070456"/>
            <a:ext cx="1660240" cy="15744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6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94" y="195368"/>
            <a:ext cx="1259545" cy="683789"/>
          </a:xfrm>
        </p:spPr>
        <p:txBody>
          <a:bodyPr anchor="b"/>
          <a:lstStyle>
            <a:lvl1pPr>
              <a:defRPr sz="13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240" y="421942"/>
            <a:ext cx="1977033" cy="2082572"/>
          </a:xfrm>
        </p:spPr>
        <p:txBody>
          <a:bodyPr/>
          <a:lstStyle>
            <a:lvl1pPr>
              <a:defRPr sz="1367"/>
            </a:lvl1pPr>
            <a:lvl2pPr>
              <a:defRPr sz="1196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94" y="879158"/>
            <a:ext cx="1259545" cy="1628748"/>
          </a:xfrm>
        </p:spPr>
        <p:txBody>
          <a:bodyPr/>
          <a:lstStyle>
            <a:lvl1pPr marL="0" indent="0">
              <a:buNone/>
              <a:defRPr sz="683"/>
            </a:lvl1pPr>
            <a:lvl2pPr marL="195270" indent="0">
              <a:buNone/>
              <a:defRPr sz="598"/>
            </a:lvl2pPr>
            <a:lvl3pPr marL="390540" indent="0">
              <a:buNone/>
              <a:defRPr sz="513"/>
            </a:lvl3pPr>
            <a:lvl4pPr marL="585810" indent="0">
              <a:buNone/>
              <a:defRPr sz="427"/>
            </a:lvl4pPr>
            <a:lvl5pPr marL="781080" indent="0">
              <a:buNone/>
              <a:defRPr sz="427"/>
            </a:lvl5pPr>
            <a:lvl6pPr marL="976351" indent="0">
              <a:buNone/>
              <a:defRPr sz="427"/>
            </a:lvl6pPr>
            <a:lvl7pPr marL="1171621" indent="0">
              <a:buNone/>
              <a:defRPr sz="427"/>
            </a:lvl7pPr>
            <a:lvl8pPr marL="1366891" indent="0">
              <a:buNone/>
              <a:defRPr sz="427"/>
            </a:lvl8pPr>
            <a:lvl9pPr marL="1562161" indent="0">
              <a:buNone/>
              <a:defRPr sz="4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6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94" y="195368"/>
            <a:ext cx="1259545" cy="683789"/>
          </a:xfrm>
        </p:spPr>
        <p:txBody>
          <a:bodyPr anchor="b"/>
          <a:lstStyle>
            <a:lvl1pPr>
              <a:defRPr sz="13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60240" y="421942"/>
            <a:ext cx="1977033" cy="2082572"/>
          </a:xfrm>
        </p:spPr>
        <p:txBody>
          <a:bodyPr anchor="t"/>
          <a:lstStyle>
            <a:lvl1pPr marL="0" indent="0">
              <a:buNone/>
              <a:defRPr sz="1367"/>
            </a:lvl1pPr>
            <a:lvl2pPr marL="195270" indent="0">
              <a:buNone/>
              <a:defRPr sz="1196"/>
            </a:lvl2pPr>
            <a:lvl3pPr marL="390540" indent="0">
              <a:buNone/>
              <a:defRPr sz="1025"/>
            </a:lvl3pPr>
            <a:lvl4pPr marL="585810" indent="0">
              <a:buNone/>
              <a:defRPr sz="854"/>
            </a:lvl4pPr>
            <a:lvl5pPr marL="781080" indent="0">
              <a:buNone/>
              <a:defRPr sz="854"/>
            </a:lvl5pPr>
            <a:lvl6pPr marL="976351" indent="0">
              <a:buNone/>
              <a:defRPr sz="854"/>
            </a:lvl6pPr>
            <a:lvl7pPr marL="1171621" indent="0">
              <a:buNone/>
              <a:defRPr sz="854"/>
            </a:lvl7pPr>
            <a:lvl8pPr marL="1366891" indent="0">
              <a:buNone/>
              <a:defRPr sz="854"/>
            </a:lvl8pPr>
            <a:lvl9pPr marL="1562161" indent="0">
              <a:buNone/>
              <a:defRPr sz="85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94" y="879158"/>
            <a:ext cx="1259545" cy="1628748"/>
          </a:xfrm>
        </p:spPr>
        <p:txBody>
          <a:bodyPr/>
          <a:lstStyle>
            <a:lvl1pPr marL="0" indent="0">
              <a:buNone/>
              <a:defRPr sz="683"/>
            </a:lvl1pPr>
            <a:lvl2pPr marL="195270" indent="0">
              <a:buNone/>
              <a:defRPr sz="598"/>
            </a:lvl2pPr>
            <a:lvl3pPr marL="390540" indent="0">
              <a:buNone/>
              <a:defRPr sz="513"/>
            </a:lvl3pPr>
            <a:lvl4pPr marL="585810" indent="0">
              <a:buNone/>
              <a:defRPr sz="427"/>
            </a:lvl4pPr>
            <a:lvl5pPr marL="781080" indent="0">
              <a:buNone/>
              <a:defRPr sz="427"/>
            </a:lvl5pPr>
            <a:lvl6pPr marL="976351" indent="0">
              <a:buNone/>
              <a:defRPr sz="427"/>
            </a:lvl6pPr>
            <a:lvl7pPr marL="1171621" indent="0">
              <a:buNone/>
              <a:defRPr sz="427"/>
            </a:lvl7pPr>
            <a:lvl8pPr marL="1366891" indent="0">
              <a:buNone/>
              <a:defRPr sz="427"/>
            </a:lvl8pPr>
            <a:lvl9pPr marL="1562161" indent="0">
              <a:buNone/>
              <a:defRPr sz="4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486" y="156024"/>
            <a:ext cx="3368278" cy="56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86" y="780117"/>
            <a:ext cx="3368278" cy="18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486" y="2716163"/>
            <a:ext cx="878681" cy="15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3D9D-F351-4DB4-9E64-4F22F2A0B843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614" y="2716163"/>
            <a:ext cx="1318022" cy="15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8083" y="2716163"/>
            <a:ext cx="878681" cy="15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317F-56F0-4363-99B5-1478AFEA4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20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0540" rtl="0" eaLnBrk="1" latinLnBrk="0" hangingPunct="1">
        <a:lnSpc>
          <a:spcPct val="90000"/>
        </a:lnSpc>
        <a:spcBef>
          <a:spcPct val="0"/>
        </a:spcBef>
        <a:buNone/>
        <a:defRPr sz="18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635" indent="-97635" algn="l" defTabSz="3905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292905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8175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445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4pPr>
      <a:lvl5pPr marL="878716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5pPr>
      <a:lvl6pPr marL="1073986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6pPr>
      <a:lvl7pPr marL="1269256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7pPr>
      <a:lvl8pPr marL="1464526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8pPr>
      <a:lvl9pPr marL="1659796" indent="-97635" algn="l" defTabSz="39054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1pPr>
      <a:lvl2pPr marL="195270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2pPr>
      <a:lvl3pPr marL="390540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3pPr>
      <a:lvl4pPr marL="585810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4pPr>
      <a:lvl5pPr marL="781080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5pPr>
      <a:lvl6pPr marL="976351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6pPr>
      <a:lvl7pPr marL="1171621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7pPr>
      <a:lvl8pPr marL="1366891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8pPr>
      <a:lvl9pPr marL="1562161" algn="l" defTabSz="390540" rtl="0" eaLnBrk="1" latinLnBrk="0" hangingPunct="1">
        <a:defRPr sz="7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19.png"/><Relationship Id="rId3" Type="http://schemas.openxmlformats.org/officeDocument/2006/relationships/image" Target="../media/image13.png"/><Relationship Id="rId21" Type="http://schemas.openxmlformats.org/officeDocument/2006/relationships/image" Target="../media/image7.jpeg"/><Relationship Id="rId7" Type="http://schemas.openxmlformats.org/officeDocument/2006/relationships/image" Target="../media/image5.png"/><Relationship Id="rId12" Type="http://schemas.openxmlformats.org/officeDocument/2006/relationships/image" Target="../media/image17.jpeg"/><Relationship Id="rId17" Type="http://schemas.openxmlformats.org/officeDocument/2006/relationships/image" Target="../media/image4.jpe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24" Type="http://schemas.openxmlformats.org/officeDocument/2006/relationships/image" Target="../media/image22.jpeg"/><Relationship Id="rId5" Type="http://schemas.openxmlformats.org/officeDocument/2006/relationships/image" Target="../media/image10.png"/><Relationship Id="rId15" Type="http://schemas.openxmlformats.org/officeDocument/2006/relationships/image" Target="../media/image3.png"/><Relationship Id="rId23" Type="http://schemas.openxmlformats.org/officeDocument/2006/relationships/image" Target="../media/image21.jpe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.png"/><Relationship Id="rId2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69" y="36479"/>
            <a:ext cx="3905250" cy="293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8" y="436665"/>
            <a:ext cx="1219306" cy="1828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7949" y="436223"/>
            <a:ext cx="1220400" cy="604800"/>
          </a:xfrm>
          <a:prstGeom prst="rect">
            <a:avLst/>
          </a:prstGeom>
          <a:solidFill>
            <a:srgbClr val="12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32" y="1047252"/>
            <a:ext cx="1210744" cy="6083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2" y="1501742"/>
            <a:ext cx="152413" cy="762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1" y="1349424"/>
            <a:ext cx="152413" cy="762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1" y="1197244"/>
            <a:ext cx="152413" cy="762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2" y="1503296"/>
            <a:ext cx="152413" cy="7620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1350978"/>
            <a:ext cx="152413" cy="7620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1198798"/>
            <a:ext cx="152413" cy="7620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2" y="1503174"/>
            <a:ext cx="152413" cy="7620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1" y="1350856"/>
            <a:ext cx="152413" cy="7620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1" y="1198676"/>
            <a:ext cx="152413" cy="76207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632372" y="43857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626657" y="1655545"/>
            <a:ext cx="122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26657" y="1044938"/>
            <a:ext cx="122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37" y="1884531"/>
            <a:ext cx="152413" cy="22855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63" y="1884531"/>
            <a:ext cx="152413" cy="22855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90" y="1884531"/>
            <a:ext cx="152413" cy="22855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75" y="1884531"/>
            <a:ext cx="152413" cy="22855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662094" y="1677638"/>
            <a:ext cx="11470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洗衣、烘衣與預排設定</a:t>
            </a:r>
            <a:endParaRPr lang="zh-TW" altLang="en-US" sz="7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Picture 2" descr="LG WD-S16VBD 洗脫烘滾筒洗衣機使用心得及WiFi設定教學(2019/12/27有更新使用心得) – 電癮院"/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1" t="19286" r="37601" b="69326"/>
          <a:stretch/>
        </p:blipFill>
        <p:spPr bwMode="auto">
          <a:xfrm>
            <a:off x="1726126" y="720329"/>
            <a:ext cx="240787" cy="3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2" y="818254"/>
            <a:ext cx="152413" cy="152474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924848" y="801879"/>
            <a:ext cx="497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洗衣機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 rot="10800000">
            <a:off x="2567730" y="467661"/>
            <a:ext cx="2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64007" y="447320"/>
            <a:ext cx="136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←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659221" y="454158"/>
            <a:ext cx="480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246" y="1884133"/>
            <a:ext cx="171868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Picture 2" descr="火icon图标免费下载-图标m-tutlhidxc-新图网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26" y="1931745"/>
            <a:ext cx="135176" cy="13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2048110" y="1881468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38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9" t="4571" r="40162" b="75162"/>
          <a:stretch/>
        </p:blipFill>
        <p:spPr bwMode="auto">
          <a:xfrm>
            <a:off x="2074560" y="1922422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2276511" y="1884133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40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25371" r="52944" b="54362"/>
          <a:stretch/>
        </p:blipFill>
        <p:spPr bwMode="auto">
          <a:xfrm>
            <a:off x="2302961" y="1925087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2504350" y="188408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42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1" t="48772" r="13000" b="30961"/>
          <a:stretch/>
        </p:blipFill>
        <p:spPr bwMode="auto">
          <a:xfrm>
            <a:off x="2526807" y="1929032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0" y="434918"/>
            <a:ext cx="1219306" cy="182895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 rot="-300000">
            <a:off x="779181" y="1086951"/>
            <a:ext cx="411648" cy="524946"/>
            <a:chOff x="356319" y="675475"/>
            <a:chExt cx="1238561" cy="1579450"/>
          </a:xfrm>
        </p:grpSpPr>
        <p:pic>
          <p:nvPicPr>
            <p:cNvPr id="32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8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pic>
        <p:nvPicPr>
          <p:cNvPr id="5122" name="Picture 2" descr="LG WD-S16VBD 洗脫烘滾筒洗衣機使用心得及WiFi設定教學(2019/12/27有更新使用心得) – 電癮院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6" t="3855"/>
          <a:stretch/>
        </p:blipFill>
        <p:spPr bwMode="auto">
          <a:xfrm>
            <a:off x="4262629" y="-18288"/>
            <a:ext cx="1844264" cy="31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G WD-S16VBD 洗脫烘滾筒洗衣機使用心得及WiFi設定教學(2019/12/27有更新使用心得) – 電癮院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3855" r="122" b="69155"/>
          <a:stretch/>
        </p:blipFill>
        <p:spPr bwMode="auto">
          <a:xfrm>
            <a:off x="1954050" y="900"/>
            <a:ext cx="1951200" cy="9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53121" y="977400"/>
            <a:ext cx="1951200" cy="97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12" name="矩形 11"/>
          <p:cNvSpPr/>
          <p:nvPr/>
        </p:nvSpPr>
        <p:spPr>
          <a:xfrm>
            <a:off x="1953121" y="1954800"/>
            <a:ext cx="1951200" cy="97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13" name="直線接點 12"/>
          <p:cNvCxnSpPr/>
          <p:nvPr/>
        </p:nvCxnSpPr>
        <p:spPr>
          <a:xfrm>
            <a:off x="1953121" y="975890"/>
            <a:ext cx="195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952470" y="1953000"/>
            <a:ext cx="195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91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8" y="436665"/>
            <a:ext cx="1219306" cy="1828958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627949" y="436223"/>
            <a:ext cx="1220400" cy="604800"/>
          </a:xfrm>
          <a:prstGeom prst="rect">
            <a:avLst/>
          </a:prstGeom>
          <a:solidFill>
            <a:srgbClr val="12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2204008" y="-467687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" y="220632"/>
            <a:ext cx="609653" cy="609653"/>
          </a:xfrm>
          <a:prstGeom prst="rect">
            <a:avLst/>
          </a:prstGeom>
        </p:spPr>
      </p:pic>
      <p:grpSp>
        <p:nvGrpSpPr>
          <p:cNvPr id="35" name="群組 34"/>
          <p:cNvGrpSpPr/>
          <p:nvPr/>
        </p:nvGrpSpPr>
        <p:grpSpPr>
          <a:xfrm rot="300000">
            <a:off x="168866" y="1012430"/>
            <a:ext cx="411648" cy="524946"/>
            <a:chOff x="356319" y="675475"/>
            <a:chExt cx="1238561" cy="1579450"/>
          </a:xfrm>
        </p:grpSpPr>
        <p:pic>
          <p:nvPicPr>
            <p:cNvPr id="36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/>
          <p:cNvGrpSpPr/>
          <p:nvPr/>
        </p:nvGrpSpPr>
        <p:grpSpPr>
          <a:xfrm>
            <a:off x="-429165" y="1091051"/>
            <a:ext cx="411648" cy="524946"/>
            <a:chOff x="356319" y="675475"/>
            <a:chExt cx="1238561" cy="1579450"/>
          </a:xfrm>
        </p:grpSpPr>
        <p:pic>
          <p:nvPicPr>
            <p:cNvPr id="4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群組 41"/>
          <p:cNvGrpSpPr/>
          <p:nvPr/>
        </p:nvGrpSpPr>
        <p:grpSpPr>
          <a:xfrm rot="-300000">
            <a:off x="1059267" y="288399"/>
            <a:ext cx="411648" cy="524946"/>
            <a:chOff x="356319" y="675475"/>
            <a:chExt cx="1238561" cy="1579450"/>
          </a:xfrm>
        </p:grpSpPr>
        <p:pic>
          <p:nvPicPr>
            <p:cNvPr id="43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群組 45"/>
          <p:cNvGrpSpPr/>
          <p:nvPr/>
        </p:nvGrpSpPr>
        <p:grpSpPr>
          <a:xfrm rot="300000">
            <a:off x="-442647" y="453605"/>
            <a:ext cx="411648" cy="524946"/>
            <a:chOff x="356319" y="675475"/>
            <a:chExt cx="1238561" cy="1579450"/>
          </a:xfrm>
        </p:grpSpPr>
        <p:pic>
          <p:nvPicPr>
            <p:cNvPr id="47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火icon图标免费下载-图标m-tutlhidxc-新图网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53" y="1293971"/>
              <a:ext cx="406717" cy="4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群組 49"/>
          <p:cNvGrpSpPr/>
          <p:nvPr/>
        </p:nvGrpSpPr>
        <p:grpSpPr>
          <a:xfrm rot="-300000">
            <a:off x="178728" y="262985"/>
            <a:ext cx="411648" cy="524946"/>
            <a:chOff x="356319" y="675475"/>
            <a:chExt cx="1238561" cy="1579450"/>
          </a:xfrm>
        </p:grpSpPr>
        <p:pic>
          <p:nvPicPr>
            <p:cNvPr id="51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火icon图标免费下载-图标m-tutlhidxc-新图网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53" y="1293971"/>
              <a:ext cx="406717" cy="4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群組 1"/>
          <p:cNvGrpSpPr/>
          <p:nvPr/>
        </p:nvGrpSpPr>
        <p:grpSpPr>
          <a:xfrm>
            <a:off x="-479642" y="174767"/>
            <a:ext cx="485638" cy="523796"/>
            <a:chOff x="134621" y="675475"/>
            <a:chExt cx="1460259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1" t="33723" r="34369" b="32667"/>
            <a:stretch/>
          </p:blipFill>
          <p:spPr bwMode="auto">
            <a:xfrm flipH="1">
              <a:off x="134621" y="1160780"/>
              <a:ext cx="524748" cy="68326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LG WD-S16VBD 洗脫烘滾筒洗衣機使用心得及WiFi設定教學(2019/12/27有更新使用心得) – 電癮院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6" t="3855"/>
          <a:stretch/>
        </p:blipFill>
        <p:spPr bwMode="auto">
          <a:xfrm>
            <a:off x="4497409" y="-775876"/>
            <a:ext cx="1844264" cy="31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群組 58"/>
          <p:cNvGrpSpPr/>
          <p:nvPr/>
        </p:nvGrpSpPr>
        <p:grpSpPr>
          <a:xfrm>
            <a:off x="2929651" y="1046743"/>
            <a:ext cx="152413" cy="610078"/>
            <a:chOff x="2456805" y="436665"/>
            <a:chExt cx="152413" cy="610078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665466"/>
              <a:ext cx="152413" cy="76207"/>
            </a:xfrm>
            <a:prstGeom prst="rect">
              <a:avLst/>
            </a:prstGeom>
          </p:spPr>
        </p:pic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589199"/>
              <a:ext cx="152413" cy="76207"/>
            </a:xfrm>
            <a:prstGeom prst="rect">
              <a:avLst/>
            </a:prstGeom>
          </p:spPr>
        </p:pic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512932"/>
              <a:ext cx="152413" cy="76207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436665"/>
              <a:ext cx="152413" cy="76207"/>
            </a:xfrm>
            <a:prstGeom prst="rect">
              <a:avLst/>
            </a:prstGeom>
          </p:spPr>
        </p:pic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970536"/>
              <a:ext cx="152413" cy="76207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894267"/>
              <a:ext cx="152413" cy="76207"/>
            </a:xfrm>
            <a:prstGeom prst="rect">
              <a:avLst/>
            </a:prstGeom>
          </p:spPr>
        </p:pic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818000"/>
              <a:ext cx="152413" cy="76207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741733"/>
              <a:ext cx="152413" cy="76207"/>
            </a:xfrm>
            <a:prstGeom prst="rect">
              <a:avLst/>
            </a:prstGeom>
          </p:spPr>
        </p:pic>
      </p:grpSp>
      <p:grpSp>
        <p:nvGrpSpPr>
          <p:cNvPr id="67" name="群組 66"/>
          <p:cNvGrpSpPr/>
          <p:nvPr/>
        </p:nvGrpSpPr>
        <p:grpSpPr>
          <a:xfrm>
            <a:off x="1624752" y="315121"/>
            <a:ext cx="1222082" cy="76207"/>
            <a:chOff x="1624752" y="315121"/>
            <a:chExt cx="1222082" cy="76207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182" y="315121"/>
              <a:ext cx="152413" cy="76207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72" y="315121"/>
              <a:ext cx="152413" cy="76207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562" y="315121"/>
              <a:ext cx="152413" cy="76207"/>
            </a:xfrm>
            <a:prstGeom prst="rect">
              <a:avLst/>
            </a:prstGeom>
          </p:spPr>
        </p:pic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752" y="315121"/>
              <a:ext cx="152413" cy="76207"/>
            </a:xfrm>
            <a:prstGeom prst="rect">
              <a:avLst/>
            </a:prstGeom>
          </p:spPr>
        </p:pic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421" y="315121"/>
              <a:ext cx="152413" cy="76207"/>
            </a:xfrm>
            <a:prstGeom prst="rect">
              <a:avLst/>
            </a:prstGeom>
          </p:spPr>
        </p:pic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12" y="315121"/>
              <a:ext cx="152413" cy="76207"/>
            </a:xfrm>
            <a:prstGeom prst="rect">
              <a:avLst/>
            </a:prstGeom>
          </p:spPr>
        </p:pic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2" y="315121"/>
              <a:ext cx="152413" cy="76207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992" y="315121"/>
              <a:ext cx="152413" cy="76207"/>
            </a:xfrm>
            <a:prstGeom prst="rect">
              <a:avLst/>
            </a:prstGeom>
          </p:spPr>
        </p:pic>
      </p:grpSp>
      <p:grpSp>
        <p:nvGrpSpPr>
          <p:cNvPr id="90" name="群組 89"/>
          <p:cNvGrpSpPr/>
          <p:nvPr/>
        </p:nvGrpSpPr>
        <p:grpSpPr>
          <a:xfrm>
            <a:off x="2929651" y="1655545"/>
            <a:ext cx="152413" cy="610078"/>
            <a:chOff x="2456805" y="436665"/>
            <a:chExt cx="152413" cy="610078"/>
          </a:xfrm>
        </p:grpSpPr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665466"/>
              <a:ext cx="152413" cy="76207"/>
            </a:xfrm>
            <a:prstGeom prst="rect">
              <a:avLst/>
            </a:prstGeom>
          </p:spPr>
        </p:pic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589199"/>
              <a:ext cx="152413" cy="76207"/>
            </a:xfrm>
            <a:prstGeom prst="rect">
              <a:avLst/>
            </a:prstGeom>
          </p:spPr>
        </p:pic>
        <p:pic>
          <p:nvPicPr>
            <p:cNvPr id="93" name="圖片 9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512932"/>
              <a:ext cx="152413" cy="76207"/>
            </a:xfrm>
            <a:prstGeom prst="rect">
              <a:avLst/>
            </a:prstGeom>
          </p:spPr>
        </p:pic>
        <p:pic>
          <p:nvPicPr>
            <p:cNvPr id="94" name="圖片 93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436665"/>
              <a:ext cx="152413" cy="76207"/>
            </a:xfrm>
            <a:prstGeom prst="rect">
              <a:avLst/>
            </a:prstGeom>
          </p:spPr>
        </p:pic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970536"/>
              <a:ext cx="152413" cy="76207"/>
            </a:xfrm>
            <a:prstGeom prst="rect">
              <a:avLst/>
            </a:prstGeom>
          </p:spPr>
        </p:pic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894267"/>
              <a:ext cx="152413" cy="76207"/>
            </a:xfrm>
            <a:prstGeom prst="rect">
              <a:avLst/>
            </a:prstGeom>
          </p:spPr>
        </p:pic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818000"/>
              <a:ext cx="152413" cy="76207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05" y="741733"/>
              <a:ext cx="152413" cy="76207"/>
            </a:xfrm>
            <a:prstGeom prst="rect">
              <a:avLst/>
            </a:prstGeom>
          </p:spPr>
        </p:pic>
      </p:grpSp>
      <p:grpSp>
        <p:nvGrpSpPr>
          <p:cNvPr id="99" name="群組 98"/>
          <p:cNvGrpSpPr/>
          <p:nvPr/>
        </p:nvGrpSpPr>
        <p:grpSpPr>
          <a:xfrm>
            <a:off x="1624752" y="2337254"/>
            <a:ext cx="1222082" cy="76207"/>
            <a:chOff x="1624752" y="315121"/>
            <a:chExt cx="1222082" cy="76207"/>
          </a:xfrm>
        </p:grpSpPr>
        <p:pic>
          <p:nvPicPr>
            <p:cNvPr id="100" name="圖片 99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182" y="315121"/>
              <a:ext cx="152413" cy="76207"/>
            </a:xfrm>
            <a:prstGeom prst="rect">
              <a:avLst/>
            </a:prstGeom>
          </p:spPr>
        </p:pic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72" y="315121"/>
              <a:ext cx="152413" cy="76207"/>
            </a:xfrm>
            <a:prstGeom prst="rect">
              <a:avLst/>
            </a:prstGeom>
          </p:spPr>
        </p:pic>
        <p:pic>
          <p:nvPicPr>
            <p:cNvPr id="102" name="圖片 101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562" y="315121"/>
              <a:ext cx="152413" cy="76207"/>
            </a:xfrm>
            <a:prstGeom prst="rect">
              <a:avLst/>
            </a:prstGeom>
          </p:spPr>
        </p:pic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752" y="315121"/>
              <a:ext cx="152413" cy="76207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421" y="315121"/>
              <a:ext cx="152413" cy="76207"/>
            </a:xfrm>
            <a:prstGeom prst="rect">
              <a:avLst/>
            </a:prstGeom>
          </p:spPr>
        </p:pic>
        <p:pic>
          <p:nvPicPr>
            <p:cNvPr id="105" name="圖片 104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12" y="315121"/>
              <a:ext cx="152413" cy="76207"/>
            </a:xfrm>
            <a:prstGeom prst="rect">
              <a:avLst/>
            </a:prstGeom>
          </p:spPr>
        </p:pic>
        <p:pic>
          <p:nvPicPr>
            <p:cNvPr id="106" name="圖片 105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2" y="315121"/>
              <a:ext cx="152413" cy="76207"/>
            </a:xfrm>
            <a:prstGeom prst="rect">
              <a:avLst/>
            </a:prstGeom>
          </p:spPr>
        </p:pic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992" y="315121"/>
              <a:ext cx="152413" cy="76207"/>
            </a:xfrm>
            <a:prstGeom prst="rect">
              <a:avLst/>
            </a:prstGeom>
          </p:spPr>
        </p:pic>
      </p:grpSp>
      <p:sp>
        <p:nvSpPr>
          <p:cNvPr id="1024" name="矩形 1023"/>
          <p:cNvSpPr/>
          <p:nvPr/>
        </p:nvSpPr>
        <p:spPr>
          <a:xfrm>
            <a:off x="-1103116" y="1391741"/>
            <a:ext cx="2440800" cy="12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-1034459" y="1667096"/>
            <a:ext cx="211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-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-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-</a:t>
            </a:r>
            <a:endParaRPr lang="zh-TW" altLang="en-US" sz="800" b="1" dirty="0">
              <a:ln w="38100">
                <a:solidFill>
                  <a:srgbClr val="7030A0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-1034460" y="1973010"/>
            <a:ext cx="211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</a:t>
            </a:r>
            <a:r>
              <a:rPr lang="en-US" altLang="zh-TW" sz="800" b="1" dirty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</a:t>
            </a:r>
            <a:r>
              <a:rPr lang="en-US" altLang="zh-TW" sz="800" b="1" dirty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- </a:t>
            </a:r>
            <a:r>
              <a:rPr lang="en-US" altLang="zh-TW" sz="800" b="1" dirty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800" b="1" dirty="0">
              <a:ln w="38100">
                <a:solidFill>
                  <a:srgbClr val="7030A0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-1034460" y="2280928"/>
            <a:ext cx="211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    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    </a:t>
            </a:r>
            <a:r>
              <a:rPr lang="zh-TW" altLang="en-US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en-US" altLang="zh-TW" sz="800" b="1" dirty="0" smtClean="0">
                <a:ln w="38100">
                  <a:solidFill>
                    <a:srgbClr val="7030A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-   </a:t>
            </a:r>
            <a:endParaRPr lang="zh-TW" altLang="en-US" sz="800" b="1" dirty="0">
              <a:ln w="38100">
                <a:solidFill>
                  <a:srgbClr val="7030A0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5" name="圖片 10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32" y="1047252"/>
            <a:ext cx="1210744" cy="608399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2" y="1501742"/>
            <a:ext cx="152413" cy="76207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1" y="1349424"/>
            <a:ext cx="152413" cy="76207"/>
          </a:xfrm>
          <a:prstGeom prst="rect">
            <a:avLst/>
          </a:prstGeom>
        </p:spPr>
      </p:pic>
      <p:pic>
        <p:nvPicPr>
          <p:cNvPr id="113" name="圖片 112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41" y="1197244"/>
            <a:ext cx="152413" cy="76207"/>
          </a:xfrm>
          <a:prstGeom prst="rect">
            <a:avLst/>
          </a:prstGeom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2" y="1503296"/>
            <a:ext cx="152413" cy="76207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1350978"/>
            <a:ext cx="152413" cy="76207"/>
          </a:xfrm>
          <a:prstGeom prst="rect">
            <a:avLst/>
          </a:prstGeom>
        </p:spPr>
      </p:pic>
      <p:pic>
        <p:nvPicPr>
          <p:cNvPr id="116" name="圖片 115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1198798"/>
            <a:ext cx="152413" cy="76207"/>
          </a:xfrm>
          <a:prstGeom prst="rect">
            <a:avLst/>
          </a:prstGeom>
        </p:spPr>
      </p:pic>
      <p:pic>
        <p:nvPicPr>
          <p:cNvPr id="120" name="圖片 119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2" y="1503174"/>
            <a:ext cx="152413" cy="76207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1" y="1350856"/>
            <a:ext cx="152413" cy="76207"/>
          </a:xfrm>
          <a:prstGeom prst="rect">
            <a:avLst/>
          </a:prstGeom>
        </p:spPr>
      </p:pic>
      <p:pic>
        <p:nvPicPr>
          <p:cNvPr id="122" name="圖片 121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81" y="1198676"/>
            <a:ext cx="152413" cy="76207"/>
          </a:xfrm>
          <a:prstGeom prst="rect">
            <a:avLst/>
          </a:prstGeom>
        </p:spPr>
      </p:pic>
      <p:cxnSp>
        <p:nvCxnSpPr>
          <p:cNvPr id="57" name="直線接點 56"/>
          <p:cNvCxnSpPr/>
          <p:nvPr/>
        </p:nvCxnSpPr>
        <p:spPr>
          <a:xfrm>
            <a:off x="1632372" y="43857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V="1">
            <a:off x="1626657" y="1655545"/>
            <a:ext cx="122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/>
          <p:cNvSpPr txBox="1"/>
          <p:nvPr/>
        </p:nvSpPr>
        <p:spPr>
          <a:xfrm>
            <a:off x="-912740" y="1404822"/>
            <a:ext cx="209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         溫度         水量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5" name="直線接點 144"/>
          <p:cNvCxnSpPr/>
          <p:nvPr/>
        </p:nvCxnSpPr>
        <p:spPr>
          <a:xfrm flipV="1">
            <a:off x="1626657" y="1044938"/>
            <a:ext cx="122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圖片 146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37" y="1884531"/>
            <a:ext cx="152413" cy="228555"/>
          </a:xfrm>
          <a:prstGeom prst="rect">
            <a:avLst/>
          </a:prstGeom>
        </p:spPr>
      </p:pic>
      <p:pic>
        <p:nvPicPr>
          <p:cNvPr id="148" name="圖片 147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63" y="1884531"/>
            <a:ext cx="152413" cy="228555"/>
          </a:xfrm>
          <a:prstGeom prst="rect">
            <a:avLst/>
          </a:prstGeom>
        </p:spPr>
      </p:pic>
      <p:pic>
        <p:nvPicPr>
          <p:cNvPr id="149" name="圖片 148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90" y="1884531"/>
            <a:ext cx="152413" cy="228555"/>
          </a:xfrm>
          <a:prstGeom prst="rect">
            <a:avLst/>
          </a:prstGeom>
        </p:spPr>
      </p:pic>
      <p:pic>
        <p:nvPicPr>
          <p:cNvPr id="150" name="圖片 149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75" y="1884531"/>
            <a:ext cx="152413" cy="228555"/>
          </a:xfrm>
          <a:prstGeom prst="rect">
            <a:avLst/>
          </a:prstGeom>
        </p:spPr>
      </p:pic>
      <p:sp>
        <p:nvSpPr>
          <p:cNvPr id="161" name="文字方塊 160"/>
          <p:cNvSpPr txBox="1"/>
          <p:nvPr/>
        </p:nvSpPr>
        <p:spPr>
          <a:xfrm>
            <a:off x="1662094" y="1677638"/>
            <a:ext cx="11470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洗衣、烘衣與預排設定</a:t>
            </a:r>
            <a:endParaRPr lang="zh-TW" altLang="en-US" sz="7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9" name="Picture 2" descr="LG WD-S16VBD 洗脫烘滾筒洗衣機使用心得及WiFi設定教學(2019/12/27有更新使用心得) – 電癮院"/>
          <p:cNvPicPr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5" t="3855" r="122" b="69155"/>
          <a:stretch/>
        </p:blipFill>
        <p:spPr bwMode="auto">
          <a:xfrm>
            <a:off x="1353" y="745129"/>
            <a:ext cx="1219787" cy="60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LG WD-S16VBD 洗脫烘滾筒洗衣機使用心得及WiFi設定教學(2019/12/27有更新使用心得) – 電癮院"/>
          <p:cNvPicPr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1" t="19286" r="37601" b="69326"/>
          <a:stretch/>
        </p:blipFill>
        <p:spPr bwMode="auto">
          <a:xfrm>
            <a:off x="1726126" y="720329"/>
            <a:ext cx="240787" cy="3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2" y="818254"/>
            <a:ext cx="152413" cy="152474"/>
          </a:xfrm>
          <a:prstGeom prst="rect">
            <a:avLst/>
          </a:prstGeom>
        </p:spPr>
      </p:pic>
      <p:sp>
        <p:nvSpPr>
          <p:cNvPr id="124" name="文字方塊 123"/>
          <p:cNvSpPr txBox="1"/>
          <p:nvPr/>
        </p:nvSpPr>
        <p:spPr>
          <a:xfrm>
            <a:off x="1924848" y="801879"/>
            <a:ext cx="497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洗衣機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 rot="10800000">
            <a:off x="2567730" y="467661"/>
            <a:ext cx="248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664007" y="447320"/>
            <a:ext cx="136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←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1659221" y="454158"/>
            <a:ext cx="480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7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6053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0" name="Picture 2" descr="火icon图标免费下载-图标m-tutlhidxc-新图网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65" y="2530957"/>
            <a:ext cx="135176" cy="13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矩形 127"/>
          <p:cNvSpPr/>
          <p:nvPr/>
        </p:nvSpPr>
        <p:spPr>
          <a:xfrm>
            <a:off x="1849248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9" name="Picture 2" descr="38款免費的水滴素材下載，水滴圖為可商用也可自用素材，支援illustrator - 杜爸學習筆記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9" t="17045" r="26813" b="15869"/>
          <a:stretch/>
        </p:blipFill>
        <p:spPr bwMode="auto">
          <a:xfrm>
            <a:off x="1876729" y="2530291"/>
            <a:ext cx="96238" cy="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矩形 129"/>
          <p:cNvSpPr/>
          <p:nvPr/>
        </p:nvSpPr>
        <p:spPr>
          <a:xfrm>
            <a:off x="2057533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时钟icon图片_时钟icon素材_时钟icon高清图片_摄图网图片下载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2" t="17334" r="15445" b="17334"/>
          <a:stretch/>
        </p:blipFill>
        <p:spPr bwMode="auto">
          <a:xfrm>
            <a:off x="2077444" y="2543861"/>
            <a:ext cx="111378" cy="1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矩形 130"/>
          <p:cNvSpPr/>
          <p:nvPr/>
        </p:nvSpPr>
        <p:spPr>
          <a:xfrm>
            <a:off x="2251779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849248" y="2740683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88018" y="2819053"/>
            <a:ext cx="73660" cy="7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055622" y="2740683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/>
        </p:nvSpPr>
        <p:spPr>
          <a:xfrm>
            <a:off x="2094392" y="2819053"/>
            <a:ext cx="73660" cy="7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" descr="打勾圖案】素材推薦：32款優質的打勾素材下載- 天天瘋後製-Crazy-Tutorial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7" t="10238" r="5905" b="29472"/>
          <a:stretch/>
        </p:blipFill>
        <p:spPr bwMode="auto">
          <a:xfrm>
            <a:off x="2081574" y="2785691"/>
            <a:ext cx="114429" cy="1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9" t="4571" r="40162" b="75162"/>
          <a:stretch/>
        </p:blipFill>
        <p:spPr bwMode="auto">
          <a:xfrm>
            <a:off x="2274236" y="2524299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矩形 156"/>
          <p:cNvSpPr/>
          <p:nvPr/>
        </p:nvSpPr>
        <p:spPr>
          <a:xfrm>
            <a:off x="2427927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58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7" t="25371" r="52944" b="54362"/>
          <a:stretch/>
        </p:blipFill>
        <p:spPr bwMode="auto">
          <a:xfrm>
            <a:off x="2450384" y="2524299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矩形 158"/>
          <p:cNvSpPr/>
          <p:nvPr/>
        </p:nvSpPr>
        <p:spPr>
          <a:xfrm>
            <a:off x="2618425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60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0" t="25631" r="26741" b="54102"/>
          <a:stretch/>
        </p:blipFill>
        <p:spPr bwMode="auto">
          <a:xfrm>
            <a:off x="2640882" y="2524299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矩形 161"/>
          <p:cNvSpPr/>
          <p:nvPr/>
        </p:nvSpPr>
        <p:spPr>
          <a:xfrm>
            <a:off x="2800908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63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t="48772" r="68922" b="30961"/>
          <a:stretch/>
        </p:blipFill>
        <p:spPr bwMode="auto">
          <a:xfrm>
            <a:off x="2823365" y="2524299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矩形 163"/>
          <p:cNvSpPr/>
          <p:nvPr/>
        </p:nvSpPr>
        <p:spPr>
          <a:xfrm>
            <a:off x="2981466" y="2483345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65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1" t="48512" r="41440" b="31221"/>
          <a:stretch/>
        </p:blipFill>
        <p:spPr bwMode="auto">
          <a:xfrm>
            <a:off x="3003923" y="2524299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矩形 165"/>
          <p:cNvSpPr/>
          <p:nvPr/>
        </p:nvSpPr>
        <p:spPr>
          <a:xfrm>
            <a:off x="2251779" y="2740954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67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1" t="48772" r="13000" b="30961"/>
          <a:stretch/>
        </p:blipFill>
        <p:spPr bwMode="auto">
          <a:xfrm>
            <a:off x="2274236" y="2781908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矩形 167"/>
          <p:cNvSpPr/>
          <p:nvPr/>
        </p:nvSpPr>
        <p:spPr>
          <a:xfrm>
            <a:off x="2427927" y="2740954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69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t="70872" r="79467" b="8861"/>
          <a:stretch/>
        </p:blipFill>
        <p:spPr bwMode="auto">
          <a:xfrm>
            <a:off x="2450384" y="2781908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2618425" y="2740954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71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6" t="70872" r="52945" b="8861"/>
          <a:stretch/>
        </p:blipFill>
        <p:spPr bwMode="auto">
          <a:xfrm>
            <a:off x="2640882" y="2781908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矩形 171"/>
          <p:cNvSpPr/>
          <p:nvPr/>
        </p:nvSpPr>
        <p:spPr>
          <a:xfrm>
            <a:off x="2800908" y="2740954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73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1" t="70872" r="27060" b="8861"/>
          <a:stretch/>
        </p:blipFill>
        <p:spPr bwMode="auto">
          <a:xfrm>
            <a:off x="2823365" y="2781908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矩形 173"/>
          <p:cNvSpPr/>
          <p:nvPr/>
        </p:nvSpPr>
        <p:spPr>
          <a:xfrm>
            <a:off x="2981466" y="2740954"/>
            <a:ext cx="151200" cy="2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 smtClean="0">
              <a:solidFill>
                <a:schemeClr val="tx1"/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pic>
        <p:nvPicPr>
          <p:cNvPr id="175" name="Picture 6" descr="阿拉伯數字，是現今國際通用數字。最初由印度人發明，後由阿拉伯人傳向歐洲，之後再經歐洲人將其-華人百科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5" t="70872" r="856" b="8861"/>
          <a:stretch/>
        </p:blipFill>
        <p:spPr bwMode="auto">
          <a:xfrm>
            <a:off x="3003923" y="2781908"/>
            <a:ext cx="106286" cy="1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 rot="300000"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43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 rot="-300000"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38款免費的水滴素材下載，水滴圖為可商用也可自用素材，支援illustrator - 杜爸學習筆記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9" t="17045" r="26813" b="15869"/>
            <a:stretch/>
          </p:blipFill>
          <p:spPr bwMode="auto">
            <a:xfrm>
              <a:off x="824031" y="1291968"/>
              <a:ext cx="289561" cy="41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16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 rot="300000"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火icon图标免费下载-图标m-tutlhidxc-新图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53" y="1293971"/>
              <a:ext cx="406717" cy="4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火icon图标免费下载-图标m-tutlhidxc-新图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53" y="1293971"/>
              <a:ext cx="406717" cy="4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15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51200" cy="293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sp>
        <p:nvSpPr>
          <p:cNvPr id="5" name="矩形 4"/>
          <p:cNvSpPr/>
          <p:nvPr/>
        </p:nvSpPr>
        <p:spPr>
          <a:xfrm>
            <a:off x="1954050" y="0"/>
            <a:ext cx="1951200" cy="2930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688" tIns="8344" rIns="16688" bIns="83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9"/>
          </a:p>
        </p:txBody>
      </p:sp>
      <p:cxnSp>
        <p:nvCxnSpPr>
          <p:cNvPr id="7" name="直線接點 6"/>
          <p:cNvCxnSpPr/>
          <p:nvPr/>
        </p:nvCxnSpPr>
        <p:spPr>
          <a:xfrm>
            <a:off x="1955490" y="0"/>
            <a:ext cx="0" cy="293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 rot="-300000">
            <a:off x="356319" y="675475"/>
            <a:ext cx="1238561" cy="1579450"/>
            <a:chOff x="356319" y="675475"/>
            <a:chExt cx="1238561" cy="1579450"/>
          </a:xfrm>
        </p:grpSpPr>
        <p:pic>
          <p:nvPicPr>
            <p:cNvPr id="1028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0" t="10131" r="20344" b="12176"/>
            <a:stretch/>
          </p:blipFill>
          <p:spPr bwMode="auto">
            <a:xfrm>
              <a:off x="356319" y="675475"/>
              <a:ext cx="1238561" cy="15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快乐的洗衣机相似素材图片-摄图新视界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36003" r="36649" b="34949"/>
            <a:stretch/>
          </p:blipFill>
          <p:spPr bwMode="auto">
            <a:xfrm>
              <a:off x="670799" y="1202055"/>
              <a:ext cx="596026" cy="5905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火icon图标免费下载-图标m-tutlhidxc-新图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53" y="1293971"/>
              <a:ext cx="406717" cy="40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29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45</Words>
  <Application>Microsoft Office PowerPoint</Application>
  <PresentationFormat>自訂</PresentationFormat>
  <Paragraphs>14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Noto Serif CJK TC Black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豐蔚 朱</dc:creator>
  <cp:lastModifiedBy>豐蔚 朱</cp:lastModifiedBy>
  <cp:revision>21</cp:revision>
  <dcterms:created xsi:type="dcterms:W3CDTF">2022-06-03T01:24:10Z</dcterms:created>
  <dcterms:modified xsi:type="dcterms:W3CDTF">2022-06-10T06:55:35Z</dcterms:modified>
</cp:coreProperties>
</file>