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Drag and drop of items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describe</a:t>
            </a:r>
            <a:r>
              <a:rPr lang="fr-FR" dirty="0" smtClean="0"/>
              <a:t> how the drap &amp; drop </a:t>
            </a:r>
            <a:r>
              <a:rPr lang="fr-FR" dirty="0" err="1" smtClean="0"/>
              <a:t>from</a:t>
            </a:r>
            <a:r>
              <a:rPr lang="fr-FR" dirty="0" smtClean="0"/>
              <a:t> active to inactive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designed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1828800" cy="6096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 smtClean="0"/>
              <a:t>Projects</a:t>
            </a:r>
            <a:endParaRPr lang="fr-FR" dirty="0" smtClean="0"/>
          </a:p>
          <a:p>
            <a:r>
              <a:rPr lang="fr-FR" sz="1400" dirty="0" smtClean="0"/>
              <a:t>    List all</a:t>
            </a:r>
          </a:p>
          <a:p>
            <a:r>
              <a:rPr lang="fr-FR" sz="1400" dirty="0" smtClean="0"/>
              <a:t>    </a:t>
            </a:r>
            <a:r>
              <a:rPr lang="fr-FR" sz="1400" dirty="0" err="1" smtClean="0"/>
              <a:t>Add</a:t>
            </a:r>
            <a:endParaRPr lang="fr-FR" sz="1400" dirty="0" smtClean="0"/>
          </a:p>
          <a:p>
            <a:r>
              <a:rPr lang="fr-FR" dirty="0" smtClean="0"/>
              <a:t>Locations</a:t>
            </a:r>
          </a:p>
          <a:p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fr-FR" sz="1400" dirty="0" smtClean="0"/>
              <a:t>List all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</a:t>
            </a:r>
            <a:r>
              <a:rPr lang="fr-FR" sz="1400" dirty="0" err="1" smtClean="0"/>
              <a:t>Add</a:t>
            </a:r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Top header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981200" y="609600"/>
            <a:ext cx="7010400" cy="609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57400" y="685800"/>
            <a:ext cx="3276600" cy="5867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Section container (active)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5638800" y="685800"/>
            <a:ext cx="3276600" cy="5867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dirty="0" smtClean="0"/>
              <a:t>Section container (inactive)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1066800"/>
            <a:ext cx="3124200" cy="54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/>
              <a:t>UL </a:t>
            </a:r>
            <a:r>
              <a:rPr lang="fr-FR" sz="1200" dirty="0" err="1" smtClean="0"/>
              <a:t>element</a:t>
            </a:r>
            <a:r>
              <a:rPr lang="fr-FR" sz="1200" dirty="0" smtClean="0"/>
              <a:t> </a:t>
            </a:r>
            <a:r>
              <a:rPr lang="fr-FR" sz="1200" dirty="0" err="1" smtClean="0"/>
              <a:t>selectable</a:t>
            </a:r>
            <a:r>
              <a:rPr lang="fr-FR" sz="1200" dirty="0" smtClean="0"/>
              <a:t> (id=active-</a:t>
            </a:r>
            <a:r>
              <a:rPr lang="fr-FR" sz="1200" dirty="0" err="1" smtClean="0"/>
              <a:t>list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5715000" y="1066800"/>
            <a:ext cx="3124200" cy="5410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 smtClean="0"/>
              <a:t>UL </a:t>
            </a:r>
            <a:r>
              <a:rPr lang="fr-FR" sz="1200" dirty="0" err="1" smtClean="0"/>
              <a:t>element</a:t>
            </a:r>
            <a:r>
              <a:rPr lang="fr-FR" sz="1200" dirty="0" smtClean="0"/>
              <a:t> (id=inactive-</a:t>
            </a:r>
            <a:r>
              <a:rPr lang="fr-FR" sz="1200" dirty="0" err="1" smtClean="0"/>
              <a:t>list</a:t>
            </a:r>
            <a:r>
              <a:rPr lang="fr-FR" sz="1200" dirty="0" smtClean="0"/>
              <a:t> )</a:t>
            </a:r>
            <a:endParaRPr lang="fr-FR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77143" y="1371600"/>
            <a:ext cx="3037114" cy="2416628"/>
            <a:chOff x="2177143" y="1371600"/>
            <a:chExt cx="3037114" cy="2416628"/>
          </a:xfrm>
        </p:grpSpPr>
        <p:sp>
          <p:nvSpPr>
            <p:cNvPr id="12" name="Rectangle 11"/>
            <p:cNvSpPr/>
            <p:nvPr/>
          </p:nvSpPr>
          <p:spPr>
            <a:xfrm>
              <a:off x="2177143" y="1371600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7143" y="1676400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7143" y="19703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7143" y="22751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77143" y="25799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77143" y="28847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77143" y="3178628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77143" y="3483428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8543" y="1382486"/>
            <a:ext cx="3037114" cy="2416628"/>
            <a:chOff x="2177143" y="1371600"/>
            <a:chExt cx="3037114" cy="2416628"/>
          </a:xfrm>
        </p:grpSpPr>
        <p:sp>
          <p:nvSpPr>
            <p:cNvPr id="27" name="Rectangle 26"/>
            <p:cNvSpPr/>
            <p:nvPr/>
          </p:nvSpPr>
          <p:spPr>
            <a:xfrm>
              <a:off x="2177143" y="1371600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 smtClean="0"/>
                <a:t>ui-draggable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ui</a:t>
              </a:r>
              <a:r>
                <a:rPr lang="fr-FR" sz="1200" dirty="0" smtClean="0"/>
                <a:t>-</a:t>
              </a:r>
              <a:r>
                <a:rPr lang="fr-FR" sz="1200" dirty="0" err="1" smtClean="0"/>
                <a:t>widget</a:t>
              </a:r>
              <a:r>
                <a:rPr lang="fr-FR" sz="1200" dirty="0" smtClean="0"/>
                <a:t>-content)</a:t>
              </a:r>
              <a:endParaRPr lang="fr-FR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77143" y="1676400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77143" y="19703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7143" y="22751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77143" y="25799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7143" y="2884714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77143" y="3178628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7143" y="3483428"/>
              <a:ext cx="3037114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FR" sz="1200" dirty="0" smtClean="0"/>
                <a:t>LI </a:t>
              </a:r>
              <a:r>
                <a:rPr lang="fr-FR" sz="1200" dirty="0" err="1" smtClean="0"/>
                <a:t>element</a:t>
              </a:r>
              <a:r>
                <a:rPr lang="fr-FR" sz="1200" dirty="0" smtClean="0"/>
                <a:t> (</a:t>
              </a:r>
              <a:r>
                <a:rPr lang="fr-FR" sz="1200" dirty="0" err="1"/>
                <a:t>ui-draggable</a:t>
              </a:r>
              <a:r>
                <a:rPr lang="fr-FR" sz="1200" dirty="0"/>
                <a:t> </a:t>
              </a:r>
              <a:r>
                <a:rPr lang="fr-FR" sz="1200" dirty="0" err="1"/>
                <a:t>ui</a:t>
              </a:r>
              <a:r>
                <a:rPr lang="fr-FR" sz="1200" dirty="0"/>
                <a:t>-</a:t>
              </a:r>
              <a:r>
                <a:rPr lang="fr-FR" sz="1200" dirty="0" err="1"/>
                <a:t>widget</a:t>
              </a:r>
              <a:r>
                <a:rPr lang="fr-FR" sz="1200" dirty="0"/>
                <a:t>-content</a:t>
              </a:r>
              <a:r>
                <a:rPr lang="fr-FR" sz="1200" dirty="0" smtClean="0"/>
                <a:t>)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54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/>
              <a:t>$(</a:t>
            </a:r>
            <a:r>
              <a:rPr lang="fr-FR" sz="1200" dirty="0" err="1"/>
              <a:t>function</a:t>
            </a:r>
            <a:r>
              <a:rPr lang="fr-FR" sz="1200" dirty="0"/>
              <a:t>() {</a:t>
            </a:r>
          </a:p>
          <a:p>
            <a:pPr marL="0" indent="0">
              <a:buNone/>
            </a:pPr>
            <a:r>
              <a:rPr lang="fr-FR" sz="1200" dirty="0"/>
              <a:t> </a:t>
            </a:r>
            <a:r>
              <a:rPr lang="fr-FR" sz="1200" dirty="0" smtClean="0"/>
              <a:t>   $( "#active-</a:t>
            </a:r>
            <a:r>
              <a:rPr lang="fr-FR" sz="1200" dirty="0" err="1" smtClean="0"/>
              <a:t>list</a:t>
            </a:r>
            <a:r>
              <a:rPr lang="fr-FR" sz="1200" dirty="0" smtClean="0"/>
              <a:t>, #inactive-</a:t>
            </a:r>
            <a:r>
              <a:rPr lang="fr-FR" sz="1200" dirty="0" err="1" smtClean="0"/>
              <a:t>list</a:t>
            </a:r>
            <a:r>
              <a:rPr lang="fr-FR" sz="1200" dirty="0" smtClean="0"/>
              <a:t>" </a:t>
            </a:r>
            <a:r>
              <a:rPr lang="fr-FR" sz="1200" dirty="0"/>
              <a:t>).</a:t>
            </a:r>
            <a:r>
              <a:rPr lang="fr-FR" sz="1200" dirty="0" err="1"/>
              <a:t>selectable</a:t>
            </a:r>
            <a:r>
              <a:rPr lang="fr-FR" sz="1200" dirty="0" smtClean="0"/>
              <a:t>().</a:t>
            </a:r>
            <a:r>
              <a:rPr lang="fr-FR" sz="1200" dirty="0" err="1" smtClean="0"/>
              <a:t>droppable</a:t>
            </a:r>
            <a:r>
              <a:rPr lang="fr-FR" sz="1200" dirty="0" smtClean="0"/>
              <a:t>({</a:t>
            </a:r>
          </a:p>
          <a:p>
            <a:pPr marL="0" indent="0">
              <a:buNone/>
            </a:pPr>
            <a:r>
              <a:rPr lang="en-US" sz="1200" dirty="0" smtClean="0"/>
              <a:t>        drop</a:t>
            </a:r>
            <a:r>
              <a:rPr lang="en-US" sz="1200" dirty="0"/>
              <a:t>: function( event, </a:t>
            </a:r>
            <a:r>
              <a:rPr lang="en-US" sz="1200" dirty="0" err="1"/>
              <a:t>ui</a:t>
            </a:r>
            <a:r>
              <a:rPr lang="en-US" sz="1200" dirty="0"/>
              <a:t> ) {</a:t>
            </a:r>
          </a:p>
          <a:p>
            <a:pPr marL="0" indent="0">
              <a:buNone/>
            </a:pPr>
            <a:r>
              <a:rPr lang="en-US" sz="1200" dirty="0" smtClean="0"/>
              <a:t>            //Call AJAX to update the projects dragged and dropped</a:t>
            </a:r>
          </a:p>
          <a:p>
            <a:pPr marL="0" indent="0">
              <a:buNone/>
            </a:pPr>
            <a:r>
              <a:rPr lang="en-US" sz="1200" dirty="0"/>
              <a:t>         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fr-FR" sz="1200" dirty="0" smtClean="0"/>
              <a:t>});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});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4454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195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Drag and drop of items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 and drop of items</dc:title>
  <dc:creator>Jeremie Litzler-ext</dc:creator>
  <cp:lastModifiedBy>Jeremie Litzler-ext</cp:lastModifiedBy>
  <cp:revision>7</cp:revision>
  <dcterms:created xsi:type="dcterms:W3CDTF">2006-08-16T00:00:00Z</dcterms:created>
  <dcterms:modified xsi:type="dcterms:W3CDTF">2014-08-27T14:41:11Z</dcterms:modified>
</cp:coreProperties>
</file>