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ck Carlisle" userId="40a08f66-62c4-40f8-9a09-33c94ba535d4" providerId="ADAL" clId="{959FEB34-5B59-4562-BCB6-1E422D8A6544}"/>
    <pc:docChg chg="custSel modSld">
      <pc:chgData name="Frederick Carlisle" userId="40a08f66-62c4-40f8-9a09-33c94ba535d4" providerId="ADAL" clId="{959FEB34-5B59-4562-BCB6-1E422D8A6544}" dt="2025-03-25T10:29:43.458" v="0" actId="478"/>
      <pc:docMkLst>
        <pc:docMk/>
      </pc:docMkLst>
      <pc:sldChg chg="delSp mod">
        <pc:chgData name="Frederick Carlisle" userId="40a08f66-62c4-40f8-9a09-33c94ba535d4" providerId="ADAL" clId="{959FEB34-5B59-4562-BCB6-1E422D8A6544}" dt="2025-03-25T10:29:43.458" v="0" actId="478"/>
        <pc:sldMkLst>
          <pc:docMk/>
          <pc:sldMk cId="0" sldId="256"/>
        </pc:sldMkLst>
        <pc:spChg chg="del">
          <ac:chgData name="Frederick Carlisle" userId="40a08f66-62c4-40f8-9a09-33c94ba535d4" providerId="ADAL" clId="{959FEB34-5B59-4562-BCB6-1E422D8A6544}" dt="2025-03-25T10:29:43.458" v="0" actId="478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Frederick Carlisle</cp:lastModifiedBy>
  <cp:revision>1</cp:revision>
  <dcterms:created xsi:type="dcterms:W3CDTF">2013-01-27T09:14:16Z</dcterms:created>
  <dcterms:modified xsi:type="dcterms:W3CDTF">2025-03-25T10:29:47Z</dcterms:modified>
  <cp:category/>
</cp:coreProperties>
</file>