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C29D-7774-4CC5-91EA-474818B05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28DD1-00DF-4CDF-B99F-AD723C0DA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ED3AA-3747-4DF6-9E3F-728CAC07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5ECE-D37D-4324-AC68-7F2322DF7AB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CD1E1-A585-462D-A71F-D23AD48C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B4909-C22A-4417-BF14-7CF0745E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FDD6-E56A-4D30-BE96-1833E917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5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2B8E-8267-4911-8E55-CD0E70BC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0CC07-9346-4F49-A7BE-DDD4F4DBB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56E40-F44F-482F-B4D7-7EF97989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5ECE-D37D-4324-AC68-7F2322DF7AB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E25BE-C628-409B-A4BE-C502C293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4B35-FD24-4B15-B2AD-C1F4631D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FDD6-E56A-4D30-BE96-1833E917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8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CAE84-FE15-40FA-9509-D55E15CD3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8EEFF-8775-44FF-ABFD-04EB4D147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2F31-F8A7-4A2E-86B1-E3126410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5ECE-D37D-4324-AC68-7F2322DF7AB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7444E-3E69-4B6E-BE29-7D579666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CC936-7766-4B23-9B43-05A7BA49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FDD6-E56A-4D30-BE96-1833E917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1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3FE5-9315-4A27-8085-C3062AF9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13468-8630-4369-BDCE-D26EB0BD0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7D649-37AA-4EF9-B85C-DCFA8E45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5ECE-D37D-4324-AC68-7F2322DF7AB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0C41F-E830-46BB-9D6E-CB8DE195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80195-2FBC-49FA-838D-2BDDAC49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FDD6-E56A-4D30-BE96-1833E917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2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0AD3-7FCA-47EB-A189-3C90DA97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ECDDE-C3AE-48C9-9FF5-C0638010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9B29-7AB1-435D-9744-58F559FC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5ECE-D37D-4324-AC68-7F2322DF7AB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744F9-D45B-4D68-817F-CEE0A72F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B9B3-F72F-49C4-BFFF-2915812E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FDD6-E56A-4D30-BE96-1833E917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9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FBF1-2723-4D92-AF6D-6EFF2634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C761-DC11-4E57-9380-58A8A15BC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CBEEB-A78B-4C48-BF68-3C368CFA6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EA8E0-21BC-4941-BBA8-FC447801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5ECE-D37D-4324-AC68-7F2322DF7AB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4ABBA-7993-4F89-87EB-00A47E36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732D9-77CA-45A4-8379-C55B11D0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FDD6-E56A-4D30-BE96-1833E917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B3C9-6D47-4065-B62A-2C587644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CDF2F-D38B-42FA-A44D-236B187B2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83B4C-154B-4AE5-8364-17D8F7E8E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71869-5CD3-4F5B-A6DE-5665C2E23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47D21-8F80-4F47-B827-2372EFB7B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06735-765C-42F4-9AFF-5F5211BE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5ECE-D37D-4324-AC68-7F2322DF7AB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3FB0A-2307-42B7-88AD-18E87709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A48DE-2CD2-49BC-B2D4-D8C07EE2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FDD6-E56A-4D30-BE96-1833E917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8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B552-EA89-46D7-AC8B-37086DC3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B6AB4-DA34-4FDB-BA92-A0D44F2F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5ECE-D37D-4324-AC68-7F2322DF7AB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211A0-61C1-46F8-A5B2-B40A64D9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52EC6-14F6-419B-834F-34E85066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FDD6-E56A-4D30-BE96-1833E917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2B36E-F5B8-4996-9345-44B85B53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5ECE-D37D-4324-AC68-7F2322DF7AB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3F239-AD1D-4FB3-B768-6457D5F8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9F9E1-5EA6-4615-BA9C-BC242031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FDD6-E56A-4D30-BE96-1833E917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6284-5A42-4CB0-B2F8-8690DA04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7F0E-E2E6-4EED-8625-C72976CA3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1B8B9-39FA-41FC-B2CD-971FE11A8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B1940-5D8B-461C-ABA2-CAC344FD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5ECE-D37D-4324-AC68-7F2322DF7AB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173BF-AF84-4B79-BA77-8761BDC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8CDAE-D9C8-4BF7-BDBF-076B98E5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FDD6-E56A-4D30-BE96-1833E917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2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2C0A-A492-49B5-935E-75E16D25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850C3-247D-41E5-92D5-DE6B5F938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8B467-0EBA-4E96-8972-FFA813EB1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D7EB3-3F47-472F-B770-B87229CC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5ECE-D37D-4324-AC68-7F2322DF7AB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46A49-E80B-4279-BDB5-BDBED491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76927-47F5-4B27-888D-10B2AB51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FDD6-E56A-4D30-BE96-1833E917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1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386BB-A887-4D3E-ABFA-0212CE93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1BFC9-F269-4589-8207-F0E8EF01D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BFA4-1C7F-485F-8606-77204A4BB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B5ECE-D37D-4324-AC68-7F2322DF7AB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8FD35-335B-40F4-81F3-89F466F51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3CB8B-9ED0-4E92-A6E1-1FF236B0E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2FDD6-E56A-4D30-BE96-1833E917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4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ACD765-EDCA-4043-8B82-4A3881CD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slide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0AAE1-D328-444F-81A8-D59C61941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7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F115-5522-4462-8C87-57893D7B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slide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5E86A-88CE-4545-AD87-257C6FC46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3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 slide 1</vt:lpstr>
      <vt:lpstr>Test slide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 1</dc:title>
  <dc:creator>Morgan Rehnberg</dc:creator>
  <cp:lastModifiedBy>Morgan Rehnberg</cp:lastModifiedBy>
  <cp:revision>1</cp:revision>
  <dcterms:created xsi:type="dcterms:W3CDTF">2021-03-02T18:02:35Z</dcterms:created>
  <dcterms:modified xsi:type="dcterms:W3CDTF">2021-03-02T18:03:03Z</dcterms:modified>
</cp:coreProperties>
</file>