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50" y="5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B121-BD5A-4D0B-9803-91D8631A41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5C97-7ACD-40C6-8486-4C548B4F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5369"/>
          <a:stretch/>
        </p:blipFill>
        <p:spPr>
          <a:xfrm rot="16200000">
            <a:off x="6561276" y="-3131120"/>
            <a:ext cx="5165449" cy="113948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Mercury,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" b="49244"/>
          <a:stretch/>
        </p:blipFill>
        <p:spPr>
          <a:xfrm>
            <a:off x="3836670" y="4228"/>
            <a:ext cx="10614661" cy="5139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Venus,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49916"/>
          <a:stretch/>
        </p:blipFill>
        <p:spPr>
          <a:xfrm>
            <a:off x="2987283" y="0"/>
            <a:ext cx="12313434" cy="5151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the Moon,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7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" b="50146"/>
          <a:stretch/>
        </p:blipFill>
        <p:spPr>
          <a:xfrm>
            <a:off x="3192024" y="19559"/>
            <a:ext cx="11903952" cy="5147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Mars,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49893"/>
          <a:stretch/>
        </p:blipFill>
        <p:spPr>
          <a:xfrm rot="5400000">
            <a:off x="6578505" y="-2452223"/>
            <a:ext cx="5130991" cy="100535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</a:t>
            </a:r>
            <a:r>
              <a:rPr lang="en-US" sz="8000" dirty="0" err="1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Bennu</a:t>
            </a:r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t="9630" r="13074" b="10187"/>
          <a:stretch/>
        </p:blipFill>
        <p:spPr>
          <a:xfrm rot="16200000">
            <a:off x="6568185" y="-3017740"/>
            <a:ext cx="5151630" cy="11191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Ceres,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50145"/>
          <a:stretch/>
        </p:blipFill>
        <p:spPr>
          <a:xfrm>
            <a:off x="3872290" y="27957"/>
            <a:ext cx="10543421" cy="5119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Titan,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7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" b="49631"/>
          <a:stretch/>
        </p:blipFill>
        <p:spPr>
          <a:xfrm>
            <a:off x="3376554" y="20363"/>
            <a:ext cx="11534892" cy="5125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On Pluto, you would weigh:</a:t>
            </a:r>
            <a:endParaRPr lang="en-US" sz="80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9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102870"/>
            <a:ext cx="10081260" cy="10081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07328"/>
            <a:ext cx="18288000" cy="827234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0"/>
          </a:p>
        </p:txBody>
      </p:sp>
      <p:sp>
        <p:nvSpPr>
          <p:cNvPr id="6" name="Rectangle 5"/>
          <p:cNvSpPr/>
          <p:nvPr/>
        </p:nvSpPr>
        <p:spPr>
          <a:xfrm>
            <a:off x="222878" y="2127292"/>
            <a:ext cx="178422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Gotham Bold" pitchFamily="50" charset="0"/>
              </a:rPr>
              <a:t>How Much Would You Weigh on the Moon?</a:t>
            </a:r>
          </a:p>
          <a:p>
            <a:pPr algn="ctr"/>
            <a:endParaRPr lang="en-US" sz="9600" dirty="0" smtClean="0">
              <a:ln w="9525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r>
              <a:rPr lang="en-US" sz="8000" dirty="0" smtClean="0">
                <a:ln w="38100">
                  <a:solidFill>
                    <a:schemeClr val="bg1"/>
                  </a:solidFill>
                </a:ln>
                <a:latin typeface="Gotham Bold" pitchFamily="50" charset="0"/>
              </a:rPr>
              <a:t>Step on the scale to find out!</a:t>
            </a:r>
            <a:endParaRPr lang="en-US" sz="2000" dirty="0">
              <a:ln w="3810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74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Rehnberg</dc:creator>
  <cp:lastModifiedBy>Morgan Rehnberg</cp:lastModifiedBy>
  <cp:revision>21</cp:revision>
  <dcterms:created xsi:type="dcterms:W3CDTF">2019-04-11T20:50:07Z</dcterms:created>
  <dcterms:modified xsi:type="dcterms:W3CDTF">2019-04-12T14:15:47Z</dcterms:modified>
</cp:coreProperties>
</file>