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62" r:id="rId14"/>
    <p:sldId id="270" r:id="rId15"/>
    <p:sldId id="263" r:id="rId16"/>
    <p:sldId id="271" r:id="rId17"/>
  </p:sldIdLst>
  <p:sldSz cx="4572000" cy="2057400"/>
  <p:notesSz cx="6858000" cy="9144000"/>
  <p:defaultTextStyle>
    <a:defPPr>
      <a:defRPr lang="en-US"/>
    </a:defPPr>
    <a:lvl1pPr marL="0" algn="l" defTabSz="318038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1pPr>
    <a:lvl2pPr marL="159018" algn="l" defTabSz="318038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2pPr>
    <a:lvl3pPr marL="318038" algn="l" defTabSz="318038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3pPr>
    <a:lvl4pPr marL="477056" algn="l" defTabSz="318038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4pPr>
    <a:lvl5pPr marL="636077" algn="l" defTabSz="318038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5pPr>
    <a:lvl6pPr marL="795095" algn="l" defTabSz="318038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6pPr>
    <a:lvl7pPr marL="954113" algn="l" defTabSz="318038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7pPr>
    <a:lvl8pPr marL="1113133" algn="l" defTabSz="318038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8pPr>
    <a:lvl9pPr marL="1272151" algn="l" defTabSz="318038" rtl="0" eaLnBrk="1" latinLnBrk="0" hangingPunct="1">
      <a:defRPr sz="6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14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4" autoAdjust="0"/>
    <p:restoredTop sz="94660"/>
  </p:normalViewPr>
  <p:slideViewPr>
    <p:cSldViewPr snapToGrid="0" showGuides="1">
      <p:cViewPr varScale="1">
        <p:scale>
          <a:sx n="208" d="100"/>
          <a:sy n="208" d="100"/>
        </p:scale>
        <p:origin x="342" y="54"/>
      </p:cViewPr>
      <p:guideLst>
        <p:guide orient="horz" pos="648"/>
        <p:guide pos="14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336709"/>
            <a:ext cx="3429000" cy="71628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080611"/>
            <a:ext cx="3429000" cy="496729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09538"/>
            <a:ext cx="985838" cy="17435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09538"/>
            <a:ext cx="2900363" cy="17435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512922"/>
            <a:ext cx="3943350" cy="85582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376839"/>
            <a:ext cx="3943350" cy="450056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547688"/>
            <a:ext cx="1943100" cy="1305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547688"/>
            <a:ext cx="1943100" cy="1305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09538"/>
            <a:ext cx="3943350" cy="397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504349"/>
            <a:ext cx="1934170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751523"/>
            <a:ext cx="1934170" cy="110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504349"/>
            <a:ext cx="1943696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751523"/>
            <a:ext cx="1943696" cy="110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2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2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37160"/>
            <a:ext cx="1474589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296227"/>
            <a:ext cx="2314575" cy="1462088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17220"/>
            <a:ext cx="1474589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37160"/>
            <a:ext cx="1474589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296227"/>
            <a:ext cx="2314575" cy="1462088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17220"/>
            <a:ext cx="1474589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09538"/>
            <a:ext cx="3943350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547688"/>
            <a:ext cx="3943350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906905"/>
            <a:ext cx="102870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78A5-F417-4A21-B19E-7A057658597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906905"/>
            <a:ext cx="154305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906905"/>
            <a:ext cx="102870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697F2-B903-4603-980D-69EDF513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/>
          <a:stretch/>
        </p:blipFill>
        <p:spPr>
          <a:xfrm rot="16200000">
            <a:off x="1297814" y="-914530"/>
            <a:ext cx="1976373" cy="389811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7" name="TextBox 6"/>
          <p:cNvSpPr txBox="1"/>
          <p:nvPr/>
        </p:nvSpPr>
        <p:spPr>
          <a:xfrm>
            <a:off x="1132799" y="736313"/>
            <a:ext cx="230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MERCURY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5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93"/>
          <a:stretch/>
        </p:blipFill>
        <p:spPr>
          <a:xfrm rot="5400000">
            <a:off x="1339446" y="-712819"/>
            <a:ext cx="1893109" cy="3571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239" y="736313"/>
            <a:ext cx="17155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BENNU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rgbClr val="000000">
              <a:alpha val="25098"/>
            </a:srgb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6" t="9630" r="11976" b="10187"/>
          <a:stretch/>
        </p:blipFill>
        <p:spPr>
          <a:xfrm rot="16200000">
            <a:off x="1366301" y="-799106"/>
            <a:ext cx="1812900" cy="3824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6751" y="736313"/>
            <a:ext cx="15985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CERES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1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6" t="9630" r="11976" b="10187"/>
          <a:stretch/>
        </p:blipFill>
        <p:spPr>
          <a:xfrm rot="16200000">
            <a:off x="1366301" y="-799106"/>
            <a:ext cx="1812900" cy="3824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6751" y="736313"/>
            <a:ext cx="15985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CERES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rgbClr val="000000">
              <a:alpha val="25098"/>
            </a:srgb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45"/>
          <a:stretch/>
        </p:blipFill>
        <p:spPr>
          <a:xfrm>
            <a:off x="459859" y="198783"/>
            <a:ext cx="3652283" cy="1820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3309" y="736313"/>
            <a:ext cx="14654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TITAN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5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rgbClr val="000000">
              <a:alpha val="25098"/>
            </a:srgb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45"/>
          <a:stretch/>
        </p:blipFill>
        <p:spPr>
          <a:xfrm>
            <a:off x="459859" y="198783"/>
            <a:ext cx="3652283" cy="1820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3309" y="736313"/>
            <a:ext cx="14654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TITAN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rgbClr val="000000">
              <a:alpha val="25098"/>
            </a:srgb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0" b="49630"/>
          <a:stretch/>
        </p:blipFill>
        <p:spPr>
          <a:xfrm>
            <a:off x="253249" y="153009"/>
            <a:ext cx="4065502" cy="1863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970" y="736313"/>
            <a:ext cx="16180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PLUTO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1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0" b="49630"/>
          <a:stretch/>
        </p:blipFill>
        <p:spPr>
          <a:xfrm>
            <a:off x="253249" y="153009"/>
            <a:ext cx="4065502" cy="1863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970" y="736313"/>
            <a:ext cx="1618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PLUTO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rgbClr val="000000">
              <a:alpha val="25098"/>
            </a:srgb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/>
          <a:stretch/>
        </p:blipFill>
        <p:spPr>
          <a:xfrm rot="16200000">
            <a:off x="1297814" y="-914530"/>
            <a:ext cx="1976373" cy="389811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7" name="TextBox 6"/>
          <p:cNvSpPr txBox="1"/>
          <p:nvPr/>
        </p:nvSpPr>
        <p:spPr>
          <a:xfrm>
            <a:off x="1132799" y="736313"/>
            <a:ext cx="230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MERCURY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rgbClr val="000000">
              <a:alpha val="25098"/>
            </a:srgb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3"/>
          <a:stretch/>
        </p:blipFill>
        <p:spPr>
          <a:xfrm>
            <a:off x="398310" y="100717"/>
            <a:ext cx="3775380" cy="1916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3082" y="73631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VENUS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2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3"/>
          <a:stretch/>
        </p:blipFill>
        <p:spPr>
          <a:xfrm>
            <a:off x="398310" y="100717"/>
            <a:ext cx="3775380" cy="1916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3082" y="73631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VENUS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rgbClr val="000000">
              <a:alpha val="25098"/>
            </a:srgb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2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 b="49758"/>
          <a:stretch/>
        </p:blipFill>
        <p:spPr>
          <a:xfrm>
            <a:off x="231611" y="196132"/>
            <a:ext cx="4108778" cy="18234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4379" y="736313"/>
            <a:ext cx="1563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MOON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7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 b="49758"/>
          <a:stretch/>
        </p:blipFill>
        <p:spPr>
          <a:xfrm>
            <a:off x="231611" y="196132"/>
            <a:ext cx="4108778" cy="18234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4379" y="736313"/>
            <a:ext cx="1563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MOON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rgbClr val="000000">
              <a:alpha val="25098"/>
            </a:srgb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" b="50146"/>
          <a:stretch/>
        </p:blipFill>
        <p:spPr>
          <a:xfrm>
            <a:off x="249949" y="182881"/>
            <a:ext cx="4072102" cy="183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4112" y="736313"/>
            <a:ext cx="1423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MARS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7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" b="50146"/>
          <a:stretch/>
        </p:blipFill>
        <p:spPr>
          <a:xfrm>
            <a:off x="249949" y="182881"/>
            <a:ext cx="4072102" cy="183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4112" y="736313"/>
            <a:ext cx="1423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MARS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rgbClr val="000000">
              <a:alpha val="25098"/>
            </a:srgb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2057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93"/>
          <a:stretch/>
        </p:blipFill>
        <p:spPr>
          <a:xfrm rot="5400000">
            <a:off x="1339446" y="-712819"/>
            <a:ext cx="1893109" cy="3571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239" y="736313"/>
            <a:ext cx="17155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bg1"/>
                  </a:solidFill>
                </a:ln>
                <a:latin typeface="Gotham Bold" pitchFamily="50" charset="0"/>
              </a:rPr>
              <a:t>BENNU</a:t>
            </a:r>
            <a:endParaRPr lang="en-US" sz="3200" dirty="0">
              <a:ln w="19050">
                <a:solidFill>
                  <a:schemeClr val="bg1"/>
                </a:solidFill>
              </a:ln>
              <a:latin typeface="Gotham Bold" pitchFamily="50" charset="0"/>
            </a:endParaRPr>
          </a:p>
          <a:p>
            <a:pPr algn="ctr"/>
            <a:endParaRPr lang="en-US" sz="3200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2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WMS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200"/>
      </a:accent1>
      <a:accent2>
        <a:srgbClr val="DB0962"/>
      </a:accent2>
      <a:accent3>
        <a:srgbClr val="6E298D"/>
      </a:accent3>
      <a:accent4>
        <a:srgbClr val="EE3524"/>
      </a:accent4>
      <a:accent5>
        <a:srgbClr val="0067B1"/>
      </a:accent5>
      <a:accent6>
        <a:srgbClr val="00A16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</TotalTime>
  <Words>16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Gotham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Rehnberg</dc:creator>
  <cp:lastModifiedBy>Morgan Rehnberg</cp:lastModifiedBy>
  <cp:revision>57</cp:revision>
  <dcterms:created xsi:type="dcterms:W3CDTF">2019-04-11T18:41:54Z</dcterms:created>
  <dcterms:modified xsi:type="dcterms:W3CDTF">2019-04-12T14:14:42Z</dcterms:modified>
</cp:coreProperties>
</file>