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58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72711" autoAdjust="0"/>
  </p:normalViewPr>
  <p:slideViewPr>
    <p:cSldViewPr snapToGrid="0">
      <p:cViewPr varScale="1">
        <p:scale>
          <a:sx n="54" d="100"/>
          <a:sy n="54" d="100"/>
        </p:scale>
        <p:origin x="138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266956-D702-4967-9AC0-96F7BEA0F435}" type="datetimeFigureOut">
              <a:rPr lang="zh-CN" altLang="en-US" smtClean="0"/>
              <a:t>2019/2/10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9B4F95-C69A-4424-AE21-A390DE9FC4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0032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There</a:t>
            </a:r>
            <a:r>
              <a:rPr lang="en-US" altLang="zh-CN" baseline="0" dirty="0" smtClean="0"/>
              <a:t> are two raw datasets be used in project. One dataset, which includes 110 benchmarks’ execution status and system resource pressure, used for the construction of design space for </a:t>
            </a:r>
            <a:r>
              <a:rPr lang="en-US" altLang="zh-CN" baseline="0" dirty="0" err="1" smtClean="0"/>
              <a:t>FECBench</a:t>
            </a:r>
            <a:r>
              <a:rPr lang="en-US" altLang="zh-CN" baseline="0" dirty="0" smtClean="0"/>
              <a:t>, provides data for data view and clustering visualization. In raw dataset, there are some empty attributes and missing values, I cleaned dataset by removing empty attributes and substituting missing values by average values. I also combine data items with same benchmark name and make a distinct benchmark execution status subset. </a:t>
            </a:r>
          </a:p>
          <a:p>
            <a:r>
              <a:rPr lang="en-US" altLang="zh-CN" baseline="0" dirty="0" smtClean="0"/>
              <a:t>The second dataset contains time series data on target applications’ performance. I proposed to use it to present a real time monitoring view and use RNN to get a performance prediction. However the data provider cannot send me the data until the first week of March. So at this time I use some random generated data.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B4F95-C69A-4424-AE21-A390DE9FC45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75844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I use</a:t>
            </a:r>
            <a:r>
              <a:rPr lang="en-US" altLang="zh-CN" baseline="0" dirty="0" smtClean="0"/>
              <a:t> D3 to do the visualizations and use flask framework to support communication from backend to frontend. 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B4F95-C69A-4424-AE21-A390DE9FC45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91796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To provide</a:t>
            </a:r>
            <a:r>
              <a:rPr lang="en-US" altLang="zh-CN" baseline="0" dirty="0" smtClean="0"/>
              <a:t> an original data view, I use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Parallel Coordinates.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dataset has about 23 dimensions.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B4F95-C69A-4424-AE21-A390DE9FC45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50812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I use simple line chart to show</a:t>
            </a:r>
            <a:r>
              <a:rPr lang="en-US" altLang="zh-CN" baseline="0" dirty="0" smtClean="0"/>
              <a:t> the real time performance of target applications right now. I’m considering about adding additional markers to show the system pressure at each time. 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B4F95-C69A-4424-AE21-A390DE9FC45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42520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I also conducted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Principal Component Analysis to get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two dimensions projection. I haven’t done clustering yet so the colors here represent all benchmarks. After clustering, the color will represent each cluster.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B4F95-C69A-4424-AE21-A390DE9FC45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0766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2/10/2019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Project Update-02/11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Wei Fan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4433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Dataset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2 raw datasets</a:t>
            </a:r>
          </a:p>
          <a:p>
            <a:r>
              <a:rPr lang="en-US" altLang="zh-CN" dirty="0" smtClean="0"/>
              <a:t>1. execution status of 110 applications(benchmarks)</a:t>
            </a:r>
          </a:p>
          <a:p>
            <a:pPr marL="0" indent="0">
              <a:buNone/>
            </a:pPr>
            <a:r>
              <a:rPr lang="en-US" altLang="zh-CN" dirty="0" smtClean="0"/>
              <a:t>		(including resource pressure(e.g. memory bandwidth, disk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/o), 				performance(e.g. latency) )</a:t>
            </a:r>
          </a:p>
          <a:p>
            <a:r>
              <a:rPr lang="en-US" altLang="zh-CN" dirty="0" smtClean="0"/>
              <a:t>2. time series data on some target applications’ performance</a:t>
            </a:r>
          </a:p>
          <a:p>
            <a:pPr marL="0" indent="0">
              <a:buNone/>
            </a:pPr>
            <a:r>
              <a:rPr lang="en-US" altLang="zh-CN" dirty="0" smtClean="0"/>
              <a:t>		(including time series, applications’ performance(e.g. response time 			from server to client))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056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Libraries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D3.js</a:t>
            </a:r>
          </a:p>
          <a:p>
            <a:r>
              <a:rPr lang="en-US" altLang="zh-CN" dirty="0" smtClean="0"/>
              <a:t>Chart.js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6572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Initial views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163" y="1688098"/>
            <a:ext cx="9470963" cy="4353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633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Initial views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Time series data</a:t>
            </a:r>
          </a:p>
          <a:p>
            <a:r>
              <a:rPr lang="en-US" altLang="zh-CN" dirty="0" smtClean="0"/>
              <a:t>monitoring</a:t>
            </a:r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5092" y="2160589"/>
            <a:ext cx="52197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71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Initial views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870224"/>
            <a:ext cx="6949328" cy="4461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740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7004" y="2814918"/>
            <a:ext cx="8596668" cy="1320800"/>
          </a:xfrm>
        </p:spPr>
        <p:txBody>
          <a:bodyPr/>
          <a:lstStyle/>
          <a:p>
            <a:r>
              <a:rPr lang="en-US" altLang="zh-CN" dirty="0" smtClean="0"/>
              <a:t>Thank you!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272068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510</TotalTime>
  <Words>294</Words>
  <Application>Microsoft Office PowerPoint</Application>
  <PresentationFormat>Widescreen</PresentationFormat>
  <Paragraphs>29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方正姚体</vt:lpstr>
      <vt:lpstr>华文新魏</vt:lpstr>
      <vt:lpstr>宋体</vt:lpstr>
      <vt:lpstr>Arial</vt:lpstr>
      <vt:lpstr>Calibri</vt:lpstr>
      <vt:lpstr>Trebuchet MS</vt:lpstr>
      <vt:lpstr>Wingdings 3</vt:lpstr>
      <vt:lpstr>Facet</vt:lpstr>
      <vt:lpstr>Project Update-02/11</vt:lpstr>
      <vt:lpstr>Dataset</vt:lpstr>
      <vt:lpstr>Libraries</vt:lpstr>
      <vt:lpstr>Initial views</vt:lpstr>
      <vt:lpstr>Initial views</vt:lpstr>
      <vt:lpstr>Initial views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Update-02/11</dc:title>
  <dc:creator>Fan Wei</dc:creator>
  <cp:lastModifiedBy>Fan Wei</cp:lastModifiedBy>
  <cp:revision>17</cp:revision>
  <dcterms:created xsi:type="dcterms:W3CDTF">2019-02-10T21:50:16Z</dcterms:created>
  <dcterms:modified xsi:type="dcterms:W3CDTF">2019-02-11T06:20:42Z</dcterms:modified>
</cp:coreProperties>
</file>