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557" autoAdjust="0"/>
  </p:normalViewPr>
  <p:slideViewPr>
    <p:cSldViewPr snapToGrid="0">
      <p:cViewPr varScale="1">
        <p:scale>
          <a:sx n="52" d="100"/>
          <a:sy n="52"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965E4-F00D-4F5C-A6FA-A7E41932BC5F}" type="datetimeFigureOut">
              <a:rPr lang="zh-CN" altLang="en-US" smtClean="0"/>
              <a:t>2019/3/20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BD284-F440-480F-B638-BA1BCF5FBA60}" type="slidenum">
              <a:rPr lang="zh-CN" altLang="en-US" smtClean="0"/>
              <a:t>‹#›</a:t>
            </a:fld>
            <a:endParaRPr lang="zh-CN" altLang="en-US"/>
          </a:p>
        </p:txBody>
      </p:sp>
    </p:spTree>
    <p:extLst>
      <p:ext uri="{BB962C8B-B14F-4D97-AF65-F5344CB8AC3E}">
        <p14:creationId xmlns:p14="http://schemas.microsoft.com/office/powerpoint/2010/main" val="962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These two views</a:t>
            </a:r>
            <a:r>
              <a:rPr lang="en-US" altLang="zh-CN" baseline="0" dirty="0" smtClean="0"/>
              <a:t> are linked for monitoring real time system resource stress and application performance. Latency 90 is what we have to evaluate an application’s performance. And prediction value is applied on latency 90. Because I use mock data here so the prediction result is not good. The two views will be flashed each 2 seconds. And the color, time are all binding to each other.  </a:t>
            </a:r>
            <a:endParaRPr lang="zh-CN" altLang="en-US" dirty="0"/>
          </a:p>
        </p:txBody>
      </p:sp>
      <p:sp>
        <p:nvSpPr>
          <p:cNvPr id="4" name="Slide Number Placeholder 3"/>
          <p:cNvSpPr>
            <a:spLocks noGrp="1"/>
          </p:cNvSpPr>
          <p:nvPr>
            <p:ph type="sldNum" sz="quarter" idx="10"/>
          </p:nvPr>
        </p:nvSpPr>
        <p:spPr/>
        <p:txBody>
          <a:bodyPr/>
          <a:lstStyle/>
          <a:p>
            <a:fld id="{46DBD284-F440-480F-B638-BA1BCF5FBA60}" type="slidenum">
              <a:rPr lang="zh-CN" altLang="en-US" smtClean="0"/>
              <a:t>2</a:t>
            </a:fld>
            <a:endParaRPr lang="zh-CN" altLang="en-US"/>
          </a:p>
        </p:txBody>
      </p:sp>
    </p:spTree>
    <p:extLst>
      <p:ext uri="{BB962C8B-B14F-4D97-AF65-F5344CB8AC3E}">
        <p14:creationId xmlns:p14="http://schemas.microsoft.com/office/powerpoint/2010/main" val="2435015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These three views are also</a:t>
            </a:r>
            <a:r>
              <a:rPr lang="en-US" altLang="zh-CN" baseline="0" dirty="0" smtClean="0"/>
              <a:t> </a:t>
            </a:r>
            <a:r>
              <a:rPr lang="en-US" altLang="zh-CN" dirty="0" smtClean="0"/>
              <a:t>linked</a:t>
            </a:r>
            <a:r>
              <a:rPr lang="en-US" altLang="zh-CN" baseline="0" dirty="0" smtClean="0"/>
              <a:t> to give an insight of PCA result. </a:t>
            </a:r>
            <a:r>
              <a:rPr lang="en-US" altLang="zh-CN" dirty="0" smtClean="0"/>
              <a:t> </a:t>
            </a:r>
            <a:endParaRPr lang="zh-CN" altLang="en-US" dirty="0"/>
          </a:p>
        </p:txBody>
      </p:sp>
      <p:sp>
        <p:nvSpPr>
          <p:cNvPr id="4" name="Slide Number Placeholder 3"/>
          <p:cNvSpPr>
            <a:spLocks noGrp="1"/>
          </p:cNvSpPr>
          <p:nvPr>
            <p:ph type="sldNum" sz="quarter" idx="10"/>
          </p:nvPr>
        </p:nvSpPr>
        <p:spPr/>
        <p:txBody>
          <a:bodyPr/>
          <a:lstStyle/>
          <a:p>
            <a:fld id="{46DBD284-F440-480F-B638-BA1BCF5FBA60}" type="slidenum">
              <a:rPr lang="zh-CN" altLang="en-US" smtClean="0"/>
              <a:t>3</a:t>
            </a:fld>
            <a:endParaRPr lang="zh-CN" altLang="en-US"/>
          </a:p>
        </p:txBody>
      </p:sp>
    </p:spTree>
    <p:extLst>
      <p:ext uri="{BB962C8B-B14F-4D97-AF65-F5344CB8AC3E}">
        <p14:creationId xmlns:p14="http://schemas.microsoft.com/office/powerpoint/2010/main" val="114461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in-graph</a:t>
            </a:r>
            <a:r>
              <a:rPr lang="en-US" altLang="zh-CN" baseline="0" dirty="0" smtClean="0"/>
              <a:t> interaction is like zoom in or out and select if this feature is to shown. </a:t>
            </a:r>
          </a:p>
          <a:p>
            <a:r>
              <a:rPr lang="en-US" altLang="zh-CN" baseline="0" dirty="0" smtClean="0"/>
              <a:t>The overall interaction, I made </a:t>
            </a:r>
            <a:r>
              <a:rPr lang="en-US" altLang="zh-CN" baseline="0" dirty="0" err="1" smtClean="0"/>
              <a:t>dropboxes</a:t>
            </a:r>
            <a:r>
              <a:rPr lang="en-US" altLang="zh-CN" baseline="0" dirty="0" smtClean="0"/>
              <a:t> for user to pick up the target application’s name, metrics and  prediction algorithm. Every time a user submit this choice, all plots are updated. </a:t>
            </a:r>
          </a:p>
          <a:p>
            <a:r>
              <a:rPr lang="en-US" altLang="zh-CN" baseline="0" dirty="0" smtClean="0"/>
              <a:t>And I made the 2 parallel and one table to be linked with highlighting lines or updating table data.  </a:t>
            </a:r>
            <a:endParaRPr lang="zh-CN" altLang="en-US" dirty="0"/>
          </a:p>
        </p:txBody>
      </p:sp>
      <p:sp>
        <p:nvSpPr>
          <p:cNvPr id="4" name="Slide Number Placeholder 3"/>
          <p:cNvSpPr>
            <a:spLocks noGrp="1"/>
          </p:cNvSpPr>
          <p:nvPr>
            <p:ph type="sldNum" sz="quarter" idx="10"/>
          </p:nvPr>
        </p:nvSpPr>
        <p:spPr/>
        <p:txBody>
          <a:bodyPr/>
          <a:lstStyle/>
          <a:p>
            <a:fld id="{46DBD284-F440-480F-B638-BA1BCF5FBA60}" type="slidenum">
              <a:rPr lang="zh-CN" altLang="en-US" smtClean="0"/>
              <a:t>4</a:t>
            </a:fld>
            <a:endParaRPr lang="zh-CN" altLang="en-US"/>
          </a:p>
        </p:txBody>
      </p:sp>
    </p:spTree>
    <p:extLst>
      <p:ext uri="{BB962C8B-B14F-4D97-AF65-F5344CB8AC3E}">
        <p14:creationId xmlns:p14="http://schemas.microsoft.com/office/powerpoint/2010/main" val="339961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choose to do all detail problems in</a:t>
            </a:r>
            <a:r>
              <a:rPr lang="en-US" altLang="zh-CN" baseline="0" dirty="0" smtClean="0"/>
              <a:t> the last update because the layout and design of my plots changes a lot because I use mockup data this time, the real data might change and I might be add or remove some plots or do data-ink to insert more encodings into one plot. </a:t>
            </a:r>
          </a:p>
          <a:p>
            <a:r>
              <a:rPr lang="en-US" altLang="zh-CN" baseline="0" dirty="0" smtClean="0"/>
              <a:t>And the 2-D projection plot, which represents the best for PCA result, I will be adding it, along with the clustering result by next update.</a:t>
            </a:r>
          </a:p>
          <a:p>
            <a:r>
              <a:rPr lang="en-US" altLang="zh-CN" baseline="0" dirty="0" smtClean="0"/>
              <a:t>I do linear regression for prediction this time and I will do RNN for alternative algorithms requirement when I get the real data.</a:t>
            </a:r>
          </a:p>
          <a:p>
            <a:r>
              <a:rPr lang="en-US" altLang="zh-CN" baseline="0" dirty="0" smtClean="0"/>
              <a:t> </a:t>
            </a:r>
          </a:p>
        </p:txBody>
      </p:sp>
      <p:sp>
        <p:nvSpPr>
          <p:cNvPr id="4" name="Slide Number Placeholder 3"/>
          <p:cNvSpPr>
            <a:spLocks noGrp="1"/>
          </p:cNvSpPr>
          <p:nvPr>
            <p:ph type="sldNum" sz="quarter" idx="10"/>
          </p:nvPr>
        </p:nvSpPr>
        <p:spPr/>
        <p:txBody>
          <a:bodyPr/>
          <a:lstStyle/>
          <a:p>
            <a:fld id="{46DBD284-F440-480F-B638-BA1BCF5FBA60}" type="slidenum">
              <a:rPr lang="zh-CN" altLang="en-US" smtClean="0"/>
              <a:t>5</a:t>
            </a:fld>
            <a:endParaRPr lang="zh-CN" altLang="en-US"/>
          </a:p>
        </p:txBody>
      </p:sp>
    </p:spTree>
    <p:extLst>
      <p:ext uri="{BB962C8B-B14F-4D97-AF65-F5344CB8AC3E}">
        <p14:creationId xmlns:p14="http://schemas.microsoft.com/office/powerpoint/2010/main" val="415519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Project update</a:t>
            </a:r>
            <a:endParaRPr lang="zh-CN" altLang="en-US" dirty="0"/>
          </a:p>
        </p:txBody>
      </p:sp>
      <p:sp>
        <p:nvSpPr>
          <p:cNvPr id="3" name="Subtitle 2"/>
          <p:cNvSpPr>
            <a:spLocks noGrp="1"/>
          </p:cNvSpPr>
          <p:nvPr>
            <p:ph type="subTitle" idx="1"/>
          </p:nvPr>
        </p:nvSpPr>
        <p:spPr/>
        <p:txBody>
          <a:bodyPr/>
          <a:lstStyle/>
          <a:p>
            <a:r>
              <a:rPr lang="en-US" altLang="zh-CN" dirty="0" smtClean="0"/>
              <a:t>Wei Fan</a:t>
            </a:r>
            <a:endParaRPr lang="zh-CN" altLang="en-US" dirty="0"/>
          </a:p>
        </p:txBody>
      </p:sp>
    </p:spTree>
    <p:extLst>
      <p:ext uri="{BB962C8B-B14F-4D97-AF65-F5344CB8AC3E}">
        <p14:creationId xmlns:p14="http://schemas.microsoft.com/office/powerpoint/2010/main" val="407292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View</a:t>
            </a:r>
            <a:endParaRPr lang="zh-CN" altLang="en-US" dirty="0"/>
          </a:p>
        </p:txBody>
      </p:sp>
      <p:sp>
        <p:nvSpPr>
          <p:cNvPr id="9" name="Content Placeholder 8"/>
          <p:cNvSpPr>
            <a:spLocks noGrp="1"/>
          </p:cNvSpPr>
          <p:nvPr>
            <p:ph idx="1"/>
          </p:nvPr>
        </p:nvSpPr>
        <p:spPr/>
        <p:txBody>
          <a:bodyPr>
            <a:normAutofit/>
          </a:bodyPr>
          <a:lstStyle/>
          <a:p>
            <a:r>
              <a:rPr lang="en-US" altLang="zh-CN" dirty="0" smtClean="0"/>
              <a:t>Encodings:</a:t>
            </a:r>
          </a:p>
          <a:p>
            <a:r>
              <a:rPr lang="en-US" altLang="zh-CN" dirty="0"/>
              <a:t>x</a:t>
            </a:r>
            <a:r>
              <a:rPr lang="en-US" altLang="zh-CN" dirty="0" smtClean="0"/>
              <a:t>: time series</a:t>
            </a:r>
          </a:p>
          <a:p>
            <a:r>
              <a:rPr lang="en-US" altLang="zh-CN" dirty="0" smtClean="0"/>
              <a:t>Y: quantity data</a:t>
            </a:r>
          </a:p>
          <a:p>
            <a:r>
              <a:rPr lang="en-US" altLang="zh-CN" dirty="0" smtClean="0"/>
              <a:t>Color: system metrics</a:t>
            </a:r>
          </a:p>
          <a:p>
            <a:r>
              <a:rPr lang="en-US" altLang="zh-CN" dirty="0" smtClean="0"/>
              <a:t>Mark: line/point</a:t>
            </a:r>
          </a:p>
          <a:p>
            <a:endParaRPr lang="en-US" altLang="zh-CN" dirty="0"/>
          </a:p>
          <a:p>
            <a:r>
              <a:rPr lang="en-US" altLang="zh-CN" dirty="0" smtClean="0"/>
              <a:t>X:time series</a:t>
            </a:r>
          </a:p>
          <a:p>
            <a:r>
              <a:rPr lang="en-US" altLang="zh-CN" dirty="0" smtClean="0"/>
              <a:t>Y/Color: system metrics</a:t>
            </a:r>
          </a:p>
          <a:p>
            <a:r>
              <a:rPr lang="en-US" altLang="zh-CN" dirty="0" smtClean="0"/>
              <a:t>Value/illuminate: quantity</a:t>
            </a:r>
          </a:p>
        </p:txBody>
      </p:sp>
      <p:pic>
        <p:nvPicPr>
          <p:cNvPr id="12" name="Picture 11"/>
          <p:cNvPicPr>
            <a:picLocks noChangeAspect="1"/>
          </p:cNvPicPr>
          <p:nvPr/>
        </p:nvPicPr>
        <p:blipFill>
          <a:blip r:embed="rId3"/>
          <a:stretch>
            <a:fillRect/>
          </a:stretch>
        </p:blipFill>
        <p:spPr>
          <a:xfrm>
            <a:off x="3473277" y="2048670"/>
            <a:ext cx="5800725" cy="2028825"/>
          </a:xfrm>
          <a:prstGeom prst="rect">
            <a:avLst/>
          </a:prstGeom>
        </p:spPr>
      </p:pic>
      <p:pic>
        <p:nvPicPr>
          <p:cNvPr id="13" name="Picture 12"/>
          <p:cNvPicPr>
            <a:picLocks noChangeAspect="1"/>
          </p:cNvPicPr>
          <p:nvPr/>
        </p:nvPicPr>
        <p:blipFill>
          <a:blip r:embed="rId4"/>
          <a:stretch>
            <a:fillRect/>
          </a:stretch>
        </p:blipFill>
        <p:spPr>
          <a:xfrm>
            <a:off x="4191493" y="4307684"/>
            <a:ext cx="4124325" cy="2390775"/>
          </a:xfrm>
          <a:prstGeom prst="rect">
            <a:avLst/>
          </a:prstGeom>
        </p:spPr>
      </p:pic>
    </p:spTree>
    <p:extLst>
      <p:ext uri="{BB962C8B-B14F-4D97-AF65-F5344CB8AC3E}">
        <p14:creationId xmlns:p14="http://schemas.microsoft.com/office/powerpoint/2010/main" val="150618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View</a:t>
            </a:r>
            <a:endParaRPr lang="zh-CN" altLang="en-US" dirty="0"/>
          </a:p>
        </p:txBody>
      </p:sp>
      <p:sp>
        <p:nvSpPr>
          <p:cNvPr id="3" name="Content Placeholder 2"/>
          <p:cNvSpPr>
            <a:spLocks noGrp="1"/>
          </p:cNvSpPr>
          <p:nvPr>
            <p:ph idx="1"/>
          </p:nvPr>
        </p:nvSpPr>
        <p:spPr/>
        <p:txBody>
          <a:bodyPr/>
          <a:lstStyle/>
          <a:p>
            <a:r>
              <a:rPr lang="en-US" altLang="zh-CN" dirty="0" smtClean="0"/>
              <a:t>Original data view</a:t>
            </a:r>
          </a:p>
          <a:p>
            <a:r>
              <a:rPr lang="en-US" altLang="zh-CN" dirty="0" smtClean="0"/>
              <a:t>Eigenvector view</a:t>
            </a:r>
          </a:p>
          <a:p>
            <a:r>
              <a:rPr lang="en-US" altLang="zh-CN" dirty="0" smtClean="0"/>
              <a:t>Data table</a:t>
            </a:r>
            <a:endParaRPr lang="zh-CN" altLang="en-US" dirty="0"/>
          </a:p>
        </p:txBody>
      </p:sp>
      <p:pic>
        <p:nvPicPr>
          <p:cNvPr id="4" name="Picture 3"/>
          <p:cNvPicPr>
            <a:picLocks noChangeAspect="1"/>
          </p:cNvPicPr>
          <p:nvPr/>
        </p:nvPicPr>
        <p:blipFill>
          <a:blip r:embed="rId3"/>
          <a:stretch>
            <a:fillRect/>
          </a:stretch>
        </p:blipFill>
        <p:spPr>
          <a:xfrm>
            <a:off x="5157304" y="1270000"/>
            <a:ext cx="5237262" cy="5197037"/>
          </a:xfrm>
          <a:prstGeom prst="rect">
            <a:avLst/>
          </a:prstGeom>
        </p:spPr>
      </p:pic>
    </p:spTree>
    <p:extLst>
      <p:ext uri="{BB962C8B-B14F-4D97-AF65-F5344CB8AC3E}">
        <p14:creationId xmlns:p14="http://schemas.microsoft.com/office/powerpoint/2010/main" val="384510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Interactions</a:t>
            </a:r>
            <a:endParaRPr lang="zh-CN" altLang="en-US" dirty="0"/>
          </a:p>
        </p:txBody>
      </p:sp>
      <p:sp>
        <p:nvSpPr>
          <p:cNvPr id="3" name="Content Placeholder 2"/>
          <p:cNvSpPr>
            <a:spLocks noGrp="1"/>
          </p:cNvSpPr>
          <p:nvPr>
            <p:ph idx="1"/>
          </p:nvPr>
        </p:nvSpPr>
        <p:spPr/>
        <p:txBody>
          <a:bodyPr/>
          <a:lstStyle/>
          <a:p>
            <a:r>
              <a:rPr lang="en-US" altLang="zh-CN" dirty="0" smtClean="0"/>
              <a:t>In-graph</a:t>
            </a:r>
          </a:p>
          <a:p>
            <a:r>
              <a:rPr lang="en-US" altLang="zh-CN" dirty="0" smtClean="0"/>
              <a:t>Zoom/ select</a:t>
            </a:r>
          </a:p>
          <a:p>
            <a:endParaRPr lang="en-US" altLang="zh-CN" dirty="0"/>
          </a:p>
          <a:p>
            <a:r>
              <a:rPr lang="en-US" altLang="zh-CN" dirty="0" smtClean="0"/>
              <a:t>Linked graph</a:t>
            </a:r>
          </a:p>
          <a:p>
            <a:r>
              <a:rPr lang="en-US" altLang="zh-CN" dirty="0" smtClean="0"/>
              <a:t>Highlight/ update</a:t>
            </a:r>
            <a:endParaRPr lang="zh-CN" altLang="en-US" dirty="0"/>
          </a:p>
        </p:txBody>
      </p:sp>
      <p:pic>
        <p:nvPicPr>
          <p:cNvPr id="4" name="Picture 3"/>
          <p:cNvPicPr>
            <a:picLocks noChangeAspect="1"/>
          </p:cNvPicPr>
          <p:nvPr/>
        </p:nvPicPr>
        <p:blipFill>
          <a:blip r:embed="rId3"/>
          <a:stretch>
            <a:fillRect/>
          </a:stretch>
        </p:blipFill>
        <p:spPr>
          <a:xfrm>
            <a:off x="3554960" y="3272300"/>
            <a:ext cx="3095625" cy="828675"/>
          </a:xfrm>
          <a:prstGeom prst="rect">
            <a:avLst/>
          </a:prstGeom>
        </p:spPr>
      </p:pic>
      <p:pic>
        <p:nvPicPr>
          <p:cNvPr id="5" name="Picture 4"/>
          <p:cNvPicPr>
            <a:picLocks noChangeAspect="1"/>
          </p:cNvPicPr>
          <p:nvPr/>
        </p:nvPicPr>
        <p:blipFill>
          <a:blip r:embed="rId4"/>
          <a:stretch>
            <a:fillRect/>
          </a:stretch>
        </p:blipFill>
        <p:spPr>
          <a:xfrm>
            <a:off x="7005225" y="1930400"/>
            <a:ext cx="3941463" cy="3453140"/>
          </a:xfrm>
          <a:prstGeom prst="rect">
            <a:avLst/>
          </a:prstGeom>
        </p:spPr>
      </p:pic>
      <p:pic>
        <p:nvPicPr>
          <p:cNvPr id="6" name="Picture 5"/>
          <p:cNvPicPr>
            <a:picLocks noChangeAspect="1"/>
          </p:cNvPicPr>
          <p:nvPr/>
        </p:nvPicPr>
        <p:blipFill>
          <a:blip r:embed="rId5"/>
          <a:stretch>
            <a:fillRect/>
          </a:stretch>
        </p:blipFill>
        <p:spPr>
          <a:xfrm>
            <a:off x="3202535" y="1548043"/>
            <a:ext cx="3448050" cy="1352550"/>
          </a:xfrm>
          <a:prstGeom prst="rect">
            <a:avLst/>
          </a:prstGeom>
        </p:spPr>
      </p:pic>
    </p:spTree>
    <p:extLst>
      <p:ext uri="{BB962C8B-B14F-4D97-AF65-F5344CB8AC3E}">
        <p14:creationId xmlns:p14="http://schemas.microsoft.com/office/powerpoint/2010/main" val="336288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TODO list</a:t>
            </a:r>
            <a:endParaRPr lang="zh-CN" altLang="en-US" dirty="0"/>
          </a:p>
        </p:txBody>
      </p:sp>
      <p:sp>
        <p:nvSpPr>
          <p:cNvPr id="3" name="Content Placeholder 2"/>
          <p:cNvSpPr>
            <a:spLocks noGrp="1"/>
          </p:cNvSpPr>
          <p:nvPr>
            <p:ph idx="1"/>
          </p:nvPr>
        </p:nvSpPr>
        <p:spPr/>
        <p:txBody>
          <a:bodyPr/>
          <a:lstStyle/>
          <a:p>
            <a:r>
              <a:rPr lang="en-US" altLang="zh-CN" dirty="0" smtClean="0"/>
              <a:t>Detail problems(legends, labels, layouts)</a:t>
            </a:r>
          </a:p>
          <a:p>
            <a:r>
              <a:rPr lang="en-US" altLang="zh-CN" dirty="0" smtClean="0"/>
              <a:t>2-D projection plot</a:t>
            </a:r>
          </a:p>
          <a:p>
            <a:r>
              <a:rPr lang="en-US" altLang="zh-CN" dirty="0" smtClean="0"/>
              <a:t>RNN training</a:t>
            </a:r>
          </a:p>
        </p:txBody>
      </p:sp>
    </p:spTree>
    <p:extLst>
      <p:ext uri="{BB962C8B-B14F-4D97-AF65-F5344CB8AC3E}">
        <p14:creationId xmlns:p14="http://schemas.microsoft.com/office/powerpoint/2010/main" val="105860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zh-CN" altLang="en-US" dirty="0"/>
          </a:p>
        </p:txBody>
      </p:sp>
      <p:sp>
        <p:nvSpPr>
          <p:cNvPr id="3" name="Content Placeholder 2"/>
          <p:cNvSpPr>
            <a:spLocks noGrp="1"/>
          </p:cNvSpPr>
          <p:nvPr>
            <p:ph idx="1"/>
          </p:nvPr>
        </p:nvSpPr>
        <p:spPr/>
        <p:txBody>
          <a:bodyPr/>
          <a:lstStyle/>
          <a:p>
            <a:r>
              <a:rPr lang="en-US" altLang="zh-CN" dirty="0" smtClean="0"/>
              <a:t>video</a:t>
            </a:r>
            <a:endParaRPr lang="zh-CN" altLang="en-US" dirty="0"/>
          </a:p>
        </p:txBody>
      </p:sp>
    </p:spTree>
    <p:extLst>
      <p:ext uri="{BB962C8B-B14F-4D97-AF65-F5344CB8AC3E}">
        <p14:creationId xmlns:p14="http://schemas.microsoft.com/office/powerpoint/2010/main" val="29283133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TotalTime>
  <Words>338</Words>
  <Application>Microsoft Office PowerPoint</Application>
  <PresentationFormat>Widescreen</PresentationFormat>
  <Paragraphs>41</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方正姚体</vt:lpstr>
      <vt:lpstr>华文新魏</vt:lpstr>
      <vt:lpstr>宋体</vt:lpstr>
      <vt:lpstr>Arial</vt:lpstr>
      <vt:lpstr>Calibri</vt:lpstr>
      <vt:lpstr>Trebuchet MS</vt:lpstr>
      <vt:lpstr>Wingdings 3</vt:lpstr>
      <vt:lpstr>Facet</vt:lpstr>
      <vt:lpstr>Project update</vt:lpstr>
      <vt:lpstr>View</vt:lpstr>
      <vt:lpstr>View</vt:lpstr>
      <vt:lpstr>Interactions</vt:lpstr>
      <vt:lpstr>TODO list</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dc:title>
  <dc:creator>Fan Wei</dc:creator>
  <cp:lastModifiedBy>Fan Wei</cp:lastModifiedBy>
  <cp:revision>4</cp:revision>
  <dcterms:created xsi:type="dcterms:W3CDTF">2019-03-20T09:26:19Z</dcterms:created>
  <dcterms:modified xsi:type="dcterms:W3CDTF">2019-03-20T09:58:14Z</dcterms:modified>
</cp:coreProperties>
</file>