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23"/>
  </p:notesMasterIdLst>
  <p:sldIdLst>
    <p:sldId id="277" r:id="rId2"/>
    <p:sldId id="261" r:id="rId3"/>
    <p:sldId id="256" r:id="rId4"/>
    <p:sldId id="257" r:id="rId5"/>
    <p:sldId id="258" r:id="rId6"/>
    <p:sldId id="259" r:id="rId7"/>
    <p:sldId id="260" r:id="rId8"/>
    <p:sldId id="274" r:id="rId9"/>
    <p:sldId id="273" r:id="rId10"/>
    <p:sldId id="262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6" r:id="rId20"/>
    <p:sldId id="272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2AA55F-9238-0A48-A07E-6A50034192B4}" type="doc">
      <dgm:prSet loTypeId="urn:microsoft.com/office/officeart/2005/8/layout/process1" loCatId="" qsTypeId="urn:microsoft.com/office/officeart/2005/8/quickstyle/simple3" qsCatId="simple" csTypeId="urn:microsoft.com/office/officeart/2005/8/colors/accent1_3" csCatId="accent1" phldr="1"/>
      <dgm:spPr/>
    </dgm:pt>
    <dgm:pt modelId="{B3A526BF-593C-F64B-872E-0A6CFC423760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dirty="0" smtClean="0"/>
            <a:t>Goals</a:t>
          </a:r>
          <a:endParaRPr lang="en-US" dirty="0"/>
        </a:p>
      </dgm:t>
    </dgm:pt>
    <dgm:pt modelId="{979DD51B-FC53-6948-B3E2-085C26C6FCA9}" type="parTrans" cxnId="{E3CD9DA6-A670-014D-B3D6-212817A8D32C}">
      <dgm:prSet/>
      <dgm:spPr/>
      <dgm:t>
        <a:bodyPr/>
        <a:lstStyle/>
        <a:p>
          <a:endParaRPr lang="en-US"/>
        </a:p>
      </dgm:t>
    </dgm:pt>
    <dgm:pt modelId="{B02C48C2-DFCC-6A41-808A-CACA6999797D}" type="sibTrans" cxnId="{E3CD9DA6-A670-014D-B3D6-212817A8D32C}">
      <dgm:prSet/>
      <dgm:spPr>
        <a:solidFill>
          <a:schemeClr val="bg1">
            <a:lumMod val="8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en-US"/>
        </a:p>
      </dgm:t>
    </dgm:pt>
    <dgm:pt modelId="{18A7485F-D4AF-C74B-A134-E537027703C0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dirty="0" smtClean="0"/>
            <a:t>What</a:t>
          </a:r>
          <a:endParaRPr lang="en-US" dirty="0"/>
        </a:p>
      </dgm:t>
    </dgm:pt>
    <dgm:pt modelId="{D40E1C61-33A8-454B-9109-4E2760D76790}" type="parTrans" cxnId="{C6A55020-7B0F-2440-818B-6FEEFA7DAE71}">
      <dgm:prSet/>
      <dgm:spPr/>
      <dgm:t>
        <a:bodyPr/>
        <a:lstStyle/>
        <a:p>
          <a:endParaRPr lang="en-US"/>
        </a:p>
      </dgm:t>
    </dgm:pt>
    <dgm:pt modelId="{2EAC2E1C-05E3-7F40-B686-A44F610F1E3B}" type="sibTrans" cxnId="{C6A55020-7B0F-2440-818B-6FEEFA7DAE71}">
      <dgm:prSet/>
      <dgm:spPr>
        <a:solidFill>
          <a:schemeClr val="bg1">
            <a:lumMod val="8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en-US"/>
        </a:p>
      </dgm:t>
    </dgm:pt>
    <dgm:pt modelId="{5FB6E125-0FED-ED48-8302-F856702CBE7D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dirty="0" smtClean="0"/>
            <a:t>How</a:t>
          </a:r>
          <a:endParaRPr lang="en-US" dirty="0"/>
        </a:p>
      </dgm:t>
    </dgm:pt>
    <dgm:pt modelId="{08A7168C-6884-194D-89AA-19EF020360F6}" type="parTrans" cxnId="{D8D22193-E69A-E044-8F9A-CF8DA7B850CE}">
      <dgm:prSet/>
      <dgm:spPr/>
      <dgm:t>
        <a:bodyPr/>
        <a:lstStyle/>
        <a:p>
          <a:endParaRPr lang="en-US"/>
        </a:p>
      </dgm:t>
    </dgm:pt>
    <dgm:pt modelId="{2D8F359D-8BE3-CD4F-B45B-5EB90F66720D}" type="sibTrans" cxnId="{D8D22193-E69A-E044-8F9A-CF8DA7B850CE}">
      <dgm:prSet/>
      <dgm:spPr/>
      <dgm:t>
        <a:bodyPr/>
        <a:lstStyle/>
        <a:p>
          <a:endParaRPr lang="en-US"/>
        </a:p>
      </dgm:t>
    </dgm:pt>
    <dgm:pt modelId="{15D4D2E7-CD63-6A45-ABFD-7F1515E0FBAD}" type="pres">
      <dgm:prSet presAssocID="{A42AA55F-9238-0A48-A07E-6A50034192B4}" presName="Name0" presStyleCnt="0">
        <dgm:presLayoutVars>
          <dgm:dir/>
          <dgm:resizeHandles val="exact"/>
        </dgm:presLayoutVars>
      </dgm:prSet>
      <dgm:spPr/>
    </dgm:pt>
    <dgm:pt modelId="{5A83A000-BA57-B746-97A6-B4BB405193BC}" type="pres">
      <dgm:prSet presAssocID="{B3A526BF-593C-F64B-872E-0A6CFC423760}" presName="node" presStyleLbl="node1" presStyleIdx="0" presStyleCnt="3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202CF0F2-472A-8343-8829-7752E61FEC98}" type="pres">
      <dgm:prSet presAssocID="{B02C48C2-DFCC-6A41-808A-CACA6999797D}" presName="sibTrans" presStyleLbl="sibTrans2D1" presStyleIdx="0" presStyleCnt="2" custLinFactNeighborY="6402"/>
      <dgm:spPr/>
      <dgm:t>
        <a:bodyPr/>
        <a:lstStyle/>
        <a:p>
          <a:endParaRPr lang="en-US"/>
        </a:p>
      </dgm:t>
    </dgm:pt>
    <dgm:pt modelId="{672A80E9-0B3B-D74E-9BCC-CFAA4F85801A}" type="pres">
      <dgm:prSet presAssocID="{B02C48C2-DFCC-6A41-808A-CACA6999797D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0131C8EF-EE54-A446-9219-61B540A2685E}" type="pres">
      <dgm:prSet presAssocID="{18A7485F-D4AF-C74B-A134-E537027703C0}" presName="node" presStyleLbl="node1" presStyleIdx="1" presStyleCnt="3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CB418CDC-7837-4F47-BF36-DC9ED3E07114}" type="pres">
      <dgm:prSet presAssocID="{2EAC2E1C-05E3-7F40-B686-A44F610F1E3B}" presName="sibTrans" presStyleLbl="sibTrans2D1" presStyleIdx="1" presStyleCnt="2" custLinFactNeighborY="6402"/>
      <dgm:spPr/>
      <dgm:t>
        <a:bodyPr/>
        <a:lstStyle/>
        <a:p>
          <a:endParaRPr lang="en-US"/>
        </a:p>
      </dgm:t>
    </dgm:pt>
    <dgm:pt modelId="{6F768948-3FF8-744A-A01B-0587A41C996D}" type="pres">
      <dgm:prSet presAssocID="{2EAC2E1C-05E3-7F40-B686-A44F610F1E3B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720B88B6-7DE1-924B-B954-F16633EF6B40}" type="pres">
      <dgm:prSet presAssocID="{5FB6E125-0FED-ED48-8302-F856702CBE7D}" presName="node" presStyleLbl="node1" presStyleIdx="2" presStyleCnt="3" custLinFactNeighborX="-3969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F04CB53F-A0BD-0E45-83DB-CA661203574E}" type="presOf" srcId="{18A7485F-D4AF-C74B-A134-E537027703C0}" destId="{0131C8EF-EE54-A446-9219-61B540A2685E}" srcOrd="0" destOrd="0" presId="urn:microsoft.com/office/officeart/2005/8/layout/process1"/>
    <dgm:cxn modelId="{FFF1B97F-0096-2F43-AA73-06BB3A39DA67}" type="presOf" srcId="{A42AA55F-9238-0A48-A07E-6A50034192B4}" destId="{15D4D2E7-CD63-6A45-ABFD-7F1515E0FBAD}" srcOrd="0" destOrd="0" presId="urn:microsoft.com/office/officeart/2005/8/layout/process1"/>
    <dgm:cxn modelId="{C6A55020-7B0F-2440-818B-6FEEFA7DAE71}" srcId="{A42AA55F-9238-0A48-A07E-6A50034192B4}" destId="{18A7485F-D4AF-C74B-A134-E537027703C0}" srcOrd="1" destOrd="0" parTransId="{D40E1C61-33A8-454B-9109-4E2760D76790}" sibTransId="{2EAC2E1C-05E3-7F40-B686-A44F610F1E3B}"/>
    <dgm:cxn modelId="{EA4A55DC-FCC1-214C-BE9C-7A9EEA151B01}" type="presOf" srcId="{B3A526BF-593C-F64B-872E-0A6CFC423760}" destId="{5A83A000-BA57-B746-97A6-B4BB405193BC}" srcOrd="0" destOrd="0" presId="urn:microsoft.com/office/officeart/2005/8/layout/process1"/>
    <dgm:cxn modelId="{5C46907E-C5BD-F84B-A487-997835F254B3}" type="presOf" srcId="{2EAC2E1C-05E3-7F40-B686-A44F610F1E3B}" destId="{CB418CDC-7837-4F47-BF36-DC9ED3E07114}" srcOrd="0" destOrd="0" presId="urn:microsoft.com/office/officeart/2005/8/layout/process1"/>
    <dgm:cxn modelId="{C2FE6727-44E5-5A41-8F98-3FB1B1867D75}" type="presOf" srcId="{5FB6E125-0FED-ED48-8302-F856702CBE7D}" destId="{720B88B6-7DE1-924B-B954-F16633EF6B40}" srcOrd="0" destOrd="0" presId="urn:microsoft.com/office/officeart/2005/8/layout/process1"/>
    <dgm:cxn modelId="{9DD6651E-0579-6143-8CCB-FE8361A030CD}" type="presOf" srcId="{B02C48C2-DFCC-6A41-808A-CACA6999797D}" destId="{672A80E9-0B3B-D74E-9BCC-CFAA4F85801A}" srcOrd="1" destOrd="0" presId="urn:microsoft.com/office/officeart/2005/8/layout/process1"/>
    <dgm:cxn modelId="{D8D22193-E69A-E044-8F9A-CF8DA7B850CE}" srcId="{A42AA55F-9238-0A48-A07E-6A50034192B4}" destId="{5FB6E125-0FED-ED48-8302-F856702CBE7D}" srcOrd="2" destOrd="0" parTransId="{08A7168C-6884-194D-89AA-19EF020360F6}" sibTransId="{2D8F359D-8BE3-CD4F-B45B-5EB90F66720D}"/>
    <dgm:cxn modelId="{6CFFBE53-3943-D44F-BF3C-864E822C9DCC}" type="presOf" srcId="{2EAC2E1C-05E3-7F40-B686-A44F610F1E3B}" destId="{6F768948-3FF8-744A-A01B-0587A41C996D}" srcOrd="1" destOrd="0" presId="urn:microsoft.com/office/officeart/2005/8/layout/process1"/>
    <dgm:cxn modelId="{CC684F3C-27C3-ED4F-954A-D423AA0F3B21}" type="presOf" srcId="{B02C48C2-DFCC-6A41-808A-CACA6999797D}" destId="{202CF0F2-472A-8343-8829-7752E61FEC98}" srcOrd="0" destOrd="0" presId="urn:microsoft.com/office/officeart/2005/8/layout/process1"/>
    <dgm:cxn modelId="{E3CD9DA6-A670-014D-B3D6-212817A8D32C}" srcId="{A42AA55F-9238-0A48-A07E-6A50034192B4}" destId="{B3A526BF-593C-F64B-872E-0A6CFC423760}" srcOrd="0" destOrd="0" parTransId="{979DD51B-FC53-6948-B3E2-085C26C6FCA9}" sibTransId="{B02C48C2-DFCC-6A41-808A-CACA6999797D}"/>
    <dgm:cxn modelId="{111AAD82-A67A-D646-99A9-53E0D2F8F37A}" type="presParOf" srcId="{15D4D2E7-CD63-6A45-ABFD-7F1515E0FBAD}" destId="{5A83A000-BA57-B746-97A6-B4BB405193BC}" srcOrd="0" destOrd="0" presId="urn:microsoft.com/office/officeart/2005/8/layout/process1"/>
    <dgm:cxn modelId="{0DCCC166-DB60-2D4B-AABD-A8FA572E8DEB}" type="presParOf" srcId="{15D4D2E7-CD63-6A45-ABFD-7F1515E0FBAD}" destId="{202CF0F2-472A-8343-8829-7752E61FEC98}" srcOrd="1" destOrd="0" presId="urn:microsoft.com/office/officeart/2005/8/layout/process1"/>
    <dgm:cxn modelId="{BD870B83-FD42-4445-BFA0-E04178C95E77}" type="presParOf" srcId="{202CF0F2-472A-8343-8829-7752E61FEC98}" destId="{672A80E9-0B3B-D74E-9BCC-CFAA4F85801A}" srcOrd="0" destOrd="0" presId="urn:microsoft.com/office/officeart/2005/8/layout/process1"/>
    <dgm:cxn modelId="{D3113B45-C464-1045-A247-88355B2A4C91}" type="presParOf" srcId="{15D4D2E7-CD63-6A45-ABFD-7F1515E0FBAD}" destId="{0131C8EF-EE54-A446-9219-61B540A2685E}" srcOrd="2" destOrd="0" presId="urn:microsoft.com/office/officeart/2005/8/layout/process1"/>
    <dgm:cxn modelId="{168862EB-6266-7A47-BD0B-1BD2844A511B}" type="presParOf" srcId="{15D4D2E7-CD63-6A45-ABFD-7F1515E0FBAD}" destId="{CB418CDC-7837-4F47-BF36-DC9ED3E07114}" srcOrd="3" destOrd="0" presId="urn:microsoft.com/office/officeart/2005/8/layout/process1"/>
    <dgm:cxn modelId="{5004297C-21E3-7447-879A-A28EFFDDC760}" type="presParOf" srcId="{CB418CDC-7837-4F47-BF36-DC9ED3E07114}" destId="{6F768948-3FF8-744A-A01B-0587A41C996D}" srcOrd="0" destOrd="0" presId="urn:microsoft.com/office/officeart/2005/8/layout/process1"/>
    <dgm:cxn modelId="{217916D4-C30C-E745-9DEF-44640D2E0C28}" type="presParOf" srcId="{15D4D2E7-CD63-6A45-ABFD-7F1515E0FBAD}" destId="{720B88B6-7DE1-924B-B954-F16633EF6B40}" srcOrd="4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92D807-94F2-EF43-8310-6CC25672001F}" type="doc">
      <dgm:prSet loTypeId="urn:microsoft.com/office/officeart/2005/8/layout/pyramid1" loCatId="" qsTypeId="urn:microsoft.com/office/officeart/2005/8/quickstyle/simple2" qsCatId="simple" csTypeId="urn:microsoft.com/office/officeart/2005/8/colors/colorful1" csCatId="colorful" phldr="1"/>
      <dgm:spPr/>
    </dgm:pt>
    <dgm:pt modelId="{AF5DEEF9-08B9-4D46-AB5D-2F38662E36BC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34900D-0A4C-A74F-B9BD-F4F479C16E1A}" type="parTrans" cxnId="{6468BE91-2ACC-B34C-8E76-83AA19C203FD}">
      <dgm:prSet/>
      <dgm:spPr/>
      <dgm:t>
        <a:bodyPr/>
        <a:lstStyle/>
        <a:p>
          <a:endParaRPr lang="en-US"/>
        </a:p>
      </dgm:t>
    </dgm:pt>
    <dgm:pt modelId="{9F4DBF3C-81B8-BA4F-9A17-402F8804C0A8}" type="sibTrans" cxnId="{6468BE91-2ACC-B34C-8E76-83AA19C203FD}">
      <dgm:prSet/>
      <dgm:spPr/>
      <dgm:t>
        <a:bodyPr/>
        <a:lstStyle/>
        <a:p>
          <a:endParaRPr lang="en-US"/>
        </a:p>
      </dgm:t>
    </dgm:pt>
    <dgm:pt modelId="{FE1CB9B9-554D-2748-9055-B8D49B32E6F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01637CE-07B4-F94B-9933-59F880111BC4}" type="parTrans" cxnId="{32DFC35B-7DC5-3E41-982A-D81934525272}">
      <dgm:prSet/>
      <dgm:spPr/>
      <dgm:t>
        <a:bodyPr/>
        <a:lstStyle/>
        <a:p>
          <a:endParaRPr lang="en-US"/>
        </a:p>
      </dgm:t>
    </dgm:pt>
    <dgm:pt modelId="{F6CFC31A-4107-324A-9491-53A7A2764797}" type="sibTrans" cxnId="{32DFC35B-7DC5-3E41-982A-D81934525272}">
      <dgm:prSet/>
      <dgm:spPr/>
      <dgm:t>
        <a:bodyPr/>
        <a:lstStyle/>
        <a:p>
          <a:endParaRPr lang="en-US"/>
        </a:p>
      </dgm:t>
    </dgm:pt>
    <dgm:pt modelId="{6FEDF13F-DB0D-CC40-89C1-A768735B8E4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B1E91F2-557D-5941-87C9-40AC49C6A537}" type="parTrans" cxnId="{65E95595-5A19-7145-930F-299A14125C57}">
      <dgm:prSet/>
      <dgm:spPr/>
      <dgm:t>
        <a:bodyPr/>
        <a:lstStyle/>
        <a:p>
          <a:endParaRPr lang="en-US"/>
        </a:p>
      </dgm:t>
    </dgm:pt>
    <dgm:pt modelId="{74476E0D-23FA-DB42-9F20-99F78E5661C2}" type="sibTrans" cxnId="{65E95595-5A19-7145-930F-299A14125C57}">
      <dgm:prSet/>
      <dgm:spPr/>
      <dgm:t>
        <a:bodyPr/>
        <a:lstStyle/>
        <a:p>
          <a:endParaRPr lang="en-US"/>
        </a:p>
      </dgm:t>
    </dgm:pt>
    <dgm:pt modelId="{90DFBC5A-D512-2A43-93BC-57CD1BE5C6AA}" type="pres">
      <dgm:prSet presAssocID="{4A92D807-94F2-EF43-8310-6CC25672001F}" presName="Name0" presStyleCnt="0">
        <dgm:presLayoutVars>
          <dgm:dir/>
          <dgm:animLvl val="lvl"/>
          <dgm:resizeHandles val="exact"/>
        </dgm:presLayoutVars>
      </dgm:prSet>
      <dgm:spPr/>
    </dgm:pt>
    <dgm:pt modelId="{86537092-5DB5-5E44-A3E6-A70DD61E280E}" type="pres">
      <dgm:prSet presAssocID="{AF5DEEF9-08B9-4D46-AB5D-2F38662E36BC}" presName="Name8" presStyleCnt="0"/>
      <dgm:spPr/>
    </dgm:pt>
    <dgm:pt modelId="{930A8F4C-DB51-5C47-8388-AD9AC781A3E1}" type="pres">
      <dgm:prSet presAssocID="{AF5DEEF9-08B9-4D46-AB5D-2F38662E36BC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63DE89-25F6-FA42-8B7F-01E818F2132D}" type="pres">
      <dgm:prSet presAssocID="{AF5DEEF9-08B9-4D46-AB5D-2F38662E36B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050577-103A-7840-A9E0-2CAB31643D69}" type="pres">
      <dgm:prSet presAssocID="{FE1CB9B9-554D-2748-9055-B8D49B32E6FA}" presName="Name8" presStyleCnt="0"/>
      <dgm:spPr/>
    </dgm:pt>
    <dgm:pt modelId="{C3E6F7A4-1B20-7B4D-8FE0-4CD5C043CD56}" type="pres">
      <dgm:prSet presAssocID="{FE1CB9B9-554D-2748-9055-B8D49B32E6FA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BFDF2B-6AE7-0044-AE15-2FDCA5450847}" type="pres">
      <dgm:prSet presAssocID="{FE1CB9B9-554D-2748-9055-B8D49B32E6F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E9DF-CBD8-2047-9F3A-B3B4D57B0037}" type="pres">
      <dgm:prSet presAssocID="{6FEDF13F-DB0D-CC40-89C1-A768735B8E42}" presName="Name8" presStyleCnt="0"/>
      <dgm:spPr/>
    </dgm:pt>
    <dgm:pt modelId="{BDED8AE1-DCDB-2241-962C-DD73ACC5918E}" type="pres">
      <dgm:prSet presAssocID="{6FEDF13F-DB0D-CC40-89C1-A768735B8E42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BD2B58-20C9-3540-AE7B-3D027D5ED2C5}" type="pres">
      <dgm:prSet presAssocID="{6FEDF13F-DB0D-CC40-89C1-A768735B8E4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154EEE-3D2D-7A4D-8CD9-A3F3CE9FEFF4}" type="presOf" srcId="{6FEDF13F-DB0D-CC40-89C1-A768735B8E42}" destId="{4FBD2B58-20C9-3540-AE7B-3D027D5ED2C5}" srcOrd="1" destOrd="0" presId="urn:microsoft.com/office/officeart/2005/8/layout/pyramid1"/>
    <dgm:cxn modelId="{B5301284-F76A-394C-AA0D-3A17E72C0807}" type="presOf" srcId="{4A92D807-94F2-EF43-8310-6CC25672001F}" destId="{90DFBC5A-D512-2A43-93BC-57CD1BE5C6AA}" srcOrd="0" destOrd="0" presId="urn:microsoft.com/office/officeart/2005/8/layout/pyramid1"/>
    <dgm:cxn modelId="{1DD75640-1BB8-864F-83AF-C9FC9A03D085}" type="presOf" srcId="{FE1CB9B9-554D-2748-9055-B8D49B32E6FA}" destId="{C3E6F7A4-1B20-7B4D-8FE0-4CD5C043CD56}" srcOrd="0" destOrd="0" presId="urn:microsoft.com/office/officeart/2005/8/layout/pyramid1"/>
    <dgm:cxn modelId="{AFFFBD78-5F8D-1F43-A502-853CD5A19A77}" type="presOf" srcId="{FE1CB9B9-554D-2748-9055-B8D49B32E6FA}" destId="{7FBFDF2B-6AE7-0044-AE15-2FDCA5450847}" srcOrd="1" destOrd="0" presId="urn:microsoft.com/office/officeart/2005/8/layout/pyramid1"/>
    <dgm:cxn modelId="{65E95595-5A19-7145-930F-299A14125C57}" srcId="{4A92D807-94F2-EF43-8310-6CC25672001F}" destId="{6FEDF13F-DB0D-CC40-89C1-A768735B8E42}" srcOrd="2" destOrd="0" parTransId="{2B1E91F2-557D-5941-87C9-40AC49C6A537}" sibTransId="{74476E0D-23FA-DB42-9F20-99F78E5661C2}"/>
    <dgm:cxn modelId="{32DFC35B-7DC5-3E41-982A-D81934525272}" srcId="{4A92D807-94F2-EF43-8310-6CC25672001F}" destId="{FE1CB9B9-554D-2748-9055-B8D49B32E6FA}" srcOrd="1" destOrd="0" parTransId="{501637CE-07B4-F94B-9933-59F880111BC4}" sibTransId="{F6CFC31A-4107-324A-9491-53A7A2764797}"/>
    <dgm:cxn modelId="{6468BE91-2ACC-B34C-8E76-83AA19C203FD}" srcId="{4A92D807-94F2-EF43-8310-6CC25672001F}" destId="{AF5DEEF9-08B9-4D46-AB5D-2F38662E36BC}" srcOrd="0" destOrd="0" parTransId="{AF34900D-0A4C-A74F-B9BD-F4F479C16E1A}" sibTransId="{9F4DBF3C-81B8-BA4F-9A17-402F8804C0A8}"/>
    <dgm:cxn modelId="{91983783-1103-3F45-9E7D-0713EC8FA253}" type="presOf" srcId="{AF5DEEF9-08B9-4D46-AB5D-2F38662E36BC}" destId="{930A8F4C-DB51-5C47-8388-AD9AC781A3E1}" srcOrd="0" destOrd="0" presId="urn:microsoft.com/office/officeart/2005/8/layout/pyramid1"/>
    <dgm:cxn modelId="{AEA5A9C8-0CD3-FD4D-950C-FE63E8CB2CDA}" type="presOf" srcId="{AF5DEEF9-08B9-4D46-AB5D-2F38662E36BC}" destId="{E663DE89-25F6-FA42-8B7F-01E818F2132D}" srcOrd="1" destOrd="0" presId="urn:microsoft.com/office/officeart/2005/8/layout/pyramid1"/>
    <dgm:cxn modelId="{A10D8953-4F1E-FA4B-A441-D4FCEF334B41}" type="presOf" srcId="{6FEDF13F-DB0D-CC40-89C1-A768735B8E42}" destId="{BDED8AE1-DCDB-2241-962C-DD73ACC5918E}" srcOrd="0" destOrd="0" presId="urn:microsoft.com/office/officeart/2005/8/layout/pyramid1"/>
    <dgm:cxn modelId="{1F49DC23-8AEC-0F47-A983-5033A3646937}" type="presParOf" srcId="{90DFBC5A-D512-2A43-93BC-57CD1BE5C6AA}" destId="{86537092-5DB5-5E44-A3E6-A70DD61E280E}" srcOrd="0" destOrd="0" presId="urn:microsoft.com/office/officeart/2005/8/layout/pyramid1"/>
    <dgm:cxn modelId="{B5427E43-2192-8D44-B3EA-7D400632ADBE}" type="presParOf" srcId="{86537092-5DB5-5E44-A3E6-A70DD61E280E}" destId="{930A8F4C-DB51-5C47-8388-AD9AC781A3E1}" srcOrd="0" destOrd="0" presId="urn:microsoft.com/office/officeart/2005/8/layout/pyramid1"/>
    <dgm:cxn modelId="{DDD58161-D998-BF47-8E68-F058C69C4CA0}" type="presParOf" srcId="{86537092-5DB5-5E44-A3E6-A70DD61E280E}" destId="{E663DE89-25F6-FA42-8B7F-01E818F2132D}" srcOrd="1" destOrd="0" presId="urn:microsoft.com/office/officeart/2005/8/layout/pyramid1"/>
    <dgm:cxn modelId="{C8C89D10-D117-B145-9EC2-5B019FAE8F72}" type="presParOf" srcId="{90DFBC5A-D512-2A43-93BC-57CD1BE5C6AA}" destId="{A6050577-103A-7840-A9E0-2CAB31643D69}" srcOrd="1" destOrd="0" presId="urn:microsoft.com/office/officeart/2005/8/layout/pyramid1"/>
    <dgm:cxn modelId="{DB7B2F2A-1283-784E-991D-241CAC2585C5}" type="presParOf" srcId="{A6050577-103A-7840-A9E0-2CAB31643D69}" destId="{C3E6F7A4-1B20-7B4D-8FE0-4CD5C043CD56}" srcOrd="0" destOrd="0" presId="urn:microsoft.com/office/officeart/2005/8/layout/pyramid1"/>
    <dgm:cxn modelId="{37E49AA7-B731-4E4A-9D6A-FD0569232755}" type="presParOf" srcId="{A6050577-103A-7840-A9E0-2CAB31643D69}" destId="{7FBFDF2B-6AE7-0044-AE15-2FDCA5450847}" srcOrd="1" destOrd="0" presId="urn:microsoft.com/office/officeart/2005/8/layout/pyramid1"/>
    <dgm:cxn modelId="{6AD54F13-7D16-704C-9209-E6FD8908B019}" type="presParOf" srcId="{90DFBC5A-D512-2A43-93BC-57CD1BE5C6AA}" destId="{69F4E9DF-CBD8-2047-9F3A-B3B4D57B0037}" srcOrd="2" destOrd="0" presId="urn:microsoft.com/office/officeart/2005/8/layout/pyramid1"/>
    <dgm:cxn modelId="{B02E96F7-B84D-414E-BF16-13705797F4B7}" type="presParOf" srcId="{69F4E9DF-CBD8-2047-9F3A-B3B4D57B0037}" destId="{BDED8AE1-DCDB-2241-962C-DD73ACC5918E}" srcOrd="0" destOrd="0" presId="urn:microsoft.com/office/officeart/2005/8/layout/pyramid1"/>
    <dgm:cxn modelId="{B99B2A9B-6AC7-5144-8E4E-D6FEF516AF6B}" type="presParOf" srcId="{69F4E9DF-CBD8-2047-9F3A-B3B4D57B0037}" destId="{4FBD2B58-20C9-3540-AE7B-3D027D5ED2C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92D807-94F2-EF43-8310-6CC25672001F}" type="doc">
      <dgm:prSet loTypeId="urn:microsoft.com/office/officeart/2005/8/layout/pyramid1" loCatId="" qsTypeId="urn:microsoft.com/office/officeart/2005/8/quickstyle/simple2" qsCatId="simple" csTypeId="urn:microsoft.com/office/officeart/2005/8/colors/colorful1" csCatId="colorful" phldr="1"/>
      <dgm:spPr/>
    </dgm:pt>
    <dgm:pt modelId="{AF5DEEF9-08B9-4D46-AB5D-2F38662E36BC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34900D-0A4C-A74F-B9BD-F4F479C16E1A}" type="parTrans" cxnId="{6468BE91-2ACC-B34C-8E76-83AA19C203FD}">
      <dgm:prSet/>
      <dgm:spPr/>
      <dgm:t>
        <a:bodyPr/>
        <a:lstStyle/>
        <a:p>
          <a:endParaRPr lang="en-US"/>
        </a:p>
      </dgm:t>
    </dgm:pt>
    <dgm:pt modelId="{9F4DBF3C-81B8-BA4F-9A17-402F8804C0A8}" type="sibTrans" cxnId="{6468BE91-2ACC-B34C-8E76-83AA19C203FD}">
      <dgm:prSet/>
      <dgm:spPr/>
      <dgm:t>
        <a:bodyPr/>
        <a:lstStyle/>
        <a:p>
          <a:endParaRPr lang="en-US"/>
        </a:p>
      </dgm:t>
    </dgm:pt>
    <dgm:pt modelId="{FE1CB9B9-554D-2748-9055-B8D49B32E6F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01637CE-07B4-F94B-9933-59F880111BC4}" type="parTrans" cxnId="{32DFC35B-7DC5-3E41-982A-D81934525272}">
      <dgm:prSet/>
      <dgm:spPr/>
      <dgm:t>
        <a:bodyPr/>
        <a:lstStyle/>
        <a:p>
          <a:endParaRPr lang="en-US"/>
        </a:p>
      </dgm:t>
    </dgm:pt>
    <dgm:pt modelId="{F6CFC31A-4107-324A-9491-53A7A2764797}" type="sibTrans" cxnId="{32DFC35B-7DC5-3E41-982A-D81934525272}">
      <dgm:prSet/>
      <dgm:spPr/>
      <dgm:t>
        <a:bodyPr/>
        <a:lstStyle/>
        <a:p>
          <a:endParaRPr lang="en-US"/>
        </a:p>
      </dgm:t>
    </dgm:pt>
    <dgm:pt modelId="{6FEDF13F-DB0D-CC40-89C1-A768735B8E4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B1E91F2-557D-5941-87C9-40AC49C6A537}" type="parTrans" cxnId="{65E95595-5A19-7145-930F-299A14125C57}">
      <dgm:prSet/>
      <dgm:spPr/>
      <dgm:t>
        <a:bodyPr/>
        <a:lstStyle/>
        <a:p>
          <a:endParaRPr lang="en-US"/>
        </a:p>
      </dgm:t>
    </dgm:pt>
    <dgm:pt modelId="{74476E0D-23FA-DB42-9F20-99F78E5661C2}" type="sibTrans" cxnId="{65E95595-5A19-7145-930F-299A14125C57}">
      <dgm:prSet/>
      <dgm:spPr/>
      <dgm:t>
        <a:bodyPr/>
        <a:lstStyle/>
        <a:p>
          <a:endParaRPr lang="en-US"/>
        </a:p>
      </dgm:t>
    </dgm:pt>
    <dgm:pt modelId="{90DFBC5A-D512-2A43-93BC-57CD1BE5C6AA}" type="pres">
      <dgm:prSet presAssocID="{4A92D807-94F2-EF43-8310-6CC25672001F}" presName="Name0" presStyleCnt="0">
        <dgm:presLayoutVars>
          <dgm:dir/>
          <dgm:animLvl val="lvl"/>
          <dgm:resizeHandles val="exact"/>
        </dgm:presLayoutVars>
      </dgm:prSet>
      <dgm:spPr/>
    </dgm:pt>
    <dgm:pt modelId="{86537092-5DB5-5E44-A3E6-A70DD61E280E}" type="pres">
      <dgm:prSet presAssocID="{AF5DEEF9-08B9-4D46-AB5D-2F38662E36BC}" presName="Name8" presStyleCnt="0"/>
      <dgm:spPr/>
    </dgm:pt>
    <dgm:pt modelId="{930A8F4C-DB51-5C47-8388-AD9AC781A3E1}" type="pres">
      <dgm:prSet presAssocID="{AF5DEEF9-08B9-4D46-AB5D-2F38662E36BC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63DE89-25F6-FA42-8B7F-01E818F2132D}" type="pres">
      <dgm:prSet presAssocID="{AF5DEEF9-08B9-4D46-AB5D-2F38662E36B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050577-103A-7840-A9E0-2CAB31643D69}" type="pres">
      <dgm:prSet presAssocID="{FE1CB9B9-554D-2748-9055-B8D49B32E6FA}" presName="Name8" presStyleCnt="0"/>
      <dgm:spPr/>
    </dgm:pt>
    <dgm:pt modelId="{C3E6F7A4-1B20-7B4D-8FE0-4CD5C043CD56}" type="pres">
      <dgm:prSet presAssocID="{FE1CB9B9-554D-2748-9055-B8D49B32E6FA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BFDF2B-6AE7-0044-AE15-2FDCA5450847}" type="pres">
      <dgm:prSet presAssocID="{FE1CB9B9-554D-2748-9055-B8D49B32E6F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E9DF-CBD8-2047-9F3A-B3B4D57B0037}" type="pres">
      <dgm:prSet presAssocID="{6FEDF13F-DB0D-CC40-89C1-A768735B8E42}" presName="Name8" presStyleCnt="0"/>
      <dgm:spPr/>
    </dgm:pt>
    <dgm:pt modelId="{BDED8AE1-DCDB-2241-962C-DD73ACC5918E}" type="pres">
      <dgm:prSet presAssocID="{6FEDF13F-DB0D-CC40-89C1-A768735B8E42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BD2B58-20C9-3540-AE7B-3D027D5ED2C5}" type="pres">
      <dgm:prSet presAssocID="{6FEDF13F-DB0D-CC40-89C1-A768735B8E4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B9E0E2-2EFF-C54E-8D0E-DF0EE2E65CE3}" type="presOf" srcId="{FE1CB9B9-554D-2748-9055-B8D49B32E6FA}" destId="{7FBFDF2B-6AE7-0044-AE15-2FDCA5450847}" srcOrd="1" destOrd="0" presId="urn:microsoft.com/office/officeart/2005/8/layout/pyramid1"/>
    <dgm:cxn modelId="{5A247B8D-3800-274E-91F4-EEB086C16C00}" type="presOf" srcId="{AF5DEEF9-08B9-4D46-AB5D-2F38662E36BC}" destId="{930A8F4C-DB51-5C47-8388-AD9AC781A3E1}" srcOrd="0" destOrd="0" presId="urn:microsoft.com/office/officeart/2005/8/layout/pyramid1"/>
    <dgm:cxn modelId="{65E95595-5A19-7145-930F-299A14125C57}" srcId="{4A92D807-94F2-EF43-8310-6CC25672001F}" destId="{6FEDF13F-DB0D-CC40-89C1-A768735B8E42}" srcOrd="2" destOrd="0" parTransId="{2B1E91F2-557D-5941-87C9-40AC49C6A537}" sibTransId="{74476E0D-23FA-DB42-9F20-99F78E5661C2}"/>
    <dgm:cxn modelId="{725A423A-4427-AF43-83CD-BA8364E70F48}" type="presOf" srcId="{FE1CB9B9-554D-2748-9055-B8D49B32E6FA}" destId="{C3E6F7A4-1B20-7B4D-8FE0-4CD5C043CD56}" srcOrd="0" destOrd="0" presId="urn:microsoft.com/office/officeart/2005/8/layout/pyramid1"/>
    <dgm:cxn modelId="{32DFC35B-7DC5-3E41-982A-D81934525272}" srcId="{4A92D807-94F2-EF43-8310-6CC25672001F}" destId="{FE1CB9B9-554D-2748-9055-B8D49B32E6FA}" srcOrd="1" destOrd="0" parTransId="{501637CE-07B4-F94B-9933-59F880111BC4}" sibTransId="{F6CFC31A-4107-324A-9491-53A7A2764797}"/>
    <dgm:cxn modelId="{6468BE91-2ACC-B34C-8E76-83AA19C203FD}" srcId="{4A92D807-94F2-EF43-8310-6CC25672001F}" destId="{AF5DEEF9-08B9-4D46-AB5D-2F38662E36BC}" srcOrd="0" destOrd="0" parTransId="{AF34900D-0A4C-A74F-B9BD-F4F479C16E1A}" sibTransId="{9F4DBF3C-81B8-BA4F-9A17-402F8804C0A8}"/>
    <dgm:cxn modelId="{9CE2C247-E69B-3840-8B03-8614181FE2CE}" type="presOf" srcId="{6FEDF13F-DB0D-CC40-89C1-A768735B8E42}" destId="{4FBD2B58-20C9-3540-AE7B-3D027D5ED2C5}" srcOrd="1" destOrd="0" presId="urn:microsoft.com/office/officeart/2005/8/layout/pyramid1"/>
    <dgm:cxn modelId="{874F084E-A1A0-5344-A001-6352695F4487}" type="presOf" srcId="{4A92D807-94F2-EF43-8310-6CC25672001F}" destId="{90DFBC5A-D512-2A43-93BC-57CD1BE5C6AA}" srcOrd="0" destOrd="0" presId="urn:microsoft.com/office/officeart/2005/8/layout/pyramid1"/>
    <dgm:cxn modelId="{B2B5585F-DC7D-DD4D-BA17-61882A7E9EC7}" type="presOf" srcId="{AF5DEEF9-08B9-4D46-AB5D-2F38662E36BC}" destId="{E663DE89-25F6-FA42-8B7F-01E818F2132D}" srcOrd="1" destOrd="0" presId="urn:microsoft.com/office/officeart/2005/8/layout/pyramid1"/>
    <dgm:cxn modelId="{F4F57DBA-8E82-B84E-808A-1A45D0264E9D}" type="presOf" srcId="{6FEDF13F-DB0D-CC40-89C1-A768735B8E42}" destId="{BDED8AE1-DCDB-2241-962C-DD73ACC5918E}" srcOrd="0" destOrd="0" presId="urn:microsoft.com/office/officeart/2005/8/layout/pyramid1"/>
    <dgm:cxn modelId="{6D78D36E-1A15-C24D-9E4D-9074D986E2A1}" type="presParOf" srcId="{90DFBC5A-D512-2A43-93BC-57CD1BE5C6AA}" destId="{86537092-5DB5-5E44-A3E6-A70DD61E280E}" srcOrd="0" destOrd="0" presId="urn:microsoft.com/office/officeart/2005/8/layout/pyramid1"/>
    <dgm:cxn modelId="{6994FD6A-E458-5F44-8308-A43CDECF0C06}" type="presParOf" srcId="{86537092-5DB5-5E44-A3E6-A70DD61E280E}" destId="{930A8F4C-DB51-5C47-8388-AD9AC781A3E1}" srcOrd="0" destOrd="0" presId="urn:microsoft.com/office/officeart/2005/8/layout/pyramid1"/>
    <dgm:cxn modelId="{70507ABB-22C7-4B46-BAC0-470C2CB7E8C3}" type="presParOf" srcId="{86537092-5DB5-5E44-A3E6-A70DD61E280E}" destId="{E663DE89-25F6-FA42-8B7F-01E818F2132D}" srcOrd="1" destOrd="0" presId="urn:microsoft.com/office/officeart/2005/8/layout/pyramid1"/>
    <dgm:cxn modelId="{92B6993F-2144-7743-A685-56CE69A6434C}" type="presParOf" srcId="{90DFBC5A-D512-2A43-93BC-57CD1BE5C6AA}" destId="{A6050577-103A-7840-A9E0-2CAB31643D69}" srcOrd="1" destOrd="0" presId="urn:microsoft.com/office/officeart/2005/8/layout/pyramid1"/>
    <dgm:cxn modelId="{DB0D9285-8591-E74A-962D-26CA87B26777}" type="presParOf" srcId="{A6050577-103A-7840-A9E0-2CAB31643D69}" destId="{C3E6F7A4-1B20-7B4D-8FE0-4CD5C043CD56}" srcOrd="0" destOrd="0" presId="urn:microsoft.com/office/officeart/2005/8/layout/pyramid1"/>
    <dgm:cxn modelId="{306574F4-B3BB-0C44-9166-B7B451FEEF10}" type="presParOf" srcId="{A6050577-103A-7840-A9E0-2CAB31643D69}" destId="{7FBFDF2B-6AE7-0044-AE15-2FDCA5450847}" srcOrd="1" destOrd="0" presId="urn:microsoft.com/office/officeart/2005/8/layout/pyramid1"/>
    <dgm:cxn modelId="{E88B0EDC-344F-FB49-BCEB-6E58D66015CE}" type="presParOf" srcId="{90DFBC5A-D512-2A43-93BC-57CD1BE5C6AA}" destId="{69F4E9DF-CBD8-2047-9F3A-B3B4D57B0037}" srcOrd="2" destOrd="0" presId="urn:microsoft.com/office/officeart/2005/8/layout/pyramid1"/>
    <dgm:cxn modelId="{E931226D-A2FB-BB4A-BD6A-9FA8EBE757CB}" type="presParOf" srcId="{69F4E9DF-CBD8-2047-9F3A-B3B4D57B0037}" destId="{BDED8AE1-DCDB-2241-962C-DD73ACC5918E}" srcOrd="0" destOrd="0" presId="urn:microsoft.com/office/officeart/2005/8/layout/pyramid1"/>
    <dgm:cxn modelId="{0FA25D1C-3F2D-6D4C-86C9-68F8160A7976}" type="presParOf" srcId="{69F4E9DF-CBD8-2047-9F3A-B3B4D57B0037}" destId="{4FBD2B58-20C9-3540-AE7B-3D027D5ED2C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92D807-94F2-EF43-8310-6CC25672001F}" type="doc">
      <dgm:prSet loTypeId="urn:microsoft.com/office/officeart/2005/8/layout/pyramid1" loCatId="" qsTypeId="urn:microsoft.com/office/officeart/2005/8/quickstyle/simple2" qsCatId="simple" csTypeId="urn:microsoft.com/office/officeart/2005/8/colors/colorful1" csCatId="colorful" phldr="1"/>
      <dgm:spPr/>
    </dgm:pt>
    <dgm:pt modelId="{AF5DEEF9-08B9-4D46-AB5D-2F38662E36BC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34900D-0A4C-A74F-B9BD-F4F479C16E1A}" type="parTrans" cxnId="{6468BE91-2ACC-B34C-8E76-83AA19C203FD}">
      <dgm:prSet/>
      <dgm:spPr/>
      <dgm:t>
        <a:bodyPr/>
        <a:lstStyle/>
        <a:p>
          <a:endParaRPr lang="en-US"/>
        </a:p>
      </dgm:t>
    </dgm:pt>
    <dgm:pt modelId="{9F4DBF3C-81B8-BA4F-9A17-402F8804C0A8}" type="sibTrans" cxnId="{6468BE91-2ACC-B34C-8E76-83AA19C203FD}">
      <dgm:prSet/>
      <dgm:spPr/>
      <dgm:t>
        <a:bodyPr/>
        <a:lstStyle/>
        <a:p>
          <a:endParaRPr lang="en-US"/>
        </a:p>
      </dgm:t>
    </dgm:pt>
    <dgm:pt modelId="{FE1CB9B9-554D-2748-9055-B8D49B32E6F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01637CE-07B4-F94B-9933-59F880111BC4}" type="parTrans" cxnId="{32DFC35B-7DC5-3E41-982A-D81934525272}">
      <dgm:prSet/>
      <dgm:spPr/>
      <dgm:t>
        <a:bodyPr/>
        <a:lstStyle/>
        <a:p>
          <a:endParaRPr lang="en-US"/>
        </a:p>
      </dgm:t>
    </dgm:pt>
    <dgm:pt modelId="{F6CFC31A-4107-324A-9491-53A7A2764797}" type="sibTrans" cxnId="{32DFC35B-7DC5-3E41-982A-D81934525272}">
      <dgm:prSet/>
      <dgm:spPr/>
      <dgm:t>
        <a:bodyPr/>
        <a:lstStyle/>
        <a:p>
          <a:endParaRPr lang="en-US"/>
        </a:p>
      </dgm:t>
    </dgm:pt>
    <dgm:pt modelId="{6FEDF13F-DB0D-CC40-89C1-A768735B8E4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B1E91F2-557D-5941-87C9-40AC49C6A537}" type="parTrans" cxnId="{65E95595-5A19-7145-930F-299A14125C57}">
      <dgm:prSet/>
      <dgm:spPr/>
      <dgm:t>
        <a:bodyPr/>
        <a:lstStyle/>
        <a:p>
          <a:endParaRPr lang="en-US"/>
        </a:p>
      </dgm:t>
    </dgm:pt>
    <dgm:pt modelId="{74476E0D-23FA-DB42-9F20-99F78E5661C2}" type="sibTrans" cxnId="{65E95595-5A19-7145-930F-299A14125C57}">
      <dgm:prSet/>
      <dgm:spPr/>
      <dgm:t>
        <a:bodyPr/>
        <a:lstStyle/>
        <a:p>
          <a:endParaRPr lang="en-US"/>
        </a:p>
      </dgm:t>
    </dgm:pt>
    <dgm:pt modelId="{90DFBC5A-D512-2A43-93BC-57CD1BE5C6AA}" type="pres">
      <dgm:prSet presAssocID="{4A92D807-94F2-EF43-8310-6CC25672001F}" presName="Name0" presStyleCnt="0">
        <dgm:presLayoutVars>
          <dgm:dir/>
          <dgm:animLvl val="lvl"/>
          <dgm:resizeHandles val="exact"/>
        </dgm:presLayoutVars>
      </dgm:prSet>
      <dgm:spPr/>
    </dgm:pt>
    <dgm:pt modelId="{86537092-5DB5-5E44-A3E6-A70DD61E280E}" type="pres">
      <dgm:prSet presAssocID="{AF5DEEF9-08B9-4D46-AB5D-2F38662E36BC}" presName="Name8" presStyleCnt="0"/>
      <dgm:spPr/>
    </dgm:pt>
    <dgm:pt modelId="{930A8F4C-DB51-5C47-8388-AD9AC781A3E1}" type="pres">
      <dgm:prSet presAssocID="{AF5DEEF9-08B9-4D46-AB5D-2F38662E36BC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63DE89-25F6-FA42-8B7F-01E818F2132D}" type="pres">
      <dgm:prSet presAssocID="{AF5DEEF9-08B9-4D46-AB5D-2F38662E36B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050577-103A-7840-A9E0-2CAB31643D69}" type="pres">
      <dgm:prSet presAssocID="{FE1CB9B9-554D-2748-9055-B8D49B32E6FA}" presName="Name8" presStyleCnt="0"/>
      <dgm:spPr/>
    </dgm:pt>
    <dgm:pt modelId="{C3E6F7A4-1B20-7B4D-8FE0-4CD5C043CD56}" type="pres">
      <dgm:prSet presAssocID="{FE1CB9B9-554D-2748-9055-B8D49B32E6FA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BFDF2B-6AE7-0044-AE15-2FDCA5450847}" type="pres">
      <dgm:prSet presAssocID="{FE1CB9B9-554D-2748-9055-B8D49B32E6F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E9DF-CBD8-2047-9F3A-B3B4D57B0037}" type="pres">
      <dgm:prSet presAssocID="{6FEDF13F-DB0D-CC40-89C1-A768735B8E42}" presName="Name8" presStyleCnt="0"/>
      <dgm:spPr/>
    </dgm:pt>
    <dgm:pt modelId="{BDED8AE1-DCDB-2241-962C-DD73ACC5918E}" type="pres">
      <dgm:prSet presAssocID="{6FEDF13F-DB0D-CC40-89C1-A768735B8E42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BD2B58-20C9-3540-AE7B-3D027D5ED2C5}" type="pres">
      <dgm:prSet presAssocID="{6FEDF13F-DB0D-CC40-89C1-A768735B8E4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847EF1-A76F-DB45-B9F5-715B7CC3872D}" type="presOf" srcId="{6FEDF13F-DB0D-CC40-89C1-A768735B8E42}" destId="{BDED8AE1-DCDB-2241-962C-DD73ACC5918E}" srcOrd="0" destOrd="0" presId="urn:microsoft.com/office/officeart/2005/8/layout/pyramid1"/>
    <dgm:cxn modelId="{E6A0A045-2A82-4846-A2C0-9C881054072F}" type="presOf" srcId="{FE1CB9B9-554D-2748-9055-B8D49B32E6FA}" destId="{C3E6F7A4-1B20-7B4D-8FE0-4CD5C043CD56}" srcOrd="0" destOrd="0" presId="urn:microsoft.com/office/officeart/2005/8/layout/pyramid1"/>
    <dgm:cxn modelId="{65E95595-5A19-7145-930F-299A14125C57}" srcId="{4A92D807-94F2-EF43-8310-6CC25672001F}" destId="{6FEDF13F-DB0D-CC40-89C1-A768735B8E42}" srcOrd="2" destOrd="0" parTransId="{2B1E91F2-557D-5941-87C9-40AC49C6A537}" sibTransId="{74476E0D-23FA-DB42-9F20-99F78E5661C2}"/>
    <dgm:cxn modelId="{32DFC35B-7DC5-3E41-982A-D81934525272}" srcId="{4A92D807-94F2-EF43-8310-6CC25672001F}" destId="{FE1CB9B9-554D-2748-9055-B8D49B32E6FA}" srcOrd="1" destOrd="0" parTransId="{501637CE-07B4-F94B-9933-59F880111BC4}" sibTransId="{F6CFC31A-4107-324A-9491-53A7A2764797}"/>
    <dgm:cxn modelId="{68CD2748-2AD5-D04F-B74C-39B982F942A4}" type="presOf" srcId="{AF5DEEF9-08B9-4D46-AB5D-2F38662E36BC}" destId="{930A8F4C-DB51-5C47-8388-AD9AC781A3E1}" srcOrd="0" destOrd="0" presId="urn:microsoft.com/office/officeart/2005/8/layout/pyramid1"/>
    <dgm:cxn modelId="{6468BE91-2ACC-B34C-8E76-83AA19C203FD}" srcId="{4A92D807-94F2-EF43-8310-6CC25672001F}" destId="{AF5DEEF9-08B9-4D46-AB5D-2F38662E36BC}" srcOrd="0" destOrd="0" parTransId="{AF34900D-0A4C-A74F-B9BD-F4F479C16E1A}" sibTransId="{9F4DBF3C-81B8-BA4F-9A17-402F8804C0A8}"/>
    <dgm:cxn modelId="{145C1B5B-56E1-DD48-9650-C3C261CE8891}" type="presOf" srcId="{FE1CB9B9-554D-2748-9055-B8D49B32E6FA}" destId="{7FBFDF2B-6AE7-0044-AE15-2FDCA5450847}" srcOrd="1" destOrd="0" presId="urn:microsoft.com/office/officeart/2005/8/layout/pyramid1"/>
    <dgm:cxn modelId="{8C604DEC-9A82-B34F-8563-14CC85C1E8C9}" type="presOf" srcId="{6FEDF13F-DB0D-CC40-89C1-A768735B8E42}" destId="{4FBD2B58-20C9-3540-AE7B-3D027D5ED2C5}" srcOrd="1" destOrd="0" presId="urn:microsoft.com/office/officeart/2005/8/layout/pyramid1"/>
    <dgm:cxn modelId="{1A6A2318-9C20-3A44-B805-D3839859A94A}" type="presOf" srcId="{AF5DEEF9-08B9-4D46-AB5D-2F38662E36BC}" destId="{E663DE89-25F6-FA42-8B7F-01E818F2132D}" srcOrd="1" destOrd="0" presId="urn:microsoft.com/office/officeart/2005/8/layout/pyramid1"/>
    <dgm:cxn modelId="{9531E852-64F9-1543-833F-B2F0DDB3D8E2}" type="presOf" srcId="{4A92D807-94F2-EF43-8310-6CC25672001F}" destId="{90DFBC5A-D512-2A43-93BC-57CD1BE5C6AA}" srcOrd="0" destOrd="0" presId="urn:microsoft.com/office/officeart/2005/8/layout/pyramid1"/>
    <dgm:cxn modelId="{8CAF23E0-A7E4-CF4A-AAE9-F063517FB967}" type="presParOf" srcId="{90DFBC5A-D512-2A43-93BC-57CD1BE5C6AA}" destId="{86537092-5DB5-5E44-A3E6-A70DD61E280E}" srcOrd="0" destOrd="0" presId="urn:microsoft.com/office/officeart/2005/8/layout/pyramid1"/>
    <dgm:cxn modelId="{8E53CCB9-C3B8-804E-B957-8CA367231FE6}" type="presParOf" srcId="{86537092-5DB5-5E44-A3E6-A70DD61E280E}" destId="{930A8F4C-DB51-5C47-8388-AD9AC781A3E1}" srcOrd="0" destOrd="0" presId="urn:microsoft.com/office/officeart/2005/8/layout/pyramid1"/>
    <dgm:cxn modelId="{70044818-1A13-4749-AB3B-0CB3A9F7BBA6}" type="presParOf" srcId="{86537092-5DB5-5E44-A3E6-A70DD61E280E}" destId="{E663DE89-25F6-FA42-8B7F-01E818F2132D}" srcOrd="1" destOrd="0" presId="urn:microsoft.com/office/officeart/2005/8/layout/pyramid1"/>
    <dgm:cxn modelId="{B93DA4F2-4138-624A-BDD9-C990ECC11ACF}" type="presParOf" srcId="{90DFBC5A-D512-2A43-93BC-57CD1BE5C6AA}" destId="{A6050577-103A-7840-A9E0-2CAB31643D69}" srcOrd="1" destOrd="0" presId="urn:microsoft.com/office/officeart/2005/8/layout/pyramid1"/>
    <dgm:cxn modelId="{A5C04FC7-294E-0146-AA4C-9FEEAFD29245}" type="presParOf" srcId="{A6050577-103A-7840-A9E0-2CAB31643D69}" destId="{C3E6F7A4-1B20-7B4D-8FE0-4CD5C043CD56}" srcOrd="0" destOrd="0" presId="urn:microsoft.com/office/officeart/2005/8/layout/pyramid1"/>
    <dgm:cxn modelId="{982AC2A2-A198-8F46-9597-7247AED07B94}" type="presParOf" srcId="{A6050577-103A-7840-A9E0-2CAB31643D69}" destId="{7FBFDF2B-6AE7-0044-AE15-2FDCA5450847}" srcOrd="1" destOrd="0" presId="urn:microsoft.com/office/officeart/2005/8/layout/pyramid1"/>
    <dgm:cxn modelId="{6CB47E7F-7375-4845-AC37-9675600724DC}" type="presParOf" srcId="{90DFBC5A-D512-2A43-93BC-57CD1BE5C6AA}" destId="{69F4E9DF-CBD8-2047-9F3A-B3B4D57B0037}" srcOrd="2" destOrd="0" presId="urn:microsoft.com/office/officeart/2005/8/layout/pyramid1"/>
    <dgm:cxn modelId="{E83E0D62-58E4-B349-8778-FFA3B52D474C}" type="presParOf" srcId="{69F4E9DF-CBD8-2047-9F3A-B3B4D57B0037}" destId="{BDED8AE1-DCDB-2241-962C-DD73ACC5918E}" srcOrd="0" destOrd="0" presId="urn:microsoft.com/office/officeart/2005/8/layout/pyramid1"/>
    <dgm:cxn modelId="{D8E9DBB2-DEE4-8643-BAB5-55AE42359365}" type="presParOf" srcId="{69F4E9DF-CBD8-2047-9F3A-B3B4D57B0037}" destId="{4FBD2B58-20C9-3540-AE7B-3D027D5ED2C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92D807-94F2-EF43-8310-6CC25672001F}" type="doc">
      <dgm:prSet loTypeId="urn:microsoft.com/office/officeart/2005/8/layout/pyramid1" loCatId="" qsTypeId="urn:microsoft.com/office/officeart/2005/8/quickstyle/simple2" qsCatId="simple" csTypeId="urn:microsoft.com/office/officeart/2005/8/colors/colorful1" csCatId="colorful" phldr="1"/>
      <dgm:spPr/>
    </dgm:pt>
    <dgm:pt modelId="{AF5DEEF9-08B9-4D46-AB5D-2F38662E36BC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34900D-0A4C-A74F-B9BD-F4F479C16E1A}" type="parTrans" cxnId="{6468BE91-2ACC-B34C-8E76-83AA19C203FD}">
      <dgm:prSet/>
      <dgm:spPr/>
      <dgm:t>
        <a:bodyPr/>
        <a:lstStyle/>
        <a:p>
          <a:endParaRPr lang="en-US"/>
        </a:p>
      </dgm:t>
    </dgm:pt>
    <dgm:pt modelId="{9F4DBF3C-81B8-BA4F-9A17-402F8804C0A8}" type="sibTrans" cxnId="{6468BE91-2ACC-B34C-8E76-83AA19C203FD}">
      <dgm:prSet/>
      <dgm:spPr/>
      <dgm:t>
        <a:bodyPr/>
        <a:lstStyle/>
        <a:p>
          <a:endParaRPr lang="en-US"/>
        </a:p>
      </dgm:t>
    </dgm:pt>
    <dgm:pt modelId="{FE1CB9B9-554D-2748-9055-B8D49B32E6F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01637CE-07B4-F94B-9933-59F880111BC4}" type="parTrans" cxnId="{32DFC35B-7DC5-3E41-982A-D81934525272}">
      <dgm:prSet/>
      <dgm:spPr/>
      <dgm:t>
        <a:bodyPr/>
        <a:lstStyle/>
        <a:p>
          <a:endParaRPr lang="en-US"/>
        </a:p>
      </dgm:t>
    </dgm:pt>
    <dgm:pt modelId="{F6CFC31A-4107-324A-9491-53A7A2764797}" type="sibTrans" cxnId="{32DFC35B-7DC5-3E41-982A-D81934525272}">
      <dgm:prSet/>
      <dgm:spPr/>
      <dgm:t>
        <a:bodyPr/>
        <a:lstStyle/>
        <a:p>
          <a:endParaRPr lang="en-US"/>
        </a:p>
      </dgm:t>
    </dgm:pt>
    <dgm:pt modelId="{6FEDF13F-DB0D-CC40-89C1-A768735B8E4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B1E91F2-557D-5941-87C9-40AC49C6A537}" type="parTrans" cxnId="{65E95595-5A19-7145-930F-299A14125C57}">
      <dgm:prSet/>
      <dgm:spPr/>
      <dgm:t>
        <a:bodyPr/>
        <a:lstStyle/>
        <a:p>
          <a:endParaRPr lang="en-US"/>
        </a:p>
      </dgm:t>
    </dgm:pt>
    <dgm:pt modelId="{74476E0D-23FA-DB42-9F20-99F78E5661C2}" type="sibTrans" cxnId="{65E95595-5A19-7145-930F-299A14125C57}">
      <dgm:prSet/>
      <dgm:spPr/>
      <dgm:t>
        <a:bodyPr/>
        <a:lstStyle/>
        <a:p>
          <a:endParaRPr lang="en-US"/>
        </a:p>
      </dgm:t>
    </dgm:pt>
    <dgm:pt modelId="{90DFBC5A-D512-2A43-93BC-57CD1BE5C6AA}" type="pres">
      <dgm:prSet presAssocID="{4A92D807-94F2-EF43-8310-6CC25672001F}" presName="Name0" presStyleCnt="0">
        <dgm:presLayoutVars>
          <dgm:dir/>
          <dgm:animLvl val="lvl"/>
          <dgm:resizeHandles val="exact"/>
        </dgm:presLayoutVars>
      </dgm:prSet>
      <dgm:spPr/>
    </dgm:pt>
    <dgm:pt modelId="{86537092-5DB5-5E44-A3E6-A70DD61E280E}" type="pres">
      <dgm:prSet presAssocID="{AF5DEEF9-08B9-4D46-AB5D-2F38662E36BC}" presName="Name8" presStyleCnt="0"/>
      <dgm:spPr/>
    </dgm:pt>
    <dgm:pt modelId="{930A8F4C-DB51-5C47-8388-AD9AC781A3E1}" type="pres">
      <dgm:prSet presAssocID="{AF5DEEF9-08B9-4D46-AB5D-2F38662E36BC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63DE89-25F6-FA42-8B7F-01E818F2132D}" type="pres">
      <dgm:prSet presAssocID="{AF5DEEF9-08B9-4D46-AB5D-2F38662E36B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050577-103A-7840-A9E0-2CAB31643D69}" type="pres">
      <dgm:prSet presAssocID="{FE1CB9B9-554D-2748-9055-B8D49B32E6FA}" presName="Name8" presStyleCnt="0"/>
      <dgm:spPr/>
    </dgm:pt>
    <dgm:pt modelId="{C3E6F7A4-1B20-7B4D-8FE0-4CD5C043CD56}" type="pres">
      <dgm:prSet presAssocID="{FE1CB9B9-554D-2748-9055-B8D49B32E6FA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BFDF2B-6AE7-0044-AE15-2FDCA5450847}" type="pres">
      <dgm:prSet presAssocID="{FE1CB9B9-554D-2748-9055-B8D49B32E6F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E9DF-CBD8-2047-9F3A-B3B4D57B0037}" type="pres">
      <dgm:prSet presAssocID="{6FEDF13F-DB0D-CC40-89C1-A768735B8E42}" presName="Name8" presStyleCnt="0"/>
      <dgm:spPr/>
    </dgm:pt>
    <dgm:pt modelId="{BDED8AE1-DCDB-2241-962C-DD73ACC5918E}" type="pres">
      <dgm:prSet presAssocID="{6FEDF13F-DB0D-CC40-89C1-A768735B8E42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BD2B58-20C9-3540-AE7B-3D027D5ED2C5}" type="pres">
      <dgm:prSet presAssocID="{6FEDF13F-DB0D-CC40-89C1-A768735B8E4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384043-1A88-8C48-8921-9BB207A51D7A}" type="presOf" srcId="{FE1CB9B9-554D-2748-9055-B8D49B32E6FA}" destId="{7FBFDF2B-6AE7-0044-AE15-2FDCA5450847}" srcOrd="1" destOrd="0" presId="urn:microsoft.com/office/officeart/2005/8/layout/pyramid1"/>
    <dgm:cxn modelId="{4FA838D8-D618-E84B-89A9-EC90F2CA66BB}" type="presOf" srcId="{AF5DEEF9-08B9-4D46-AB5D-2F38662E36BC}" destId="{930A8F4C-DB51-5C47-8388-AD9AC781A3E1}" srcOrd="0" destOrd="0" presId="urn:microsoft.com/office/officeart/2005/8/layout/pyramid1"/>
    <dgm:cxn modelId="{65E95595-5A19-7145-930F-299A14125C57}" srcId="{4A92D807-94F2-EF43-8310-6CC25672001F}" destId="{6FEDF13F-DB0D-CC40-89C1-A768735B8E42}" srcOrd="2" destOrd="0" parTransId="{2B1E91F2-557D-5941-87C9-40AC49C6A537}" sibTransId="{74476E0D-23FA-DB42-9F20-99F78E5661C2}"/>
    <dgm:cxn modelId="{2CC415BD-A840-4C4D-8A62-A7D8240F8321}" type="presOf" srcId="{6FEDF13F-DB0D-CC40-89C1-A768735B8E42}" destId="{4FBD2B58-20C9-3540-AE7B-3D027D5ED2C5}" srcOrd="1" destOrd="0" presId="urn:microsoft.com/office/officeart/2005/8/layout/pyramid1"/>
    <dgm:cxn modelId="{32DFC35B-7DC5-3E41-982A-D81934525272}" srcId="{4A92D807-94F2-EF43-8310-6CC25672001F}" destId="{FE1CB9B9-554D-2748-9055-B8D49B32E6FA}" srcOrd="1" destOrd="0" parTransId="{501637CE-07B4-F94B-9933-59F880111BC4}" sibTransId="{F6CFC31A-4107-324A-9491-53A7A2764797}"/>
    <dgm:cxn modelId="{6468BE91-2ACC-B34C-8E76-83AA19C203FD}" srcId="{4A92D807-94F2-EF43-8310-6CC25672001F}" destId="{AF5DEEF9-08B9-4D46-AB5D-2F38662E36BC}" srcOrd="0" destOrd="0" parTransId="{AF34900D-0A4C-A74F-B9BD-F4F479C16E1A}" sibTransId="{9F4DBF3C-81B8-BA4F-9A17-402F8804C0A8}"/>
    <dgm:cxn modelId="{65930F15-855D-9D4A-9678-1B20400D9D20}" type="presOf" srcId="{AF5DEEF9-08B9-4D46-AB5D-2F38662E36BC}" destId="{E663DE89-25F6-FA42-8B7F-01E818F2132D}" srcOrd="1" destOrd="0" presId="urn:microsoft.com/office/officeart/2005/8/layout/pyramid1"/>
    <dgm:cxn modelId="{568D1D80-F387-B743-A39A-E115F468C51F}" type="presOf" srcId="{4A92D807-94F2-EF43-8310-6CC25672001F}" destId="{90DFBC5A-D512-2A43-93BC-57CD1BE5C6AA}" srcOrd="0" destOrd="0" presId="urn:microsoft.com/office/officeart/2005/8/layout/pyramid1"/>
    <dgm:cxn modelId="{FE212925-ABF5-E94D-B505-E89DB80FB851}" type="presOf" srcId="{6FEDF13F-DB0D-CC40-89C1-A768735B8E42}" destId="{BDED8AE1-DCDB-2241-962C-DD73ACC5918E}" srcOrd="0" destOrd="0" presId="urn:microsoft.com/office/officeart/2005/8/layout/pyramid1"/>
    <dgm:cxn modelId="{91C17E79-430C-3A40-82FB-E5E06949751C}" type="presOf" srcId="{FE1CB9B9-554D-2748-9055-B8D49B32E6FA}" destId="{C3E6F7A4-1B20-7B4D-8FE0-4CD5C043CD56}" srcOrd="0" destOrd="0" presId="urn:microsoft.com/office/officeart/2005/8/layout/pyramid1"/>
    <dgm:cxn modelId="{5485C982-DFF2-6845-A33A-96225DB93BF0}" type="presParOf" srcId="{90DFBC5A-D512-2A43-93BC-57CD1BE5C6AA}" destId="{86537092-5DB5-5E44-A3E6-A70DD61E280E}" srcOrd="0" destOrd="0" presId="urn:microsoft.com/office/officeart/2005/8/layout/pyramid1"/>
    <dgm:cxn modelId="{88E44497-3C4B-B44C-9A38-F8E3762A6482}" type="presParOf" srcId="{86537092-5DB5-5E44-A3E6-A70DD61E280E}" destId="{930A8F4C-DB51-5C47-8388-AD9AC781A3E1}" srcOrd="0" destOrd="0" presId="urn:microsoft.com/office/officeart/2005/8/layout/pyramid1"/>
    <dgm:cxn modelId="{4CBEEADE-0673-BF43-8E60-421F7C5EF79A}" type="presParOf" srcId="{86537092-5DB5-5E44-A3E6-A70DD61E280E}" destId="{E663DE89-25F6-FA42-8B7F-01E818F2132D}" srcOrd="1" destOrd="0" presId="urn:microsoft.com/office/officeart/2005/8/layout/pyramid1"/>
    <dgm:cxn modelId="{100F2828-85AE-8E41-98CF-1DC341FB64F8}" type="presParOf" srcId="{90DFBC5A-D512-2A43-93BC-57CD1BE5C6AA}" destId="{A6050577-103A-7840-A9E0-2CAB31643D69}" srcOrd="1" destOrd="0" presId="urn:microsoft.com/office/officeart/2005/8/layout/pyramid1"/>
    <dgm:cxn modelId="{39B3CCBB-052E-C641-AD46-D3630AFA67DB}" type="presParOf" srcId="{A6050577-103A-7840-A9E0-2CAB31643D69}" destId="{C3E6F7A4-1B20-7B4D-8FE0-4CD5C043CD56}" srcOrd="0" destOrd="0" presId="urn:microsoft.com/office/officeart/2005/8/layout/pyramid1"/>
    <dgm:cxn modelId="{DE4361AE-FD98-AA41-8151-94B1A2A542B7}" type="presParOf" srcId="{A6050577-103A-7840-A9E0-2CAB31643D69}" destId="{7FBFDF2B-6AE7-0044-AE15-2FDCA5450847}" srcOrd="1" destOrd="0" presId="urn:microsoft.com/office/officeart/2005/8/layout/pyramid1"/>
    <dgm:cxn modelId="{F4EA8469-DD9C-014E-BC10-5B858D125CAC}" type="presParOf" srcId="{90DFBC5A-D512-2A43-93BC-57CD1BE5C6AA}" destId="{69F4E9DF-CBD8-2047-9F3A-B3B4D57B0037}" srcOrd="2" destOrd="0" presId="urn:microsoft.com/office/officeart/2005/8/layout/pyramid1"/>
    <dgm:cxn modelId="{F9F78129-C4C1-FD4A-956A-00F429211A23}" type="presParOf" srcId="{69F4E9DF-CBD8-2047-9F3A-B3B4D57B0037}" destId="{BDED8AE1-DCDB-2241-962C-DD73ACC5918E}" srcOrd="0" destOrd="0" presId="urn:microsoft.com/office/officeart/2005/8/layout/pyramid1"/>
    <dgm:cxn modelId="{06C8FA87-D80D-A540-B051-5B1497505157}" type="presParOf" srcId="{69F4E9DF-CBD8-2047-9F3A-B3B4D57B0037}" destId="{4FBD2B58-20C9-3540-AE7B-3D027D5ED2C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1A5B237-EDCD-424F-B5D6-0F3BF6140A10}" type="doc">
      <dgm:prSet loTypeId="urn:microsoft.com/office/officeart/2005/8/layout/venn1" loCatId="" qsTypeId="urn:microsoft.com/office/officeart/2005/8/quickstyle/simple4" qsCatId="simple" csTypeId="urn:microsoft.com/office/officeart/2005/8/colors/accent1_2" csCatId="accent1" phldr="1"/>
      <dgm:spPr/>
    </dgm:pt>
    <dgm:pt modelId="{BB010963-9291-864F-ABD1-3F89C4AD3537}">
      <dgm:prSet phldrT="[Text]"/>
      <dgm:spPr>
        <a:solidFill>
          <a:schemeClr val="bg1">
            <a:lumMod val="50000"/>
            <a:alpha val="50000"/>
          </a:schemeClr>
        </a:solidFill>
      </dgm:spPr>
      <dgm:t>
        <a:bodyPr/>
        <a:lstStyle/>
        <a:p>
          <a:r>
            <a:rPr lang="en-US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rPr>
            <a:t>Visual</a:t>
          </a:r>
          <a:endParaRPr lang="en-US" dirty="0">
            <a:ln>
              <a:noFill/>
            </a:ln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74C65BA-D287-034E-B295-99AAB8DD7E07}" type="parTrans" cxnId="{1F4AA54B-D2D1-D348-8BAA-E7039B262ACB}">
      <dgm:prSet/>
      <dgm:spPr/>
      <dgm:t>
        <a:bodyPr/>
        <a:lstStyle/>
        <a:p>
          <a:endParaRPr lang="en-US">
            <a:ln>
              <a:noFill/>
            </a:ln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5710E81D-B3E1-3D40-89D9-F2D8C6BE7058}" type="sibTrans" cxnId="{1F4AA54B-D2D1-D348-8BAA-E7039B262ACB}">
      <dgm:prSet/>
      <dgm:spPr/>
      <dgm:t>
        <a:bodyPr/>
        <a:lstStyle/>
        <a:p>
          <a:endParaRPr lang="en-US">
            <a:ln>
              <a:noFill/>
            </a:ln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5DFD6D5-30C9-3F44-8B6B-C377FF4FFFD9}">
      <dgm:prSet phldrT="[Text]"/>
      <dgm:spPr>
        <a:solidFill>
          <a:schemeClr val="bg1">
            <a:lumMod val="50000"/>
            <a:alpha val="50000"/>
          </a:schemeClr>
        </a:solidFill>
      </dgm:spPr>
      <dgm:t>
        <a:bodyPr/>
        <a:lstStyle/>
        <a:p>
          <a:r>
            <a:rPr lang="en-US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rPr>
            <a:t>Physical</a:t>
          </a:r>
          <a:endParaRPr lang="en-US" dirty="0">
            <a:ln>
              <a:noFill/>
            </a:ln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9A02D6B9-E86D-8740-B2D6-8C54F1322BC0}" type="parTrans" cxnId="{6991F87C-8CAC-574B-8635-7964C1ED327C}">
      <dgm:prSet/>
      <dgm:spPr/>
      <dgm:t>
        <a:bodyPr/>
        <a:lstStyle/>
        <a:p>
          <a:endParaRPr lang="en-US">
            <a:ln>
              <a:noFill/>
            </a:ln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644D4AE-1406-8E4C-B22E-AB54AB19FD6D}" type="sibTrans" cxnId="{6991F87C-8CAC-574B-8635-7964C1ED327C}">
      <dgm:prSet/>
      <dgm:spPr/>
      <dgm:t>
        <a:bodyPr/>
        <a:lstStyle/>
        <a:p>
          <a:endParaRPr lang="en-US">
            <a:ln>
              <a:noFill/>
            </a:ln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1E19FA0-2F33-0B42-B6E3-076D8C94794E}">
      <dgm:prSet phldrT="[Text]"/>
      <dgm:spPr>
        <a:solidFill>
          <a:schemeClr val="bg1">
            <a:lumMod val="50000"/>
            <a:alpha val="50000"/>
          </a:schemeClr>
        </a:solidFill>
      </dgm:spPr>
      <dgm:t>
        <a:bodyPr/>
        <a:lstStyle/>
        <a:p>
          <a:r>
            <a:rPr lang="en-US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rPr>
            <a:t>Verbal</a:t>
          </a:r>
          <a:endParaRPr lang="en-US" dirty="0">
            <a:ln>
              <a:noFill/>
            </a:ln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30C534B-231E-C340-A7EF-08EF7A054F21}" type="parTrans" cxnId="{8AB36148-3C73-D24F-B95C-55B6699499CB}">
      <dgm:prSet/>
      <dgm:spPr/>
      <dgm:t>
        <a:bodyPr/>
        <a:lstStyle/>
        <a:p>
          <a:endParaRPr lang="en-US">
            <a:ln>
              <a:noFill/>
            </a:ln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07F7CDC7-F749-E149-ABF2-4616E9744C72}" type="sibTrans" cxnId="{8AB36148-3C73-D24F-B95C-55B6699499CB}">
      <dgm:prSet/>
      <dgm:spPr/>
      <dgm:t>
        <a:bodyPr/>
        <a:lstStyle/>
        <a:p>
          <a:endParaRPr lang="en-US">
            <a:ln>
              <a:noFill/>
            </a:ln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648E9C5-1A1D-854D-B750-15C73B59DC92}" type="pres">
      <dgm:prSet presAssocID="{F1A5B237-EDCD-424F-B5D6-0F3BF6140A10}" presName="compositeShape" presStyleCnt="0">
        <dgm:presLayoutVars>
          <dgm:chMax val="7"/>
          <dgm:dir/>
          <dgm:resizeHandles val="exact"/>
        </dgm:presLayoutVars>
      </dgm:prSet>
      <dgm:spPr/>
    </dgm:pt>
    <dgm:pt modelId="{E93935D7-AEAB-7D45-925A-65687155570B}" type="pres">
      <dgm:prSet presAssocID="{BB010963-9291-864F-ABD1-3F89C4AD3537}" presName="circ1" presStyleLbl="vennNode1" presStyleIdx="0" presStyleCnt="3"/>
      <dgm:spPr/>
      <dgm:t>
        <a:bodyPr/>
        <a:lstStyle/>
        <a:p>
          <a:endParaRPr lang="en-US"/>
        </a:p>
      </dgm:t>
    </dgm:pt>
    <dgm:pt modelId="{CEB804EC-8CFC-0D4B-AC94-32BC76B0591B}" type="pres">
      <dgm:prSet presAssocID="{BB010963-9291-864F-ABD1-3F89C4AD353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6CFD57-223B-0540-A82A-305EDD841D87}" type="pres">
      <dgm:prSet presAssocID="{F5DFD6D5-30C9-3F44-8B6B-C377FF4FFFD9}" presName="circ2" presStyleLbl="vennNode1" presStyleIdx="1" presStyleCnt="3"/>
      <dgm:spPr/>
      <dgm:t>
        <a:bodyPr/>
        <a:lstStyle/>
        <a:p>
          <a:endParaRPr lang="en-US"/>
        </a:p>
      </dgm:t>
    </dgm:pt>
    <dgm:pt modelId="{CAED4AA9-68CE-1044-9495-244430A77420}" type="pres">
      <dgm:prSet presAssocID="{F5DFD6D5-30C9-3F44-8B6B-C377FF4FFFD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F43B95-EEC4-0E49-A760-E4DB05B00277}" type="pres">
      <dgm:prSet presAssocID="{41E19FA0-2F33-0B42-B6E3-076D8C94794E}" presName="circ3" presStyleLbl="vennNode1" presStyleIdx="2" presStyleCnt="3"/>
      <dgm:spPr/>
      <dgm:t>
        <a:bodyPr/>
        <a:lstStyle/>
        <a:p>
          <a:endParaRPr lang="en-US"/>
        </a:p>
      </dgm:t>
    </dgm:pt>
    <dgm:pt modelId="{2D5AC1D9-7071-4445-8F45-5C700D659084}" type="pres">
      <dgm:prSet presAssocID="{41E19FA0-2F33-0B42-B6E3-076D8C94794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73C75C-C5F8-4E40-BD29-B32C363BAB38}" type="presOf" srcId="{BB010963-9291-864F-ABD1-3F89C4AD3537}" destId="{CEB804EC-8CFC-0D4B-AC94-32BC76B0591B}" srcOrd="1" destOrd="0" presId="urn:microsoft.com/office/officeart/2005/8/layout/venn1"/>
    <dgm:cxn modelId="{26853064-F6CE-1A41-A4DF-496896BB13A9}" type="presOf" srcId="{F5DFD6D5-30C9-3F44-8B6B-C377FF4FFFD9}" destId="{696CFD57-223B-0540-A82A-305EDD841D87}" srcOrd="0" destOrd="0" presId="urn:microsoft.com/office/officeart/2005/8/layout/venn1"/>
    <dgm:cxn modelId="{E716F4C7-9779-1E46-98D8-8A862E9196D9}" type="presOf" srcId="{F1A5B237-EDCD-424F-B5D6-0F3BF6140A10}" destId="{6648E9C5-1A1D-854D-B750-15C73B59DC92}" srcOrd="0" destOrd="0" presId="urn:microsoft.com/office/officeart/2005/8/layout/venn1"/>
    <dgm:cxn modelId="{720064C6-3A1D-544D-A8D2-FE0E309E88C0}" type="presOf" srcId="{41E19FA0-2F33-0B42-B6E3-076D8C94794E}" destId="{CEF43B95-EEC4-0E49-A760-E4DB05B00277}" srcOrd="0" destOrd="0" presId="urn:microsoft.com/office/officeart/2005/8/layout/venn1"/>
    <dgm:cxn modelId="{FE8CCB7F-0F8D-1943-8DEE-F792B93672F3}" type="presOf" srcId="{F5DFD6D5-30C9-3F44-8B6B-C377FF4FFFD9}" destId="{CAED4AA9-68CE-1044-9495-244430A77420}" srcOrd="1" destOrd="0" presId="urn:microsoft.com/office/officeart/2005/8/layout/venn1"/>
    <dgm:cxn modelId="{8AB36148-3C73-D24F-B95C-55B6699499CB}" srcId="{F1A5B237-EDCD-424F-B5D6-0F3BF6140A10}" destId="{41E19FA0-2F33-0B42-B6E3-076D8C94794E}" srcOrd="2" destOrd="0" parTransId="{130C534B-231E-C340-A7EF-08EF7A054F21}" sibTransId="{07F7CDC7-F749-E149-ABF2-4616E9744C72}"/>
    <dgm:cxn modelId="{1F4AA54B-D2D1-D348-8BAA-E7039B262ACB}" srcId="{F1A5B237-EDCD-424F-B5D6-0F3BF6140A10}" destId="{BB010963-9291-864F-ABD1-3F89C4AD3537}" srcOrd="0" destOrd="0" parTransId="{F74C65BA-D287-034E-B295-99AAB8DD7E07}" sibTransId="{5710E81D-B3E1-3D40-89D9-F2D8C6BE7058}"/>
    <dgm:cxn modelId="{B3BEA40C-5059-E041-AF11-F94FD83E3E7C}" type="presOf" srcId="{41E19FA0-2F33-0B42-B6E3-076D8C94794E}" destId="{2D5AC1D9-7071-4445-8F45-5C700D659084}" srcOrd="1" destOrd="0" presId="urn:microsoft.com/office/officeart/2005/8/layout/venn1"/>
    <dgm:cxn modelId="{CDE43516-CE1B-BF4E-AD16-0DB02D793489}" type="presOf" srcId="{BB010963-9291-864F-ABD1-3F89C4AD3537}" destId="{E93935D7-AEAB-7D45-925A-65687155570B}" srcOrd="0" destOrd="0" presId="urn:microsoft.com/office/officeart/2005/8/layout/venn1"/>
    <dgm:cxn modelId="{6991F87C-8CAC-574B-8635-7964C1ED327C}" srcId="{F1A5B237-EDCD-424F-B5D6-0F3BF6140A10}" destId="{F5DFD6D5-30C9-3F44-8B6B-C377FF4FFFD9}" srcOrd="1" destOrd="0" parTransId="{9A02D6B9-E86D-8740-B2D6-8C54F1322BC0}" sibTransId="{6644D4AE-1406-8E4C-B22E-AB54AB19FD6D}"/>
    <dgm:cxn modelId="{29376412-C37F-F842-9BBB-3EC05EA1D796}" type="presParOf" srcId="{6648E9C5-1A1D-854D-B750-15C73B59DC92}" destId="{E93935D7-AEAB-7D45-925A-65687155570B}" srcOrd="0" destOrd="0" presId="urn:microsoft.com/office/officeart/2005/8/layout/venn1"/>
    <dgm:cxn modelId="{5AD62165-F7C7-844B-8D6A-A8E2541AF734}" type="presParOf" srcId="{6648E9C5-1A1D-854D-B750-15C73B59DC92}" destId="{CEB804EC-8CFC-0D4B-AC94-32BC76B0591B}" srcOrd="1" destOrd="0" presId="urn:microsoft.com/office/officeart/2005/8/layout/venn1"/>
    <dgm:cxn modelId="{83A07843-2989-D14F-B8BB-9552FF17F32D}" type="presParOf" srcId="{6648E9C5-1A1D-854D-B750-15C73B59DC92}" destId="{696CFD57-223B-0540-A82A-305EDD841D87}" srcOrd="2" destOrd="0" presId="urn:microsoft.com/office/officeart/2005/8/layout/venn1"/>
    <dgm:cxn modelId="{8036D15C-D017-B848-A421-3D26EC472555}" type="presParOf" srcId="{6648E9C5-1A1D-854D-B750-15C73B59DC92}" destId="{CAED4AA9-68CE-1044-9495-244430A77420}" srcOrd="3" destOrd="0" presId="urn:microsoft.com/office/officeart/2005/8/layout/venn1"/>
    <dgm:cxn modelId="{43B4CEFA-92A5-174F-A519-72553D8F7674}" type="presParOf" srcId="{6648E9C5-1A1D-854D-B750-15C73B59DC92}" destId="{CEF43B95-EEC4-0E49-A760-E4DB05B00277}" srcOrd="4" destOrd="0" presId="urn:microsoft.com/office/officeart/2005/8/layout/venn1"/>
    <dgm:cxn modelId="{5C87908F-D5A8-8646-A202-79B00401BE38}" type="presParOf" srcId="{6648E9C5-1A1D-854D-B750-15C73B59DC92}" destId="{2D5AC1D9-7071-4445-8F45-5C700D659084}" srcOrd="5" destOrd="0" presId="urn:microsoft.com/office/officeart/2005/8/layout/ven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1A5B237-EDCD-424F-B5D6-0F3BF6140A10}" type="doc">
      <dgm:prSet loTypeId="urn:microsoft.com/office/officeart/2005/8/layout/venn1" loCatId="" qsTypeId="urn:microsoft.com/office/officeart/2005/8/quickstyle/simple4" qsCatId="simple" csTypeId="urn:microsoft.com/office/officeart/2005/8/colors/accent1_2" csCatId="accent1" phldr="1"/>
      <dgm:spPr/>
    </dgm:pt>
    <dgm:pt modelId="{BB010963-9291-864F-ABD1-3F89C4AD3537}">
      <dgm:prSet phldrT="[Text]"/>
      <dgm:spPr>
        <a:solidFill>
          <a:schemeClr val="bg1">
            <a:lumMod val="50000"/>
            <a:alpha val="50000"/>
          </a:schemeClr>
        </a:solidFill>
      </dgm:spPr>
      <dgm:t>
        <a:bodyPr/>
        <a:lstStyle/>
        <a:p>
          <a:endParaRPr lang="en-US" dirty="0">
            <a:ln>
              <a:noFill/>
            </a:ln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74C65BA-D287-034E-B295-99AAB8DD7E07}" type="parTrans" cxnId="{1F4AA54B-D2D1-D348-8BAA-E7039B262ACB}">
      <dgm:prSet/>
      <dgm:spPr/>
      <dgm:t>
        <a:bodyPr/>
        <a:lstStyle/>
        <a:p>
          <a:endParaRPr lang="en-US">
            <a:ln>
              <a:noFill/>
            </a:ln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5710E81D-B3E1-3D40-89D9-F2D8C6BE7058}" type="sibTrans" cxnId="{1F4AA54B-D2D1-D348-8BAA-E7039B262ACB}">
      <dgm:prSet/>
      <dgm:spPr/>
      <dgm:t>
        <a:bodyPr/>
        <a:lstStyle/>
        <a:p>
          <a:endParaRPr lang="en-US">
            <a:ln>
              <a:noFill/>
            </a:ln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1E19FA0-2F33-0B42-B6E3-076D8C94794E}">
      <dgm:prSet phldrT="[Text]"/>
      <dgm:spPr>
        <a:solidFill>
          <a:schemeClr val="bg1">
            <a:lumMod val="50000"/>
            <a:alpha val="50000"/>
          </a:schemeClr>
        </a:solidFill>
      </dgm:spPr>
      <dgm:t>
        <a:bodyPr/>
        <a:lstStyle/>
        <a:p>
          <a:r>
            <a:rPr lang="en-US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endParaRPr lang="en-US" dirty="0">
            <a:ln>
              <a:noFill/>
            </a:ln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30C534B-231E-C340-A7EF-08EF7A054F21}" type="parTrans" cxnId="{8AB36148-3C73-D24F-B95C-55B6699499CB}">
      <dgm:prSet/>
      <dgm:spPr/>
      <dgm:t>
        <a:bodyPr/>
        <a:lstStyle/>
        <a:p>
          <a:endParaRPr lang="en-US">
            <a:ln>
              <a:noFill/>
            </a:ln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07F7CDC7-F749-E149-ABF2-4616E9744C72}" type="sibTrans" cxnId="{8AB36148-3C73-D24F-B95C-55B6699499CB}">
      <dgm:prSet/>
      <dgm:spPr/>
      <dgm:t>
        <a:bodyPr/>
        <a:lstStyle/>
        <a:p>
          <a:endParaRPr lang="en-US">
            <a:ln>
              <a:noFill/>
            </a:ln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5DFD6D5-30C9-3F44-8B6B-C377FF4FFFD9}">
      <dgm:prSet phldrT="[Text]"/>
      <dgm:spPr>
        <a:solidFill>
          <a:schemeClr val="bg1">
            <a:lumMod val="50000"/>
            <a:alpha val="50000"/>
          </a:schemeClr>
        </a:solidFill>
      </dgm:spPr>
      <dgm:t>
        <a:bodyPr/>
        <a:lstStyle/>
        <a:p>
          <a:r>
            <a:rPr lang="en-US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endParaRPr lang="en-US" dirty="0">
            <a:ln>
              <a:noFill/>
            </a:ln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644D4AE-1406-8E4C-B22E-AB54AB19FD6D}" type="sibTrans" cxnId="{6991F87C-8CAC-574B-8635-7964C1ED327C}">
      <dgm:prSet/>
      <dgm:spPr/>
      <dgm:t>
        <a:bodyPr/>
        <a:lstStyle/>
        <a:p>
          <a:endParaRPr lang="en-US">
            <a:ln>
              <a:noFill/>
            </a:ln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9A02D6B9-E86D-8740-B2D6-8C54F1322BC0}" type="parTrans" cxnId="{6991F87C-8CAC-574B-8635-7964C1ED327C}">
      <dgm:prSet/>
      <dgm:spPr/>
      <dgm:t>
        <a:bodyPr/>
        <a:lstStyle/>
        <a:p>
          <a:endParaRPr lang="en-US">
            <a:ln>
              <a:noFill/>
            </a:ln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648E9C5-1A1D-854D-B750-15C73B59DC92}" type="pres">
      <dgm:prSet presAssocID="{F1A5B237-EDCD-424F-B5D6-0F3BF6140A10}" presName="compositeShape" presStyleCnt="0">
        <dgm:presLayoutVars>
          <dgm:chMax val="7"/>
          <dgm:dir/>
          <dgm:resizeHandles val="exact"/>
        </dgm:presLayoutVars>
      </dgm:prSet>
      <dgm:spPr/>
    </dgm:pt>
    <dgm:pt modelId="{E93935D7-AEAB-7D45-925A-65687155570B}" type="pres">
      <dgm:prSet presAssocID="{BB010963-9291-864F-ABD1-3F89C4AD3537}" presName="circ1" presStyleLbl="vennNode1" presStyleIdx="0" presStyleCnt="3"/>
      <dgm:spPr/>
      <dgm:t>
        <a:bodyPr/>
        <a:lstStyle/>
        <a:p>
          <a:endParaRPr lang="en-US"/>
        </a:p>
      </dgm:t>
    </dgm:pt>
    <dgm:pt modelId="{CEB804EC-8CFC-0D4B-AC94-32BC76B0591B}" type="pres">
      <dgm:prSet presAssocID="{BB010963-9291-864F-ABD1-3F89C4AD353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6CFD57-223B-0540-A82A-305EDD841D87}" type="pres">
      <dgm:prSet presAssocID="{F5DFD6D5-30C9-3F44-8B6B-C377FF4FFFD9}" presName="circ2" presStyleLbl="vennNode1" presStyleIdx="1" presStyleCnt="3"/>
      <dgm:spPr/>
      <dgm:t>
        <a:bodyPr/>
        <a:lstStyle/>
        <a:p>
          <a:endParaRPr lang="en-US"/>
        </a:p>
      </dgm:t>
    </dgm:pt>
    <dgm:pt modelId="{CAED4AA9-68CE-1044-9495-244430A77420}" type="pres">
      <dgm:prSet presAssocID="{F5DFD6D5-30C9-3F44-8B6B-C377FF4FFFD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F43B95-EEC4-0E49-A760-E4DB05B00277}" type="pres">
      <dgm:prSet presAssocID="{41E19FA0-2F33-0B42-B6E3-076D8C94794E}" presName="circ3" presStyleLbl="vennNode1" presStyleIdx="2" presStyleCnt="3"/>
      <dgm:spPr/>
      <dgm:t>
        <a:bodyPr/>
        <a:lstStyle/>
        <a:p>
          <a:endParaRPr lang="en-US"/>
        </a:p>
      </dgm:t>
    </dgm:pt>
    <dgm:pt modelId="{2D5AC1D9-7071-4445-8F45-5C700D659084}" type="pres">
      <dgm:prSet presAssocID="{41E19FA0-2F33-0B42-B6E3-076D8C94794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ACD6FB-317A-E44C-9BA2-E25C00CA1C38}" type="presOf" srcId="{F5DFD6D5-30C9-3F44-8B6B-C377FF4FFFD9}" destId="{696CFD57-223B-0540-A82A-305EDD841D87}" srcOrd="0" destOrd="0" presId="urn:microsoft.com/office/officeart/2005/8/layout/venn1"/>
    <dgm:cxn modelId="{8AB36148-3C73-D24F-B95C-55B6699499CB}" srcId="{F1A5B237-EDCD-424F-B5D6-0F3BF6140A10}" destId="{41E19FA0-2F33-0B42-B6E3-076D8C94794E}" srcOrd="2" destOrd="0" parTransId="{130C534B-231E-C340-A7EF-08EF7A054F21}" sibTransId="{07F7CDC7-F749-E149-ABF2-4616E9744C72}"/>
    <dgm:cxn modelId="{1F4AA54B-D2D1-D348-8BAA-E7039B262ACB}" srcId="{F1A5B237-EDCD-424F-B5D6-0F3BF6140A10}" destId="{BB010963-9291-864F-ABD1-3F89C4AD3537}" srcOrd="0" destOrd="0" parTransId="{F74C65BA-D287-034E-B295-99AAB8DD7E07}" sibTransId="{5710E81D-B3E1-3D40-89D9-F2D8C6BE7058}"/>
    <dgm:cxn modelId="{00B9524F-E700-AE40-8B45-5ED30340AEDD}" type="presOf" srcId="{BB010963-9291-864F-ABD1-3F89C4AD3537}" destId="{E93935D7-AEAB-7D45-925A-65687155570B}" srcOrd="0" destOrd="0" presId="urn:microsoft.com/office/officeart/2005/8/layout/venn1"/>
    <dgm:cxn modelId="{3F0B432E-C534-724D-8310-C2215A72358E}" type="presOf" srcId="{F1A5B237-EDCD-424F-B5D6-0F3BF6140A10}" destId="{6648E9C5-1A1D-854D-B750-15C73B59DC92}" srcOrd="0" destOrd="0" presId="urn:microsoft.com/office/officeart/2005/8/layout/venn1"/>
    <dgm:cxn modelId="{F8757B8C-5D64-F748-9263-E333C3A8B0AE}" type="presOf" srcId="{41E19FA0-2F33-0B42-B6E3-076D8C94794E}" destId="{2D5AC1D9-7071-4445-8F45-5C700D659084}" srcOrd="1" destOrd="0" presId="urn:microsoft.com/office/officeart/2005/8/layout/venn1"/>
    <dgm:cxn modelId="{6991F87C-8CAC-574B-8635-7964C1ED327C}" srcId="{F1A5B237-EDCD-424F-B5D6-0F3BF6140A10}" destId="{F5DFD6D5-30C9-3F44-8B6B-C377FF4FFFD9}" srcOrd="1" destOrd="0" parTransId="{9A02D6B9-E86D-8740-B2D6-8C54F1322BC0}" sibTransId="{6644D4AE-1406-8E4C-B22E-AB54AB19FD6D}"/>
    <dgm:cxn modelId="{93F90B31-20C8-E44E-851C-FFCE794E9EBB}" type="presOf" srcId="{41E19FA0-2F33-0B42-B6E3-076D8C94794E}" destId="{CEF43B95-EEC4-0E49-A760-E4DB05B00277}" srcOrd="0" destOrd="0" presId="urn:microsoft.com/office/officeart/2005/8/layout/venn1"/>
    <dgm:cxn modelId="{B956BDF9-E4DF-6845-AA5C-120B6B1E5418}" type="presOf" srcId="{F5DFD6D5-30C9-3F44-8B6B-C377FF4FFFD9}" destId="{CAED4AA9-68CE-1044-9495-244430A77420}" srcOrd="1" destOrd="0" presId="urn:microsoft.com/office/officeart/2005/8/layout/venn1"/>
    <dgm:cxn modelId="{A3D62459-8CD3-4D4D-8D18-0F1F518E7236}" type="presOf" srcId="{BB010963-9291-864F-ABD1-3F89C4AD3537}" destId="{CEB804EC-8CFC-0D4B-AC94-32BC76B0591B}" srcOrd="1" destOrd="0" presId="urn:microsoft.com/office/officeart/2005/8/layout/venn1"/>
    <dgm:cxn modelId="{28860B75-972B-F74E-8607-E65C4876CF61}" type="presParOf" srcId="{6648E9C5-1A1D-854D-B750-15C73B59DC92}" destId="{E93935D7-AEAB-7D45-925A-65687155570B}" srcOrd="0" destOrd="0" presId="urn:microsoft.com/office/officeart/2005/8/layout/venn1"/>
    <dgm:cxn modelId="{8B084FA8-801E-484B-BDB3-935AD90BE44B}" type="presParOf" srcId="{6648E9C5-1A1D-854D-B750-15C73B59DC92}" destId="{CEB804EC-8CFC-0D4B-AC94-32BC76B0591B}" srcOrd="1" destOrd="0" presId="urn:microsoft.com/office/officeart/2005/8/layout/venn1"/>
    <dgm:cxn modelId="{B9FC241C-4ED8-7A4F-95D7-4A668497CA03}" type="presParOf" srcId="{6648E9C5-1A1D-854D-B750-15C73B59DC92}" destId="{696CFD57-223B-0540-A82A-305EDD841D87}" srcOrd="2" destOrd="0" presId="urn:microsoft.com/office/officeart/2005/8/layout/venn1"/>
    <dgm:cxn modelId="{B0EAC26B-E19A-F64F-9170-5F2195371E71}" type="presParOf" srcId="{6648E9C5-1A1D-854D-B750-15C73B59DC92}" destId="{CAED4AA9-68CE-1044-9495-244430A77420}" srcOrd="3" destOrd="0" presId="urn:microsoft.com/office/officeart/2005/8/layout/venn1"/>
    <dgm:cxn modelId="{02CA80F3-04FA-9F4A-A00D-1592D4D60E7E}" type="presParOf" srcId="{6648E9C5-1A1D-854D-B750-15C73B59DC92}" destId="{CEF43B95-EEC4-0E49-A760-E4DB05B00277}" srcOrd="4" destOrd="0" presId="urn:microsoft.com/office/officeart/2005/8/layout/venn1"/>
    <dgm:cxn modelId="{FD64CD0E-FFF7-B443-9CE8-13923C143462}" type="presParOf" srcId="{6648E9C5-1A1D-854D-B750-15C73B59DC92}" destId="{2D5AC1D9-7071-4445-8F45-5C700D659084}" srcOrd="5" destOrd="0" presId="urn:microsoft.com/office/officeart/2005/8/layout/ven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3A000-BA57-B746-97A6-B4BB405193BC}">
      <dsp:nvSpPr>
        <dsp:cNvPr id="0" name=""/>
        <dsp:cNvSpPr/>
      </dsp:nvSpPr>
      <dsp:spPr>
        <a:xfrm>
          <a:off x="7233" y="1614418"/>
          <a:ext cx="2161877" cy="12971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Goals</a:t>
          </a:r>
          <a:endParaRPr lang="en-US" sz="5900" kern="1200" dirty="0"/>
        </a:p>
      </dsp:txBody>
      <dsp:txXfrm>
        <a:off x="7233" y="1614418"/>
        <a:ext cx="2161877" cy="1297126"/>
      </dsp:txXfrm>
    </dsp:sp>
    <dsp:sp modelId="{202CF0F2-472A-8343-8829-7752E61FEC98}">
      <dsp:nvSpPr>
        <dsp:cNvPr id="0" name=""/>
        <dsp:cNvSpPr/>
      </dsp:nvSpPr>
      <dsp:spPr>
        <a:xfrm>
          <a:off x="2385298" y="2029232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385298" y="2136461"/>
        <a:ext cx="320822" cy="321687"/>
      </dsp:txXfrm>
    </dsp:sp>
    <dsp:sp modelId="{0131C8EF-EE54-A446-9219-61B540A2685E}">
      <dsp:nvSpPr>
        <dsp:cNvPr id="0" name=""/>
        <dsp:cNvSpPr/>
      </dsp:nvSpPr>
      <dsp:spPr>
        <a:xfrm>
          <a:off x="3033861" y="1614418"/>
          <a:ext cx="2161877" cy="12971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What</a:t>
          </a:r>
          <a:endParaRPr lang="en-US" sz="5900" kern="1200" dirty="0"/>
        </a:p>
      </dsp:txBody>
      <dsp:txXfrm>
        <a:off x="3033861" y="1614418"/>
        <a:ext cx="2161877" cy="1297126"/>
      </dsp:txXfrm>
    </dsp:sp>
    <dsp:sp modelId="{CB418CDC-7837-4F47-BF36-DC9ED3E07114}">
      <dsp:nvSpPr>
        <dsp:cNvPr id="0" name=""/>
        <dsp:cNvSpPr/>
      </dsp:nvSpPr>
      <dsp:spPr>
        <a:xfrm>
          <a:off x="5403345" y="2029232"/>
          <a:ext cx="44012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403345" y="2136461"/>
        <a:ext cx="308089" cy="321687"/>
      </dsp:txXfrm>
    </dsp:sp>
    <dsp:sp modelId="{720B88B6-7DE1-924B-B954-F16633EF6B40}">
      <dsp:nvSpPr>
        <dsp:cNvPr id="0" name=""/>
        <dsp:cNvSpPr/>
      </dsp:nvSpPr>
      <dsp:spPr>
        <a:xfrm>
          <a:off x="6026167" y="1614418"/>
          <a:ext cx="2161877" cy="12971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How</a:t>
          </a:r>
          <a:endParaRPr lang="en-US" sz="5900" kern="1200" dirty="0"/>
        </a:p>
      </dsp:txBody>
      <dsp:txXfrm>
        <a:off x="6026167" y="1614418"/>
        <a:ext cx="2161877" cy="12971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A8F4C-DB51-5C47-8388-AD9AC781A3E1}">
      <dsp:nvSpPr>
        <dsp:cNvPr id="0" name=""/>
        <dsp:cNvSpPr/>
      </dsp:nvSpPr>
      <dsp:spPr>
        <a:xfrm>
          <a:off x="1712295" y="0"/>
          <a:ext cx="1712295" cy="1508654"/>
        </a:xfrm>
        <a:prstGeom prst="trapezoid">
          <a:avLst>
            <a:gd name="adj" fmla="val 5674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712295" y="0"/>
        <a:ext cx="1712295" cy="1508654"/>
      </dsp:txXfrm>
    </dsp:sp>
    <dsp:sp modelId="{C3E6F7A4-1B20-7B4D-8FE0-4CD5C043CD56}">
      <dsp:nvSpPr>
        <dsp:cNvPr id="0" name=""/>
        <dsp:cNvSpPr/>
      </dsp:nvSpPr>
      <dsp:spPr>
        <a:xfrm>
          <a:off x="856147" y="1508654"/>
          <a:ext cx="3424590" cy="1508654"/>
        </a:xfrm>
        <a:prstGeom prst="trapezoid">
          <a:avLst>
            <a:gd name="adj" fmla="val 5674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455450" y="1508654"/>
        <a:ext cx="2225983" cy="1508654"/>
      </dsp:txXfrm>
    </dsp:sp>
    <dsp:sp modelId="{BDED8AE1-DCDB-2241-962C-DD73ACC5918E}">
      <dsp:nvSpPr>
        <dsp:cNvPr id="0" name=""/>
        <dsp:cNvSpPr/>
      </dsp:nvSpPr>
      <dsp:spPr>
        <a:xfrm>
          <a:off x="0" y="3017308"/>
          <a:ext cx="5136885" cy="1508654"/>
        </a:xfrm>
        <a:prstGeom prst="trapezoid">
          <a:avLst>
            <a:gd name="adj" fmla="val 5674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898954" y="3017308"/>
        <a:ext cx="3338975" cy="1508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A8F4C-DB51-5C47-8388-AD9AC781A3E1}">
      <dsp:nvSpPr>
        <dsp:cNvPr id="0" name=""/>
        <dsp:cNvSpPr/>
      </dsp:nvSpPr>
      <dsp:spPr>
        <a:xfrm>
          <a:off x="1712295" y="0"/>
          <a:ext cx="1712295" cy="1508654"/>
        </a:xfrm>
        <a:prstGeom prst="trapezoid">
          <a:avLst>
            <a:gd name="adj" fmla="val 5674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712295" y="0"/>
        <a:ext cx="1712295" cy="1508654"/>
      </dsp:txXfrm>
    </dsp:sp>
    <dsp:sp modelId="{C3E6F7A4-1B20-7B4D-8FE0-4CD5C043CD56}">
      <dsp:nvSpPr>
        <dsp:cNvPr id="0" name=""/>
        <dsp:cNvSpPr/>
      </dsp:nvSpPr>
      <dsp:spPr>
        <a:xfrm>
          <a:off x="856147" y="1508654"/>
          <a:ext cx="3424590" cy="1508654"/>
        </a:xfrm>
        <a:prstGeom prst="trapezoid">
          <a:avLst>
            <a:gd name="adj" fmla="val 5674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455450" y="1508654"/>
        <a:ext cx="2225983" cy="1508654"/>
      </dsp:txXfrm>
    </dsp:sp>
    <dsp:sp modelId="{BDED8AE1-DCDB-2241-962C-DD73ACC5918E}">
      <dsp:nvSpPr>
        <dsp:cNvPr id="0" name=""/>
        <dsp:cNvSpPr/>
      </dsp:nvSpPr>
      <dsp:spPr>
        <a:xfrm>
          <a:off x="0" y="3017308"/>
          <a:ext cx="5136885" cy="1508654"/>
        </a:xfrm>
        <a:prstGeom prst="trapezoid">
          <a:avLst>
            <a:gd name="adj" fmla="val 5674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898954" y="3017308"/>
        <a:ext cx="3338975" cy="15086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A8F4C-DB51-5C47-8388-AD9AC781A3E1}">
      <dsp:nvSpPr>
        <dsp:cNvPr id="0" name=""/>
        <dsp:cNvSpPr/>
      </dsp:nvSpPr>
      <dsp:spPr>
        <a:xfrm>
          <a:off x="1712295" y="0"/>
          <a:ext cx="1712295" cy="1508654"/>
        </a:xfrm>
        <a:prstGeom prst="trapezoid">
          <a:avLst>
            <a:gd name="adj" fmla="val 5674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712295" y="0"/>
        <a:ext cx="1712295" cy="1508654"/>
      </dsp:txXfrm>
    </dsp:sp>
    <dsp:sp modelId="{C3E6F7A4-1B20-7B4D-8FE0-4CD5C043CD56}">
      <dsp:nvSpPr>
        <dsp:cNvPr id="0" name=""/>
        <dsp:cNvSpPr/>
      </dsp:nvSpPr>
      <dsp:spPr>
        <a:xfrm>
          <a:off x="856147" y="1508654"/>
          <a:ext cx="3424590" cy="1508654"/>
        </a:xfrm>
        <a:prstGeom prst="trapezoid">
          <a:avLst>
            <a:gd name="adj" fmla="val 5674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455450" y="1508654"/>
        <a:ext cx="2225983" cy="1508654"/>
      </dsp:txXfrm>
    </dsp:sp>
    <dsp:sp modelId="{BDED8AE1-DCDB-2241-962C-DD73ACC5918E}">
      <dsp:nvSpPr>
        <dsp:cNvPr id="0" name=""/>
        <dsp:cNvSpPr/>
      </dsp:nvSpPr>
      <dsp:spPr>
        <a:xfrm>
          <a:off x="0" y="3017308"/>
          <a:ext cx="5136885" cy="1508654"/>
        </a:xfrm>
        <a:prstGeom prst="trapezoid">
          <a:avLst>
            <a:gd name="adj" fmla="val 5674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898954" y="3017308"/>
        <a:ext cx="3338975" cy="15086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A8F4C-DB51-5C47-8388-AD9AC781A3E1}">
      <dsp:nvSpPr>
        <dsp:cNvPr id="0" name=""/>
        <dsp:cNvSpPr/>
      </dsp:nvSpPr>
      <dsp:spPr>
        <a:xfrm>
          <a:off x="655923" y="0"/>
          <a:ext cx="655922" cy="577915"/>
        </a:xfrm>
        <a:prstGeom prst="trapezoid">
          <a:avLst>
            <a:gd name="adj" fmla="val 5674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 </a:t>
          </a:r>
          <a:endParaRPr lang="en-US" sz="3500" kern="1200" dirty="0"/>
        </a:p>
      </dsp:txBody>
      <dsp:txXfrm>
        <a:off x="655923" y="0"/>
        <a:ext cx="655922" cy="577915"/>
      </dsp:txXfrm>
    </dsp:sp>
    <dsp:sp modelId="{C3E6F7A4-1B20-7B4D-8FE0-4CD5C043CD56}">
      <dsp:nvSpPr>
        <dsp:cNvPr id="0" name=""/>
        <dsp:cNvSpPr/>
      </dsp:nvSpPr>
      <dsp:spPr>
        <a:xfrm>
          <a:off x="327961" y="577915"/>
          <a:ext cx="1311845" cy="577915"/>
        </a:xfrm>
        <a:prstGeom prst="trapezoid">
          <a:avLst>
            <a:gd name="adj" fmla="val 5674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 </a:t>
          </a:r>
          <a:endParaRPr lang="en-US" sz="3500" kern="1200" dirty="0"/>
        </a:p>
      </dsp:txBody>
      <dsp:txXfrm>
        <a:off x="557534" y="577915"/>
        <a:ext cx="852699" cy="577915"/>
      </dsp:txXfrm>
    </dsp:sp>
    <dsp:sp modelId="{BDED8AE1-DCDB-2241-962C-DD73ACC5918E}">
      <dsp:nvSpPr>
        <dsp:cNvPr id="0" name=""/>
        <dsp:cNvSpPr/>
      </dsp:nvSpPr>
      <dsp:spPr>
        <a:xfrm>
          <a:off x="0" y="1155830"/>
          <a:ext cx="1967768" cy="577915"/>
        </a:xfrm>
        <a:prstGeom prst="trapezoid">
          <a:avLst>
            <a:gd name="adj" fmla="val 5674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 </a:t>
          </a:r>
          <a:endParaRPr lang="en-US" sz="3500" kern="1200" dirty="0"/>
        </a:p>
      </dsp:txBody>
      <dsp:txXfrm>
        <a:off x="344359" y="1155830"/>
        <a:ext cx="1279049" cy="5779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935D7-AEAB-7D45-925A-65687155570B}">
      <dsp:nvSpPr>
        <dsp:cNvPr id="0" name=""/>
        <dsp:cNvSpPr/>
      </dsp:nvSpPr>
      <dsp:spPr>
        <a:xfrm>
          <a:off x="2871587" y="70850"/>
          <a:ext cx="3400824" cy="3400824"/>
        </a:xfrm>
        <a:prstGeom prst="ellipse">
          <a:avLst/>
        </a:prstGeom>
        <a:solidFill>
          <a:schemeClr val="bg1">
            <a:lumMod val="5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rPr>
            <a:t>Visual</a:t>
          </a:r>
          <a:endParaRPr lang="en-US" sz="4900" kern="1200" dirty="0">
            <a:ln>
              <a:noFill/>
            </a:ln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3325031" y="665994"/>
        <a:ext cx="2493937" cy="1530370"/>
      </dsp:txXfrm>
    </dsp:sp>
    <dsp:sp modelId="{696CFD57-223B-0540-A82A-305EDD841D87}">
      <dsp:nvSpPr>
        <dsp:cNvPr id="0" name=""/>
        <dsp:cNvSpPr/>
      </dsp:nvSpPr>
      <dsp:spPr>
        <a:xfrm>
          <a:off x="4098718" y="2196365"/>
          <a:ext cx="3400824" cy="3400824"/>
        </a:xfrm>
        <a:prstGeom prst="ellipse">
          <a:avLst/>
        </a:prstGeom>
        <a:solidFill>
          <a:schemeClr val="bg1">
            <a:lumMod val="5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rPr>
            <a:t>Physical</a:t>
          </a:r>
          <a:endParaRPr lang="en-US" sz="4900" kern="1200" dirty="0">
            <a:ln>
              <a:noFill/>
            </a:ln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5138804" y="3074911"/>
        <a:ext cx="2040494" cy="1870453"/>
      </dsp:txXfrm>
    </dsp:sp>
    <dsp:sp modelId="{CEF43B95-EEC4-0E49-A760-E4DB05B00277}">
      <dsp:nvSpPr>
        <dsp:cNvPr id="0" name=""/>
        <dsp:cNvSpPr/>
      </dsp:nvSpPr>
      <dsp:spPr>
        <a:xfrm>
          <a:off x="1644457" y="2196365"/>
          <a:ext cx="3400824" cy="3400824"/>
        </a:xfrm>
        <a:prstGeom prst="ellipse">
          <a:avLst/>
        </a:prstGeom>
        <a:solidFill>
          <a:schemeClr val="bg1">
            <a:lumMod val="5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rPr>
            <a:t>Verbal</a:t>
          </a:r>
          <a:endParaRPr lang="en-US" sz="4900" kern="1200" dirty="0">
            <a:ln>
              <a:noFill/>
            </a:ln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964701" y="3074911"/>
        <a:ext cx="2040494" cy="18704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935D7-AEAB-7D45-925A-65687155570B}">
      <dsp:nvSpPr>
        <dsp:cNvPr id="0" name=""/>
        <dsp:cNvSpPr/>
      </dsp:nvSpPr>
      <dsp:spPr>
        <a:xfrm>
          <a:off x="883842" y="21806"/>
          <a:ext cx="1046734" cy="1046734"/>
        </a:xfrm>
        <a:prstGeom prst="ellipse">
          <a:avLst/>
        </a:prstGeom>
        <a:solidFill>
          <a:schemeClr val="bg1">
            <a:lumMod val="5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dirty="0">
            <a:ln>
              <a:noFill/>
            </a:ln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023406" y="204985"/>
        <a:ext cx="767605" cy="471030"/>
      </dsp:txXfrm>
    </dsp:sp>
    <dsp:sp modelId="{696CFD57-223B-0540-A82A-305EDD841D87}">
      <dsp:nvSpPr>
        <dsp:cNvPr id="0" name=""/>
        <dsp:cNvSpPr/>
      </dsp:nvSpPr>
      <dsp:spPr>
        <a:xfrm>
          <a:off x="1261538" y="676016"/>
          <a:ext cx="1046734" cy="1046734"/>
        </a:xfrm>
        <a:prstGeom prst="ellipse">
          <a:avLst/>
        </a:prstGeom>
        <a:solidFill>
          <a:schemeClr val="bg1">
            <a:lumMod val="5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endParaRPr lang="en-US" sz="4100" kern="1200" dirty="0">
            <a:ln>
              <a:noFill/>
            </a:ln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581665" y="946422"/>
        <a:ext cx="628040" cy="575704"/>
      </dsp:txXfrm>
    </dsp:sp>
    <dsp:sp modelId="{CEF43B95-EEC4-0E49-A760-E4DB05B00277}">
      <dsp:nvSpPr>
        <dsp:cNvPr id="0" name=""/>
        <dsp:cNvSpPr/>
      </dsp:nvSpPr>
      <dsp:spPr>
        <a:xfrm>
          <a:off x="506145" y="676016"/>
          <a:ext cx="1046734" cy="1046734"/>
        </a:xfrm>
        <a:prstGeom prst="ellipse">
          <a:avLst/>
        </a:prstGeom>
        <a:solidFill>
          <a:schemeClr val="bg1">
            <a:lumMod val="5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endParaRPr lang="en-US" sz="4100" kern="1200" dirty="0">
            <a:ln>
              <a:noFill/>
            </a:ln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604712" y="946422"/>
        <a:ext cx="628040" cy="575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DD316-B4AB-9343-A995-82E0759DA80C}" type="datetimeFigureOut">
              <a:rPr lang="en-US" smtClean="0"/>
              <a:t>9/9/12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C7982-5928-BF41-ABA3-40016658F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38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Medicine reminder app: this is what it does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C7982-5928-BF41-ABA3-40016658FC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91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</a:t>
            </a:r>
            <a:r>
              <a:rPr lang="en-US" b="0" dirty="0" smtClean="0"/>
              <a:t>t</a:t>
            </a:r>
            <a:r>
              <a:rPr lang="en-US" b="0" baseline="0" dirty="0" smtClean="0"/>
              <a:t> as </a:t>
            </a:r>
            <a:r>
              <a:rPr lang="en-US" baseline="0" dirty="0" smtClean="0"/>
              <a:t>enthusiastically as possible to your partner</a:t>
            </a:r>
          </a:p>
          <a:p>
            <a:r>
              <a:rPr lang="en-US" baseline="0" dirty="0" smtClean="0"/>
              <a:t>Topic: What’s your favorite thing to do to relax?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C7982-5928-BF41-ABA3-40016658FC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67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Common @ CMU – provide a framework to</a:t>
            </a:r>
            <a:r>
              <a:rPr lang="en-US" baseline="0" dirty="0" smtClean="0"/>
              <a:t> draw conclusions</a:t>
            </a:r>
          </a:p>
          <a:p>
            <a:r>
              <a:rPr lang="en-US" baseline="0" dirty="0" smtClean="0"/>
              <a:t>App: missing medicine causes complications + deaths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C7982-5928-BF41-ABA3-40016658FC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59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Engage the audience with stories</a:t>
            </a:r>
            <a:r>
              <a:rPr lang="en-US" baseline="0" dirty="0" smtClean="0"/>
              <a:t>, connect with their experiences</a:t>
            </a:r>
          </a:p>
          <a:p>
            <a:r>
              <a:rPr lang="en-US" dirty="0" smtClean="0"/>
              <a:t>Mom “Because I said so”</a:t>
            </a:r>
          </a:p>
          <a:p>
            <a:r>
              <a:rPr lang="en-US" dirty="0" smtClean="0"/>
              <a:t>App: We’re all busy enough to forget – and that could kill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C7982-5928-BF41-ABA3-40016658FC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77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60 seconds to prepare, 90 seconds to pitch your “medicin</a:t>
            </a:r>
            <a:r>
              <a:rPr lang="en-US" baseline="0" dirty="0" smtClean="0"/>
              <a:t>e reminder app”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C7982-5928-BF41-ABA3-40016658FC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98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Law of dilution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C7982-5928-BF41-ABA3-40016658FC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8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an essay (outline)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C7982-5928-BF41-ABA3-40016658FC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13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Overdrift</a:t>
            </a:r>
            <a:r>
              <a:rPr lang="en-US" dirty="0" smtClean="0"/>
              <a:t> (to-the-point)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C7982-5928-BF41-ABA3-40016658FC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75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Topic: Describe your experience at CMU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C7982-5928-BF41-ABA3-40016658FC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Eye contact,</a:t>
            </a:r>
            <a:r>
              <a:rPr lang="en-US" baseline="0" dirty="0" smtClean="0"/>
              <a:t> posture, tone, pacing, </a:t>
            </a:r>
            <a:r>
              <a:rPr lang="en-US" baseline="0" dirty="0" smtClean="0"/>
              <a:t>slides (focus is </a:t>
            </a:r>
            <a:r>
              <a:rPr lang="en-US" baseline="0" smtClean="0"/>
              <a:t>on you)</a:t>
            </a:r>
            <a:endParaRPr lang="en-US" baseline="0" dirty="0" smtClean="0"/>
          </a:p>
          <a:p>
            <a:r>
              <a:rPr lang="en-US" baseline="0" dirty="0" smtClean="0"/>
              <a:t>Conversational, yet you are a rock star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C7982-5928-BF41-ABA3-40016658FC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94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A55D-3A6F-7547-9A59-BFCE6735D59E}" type="datetimeFigureOut">
              <a:rPr lang="en-US" smtClean="0"/>
              <a:t>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0D31-F12C-9546-A765-649424E1F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1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A55D-3A6F-7547-9A59-BFCE6735D59E}" type="datetimeFigureOut">
              <a:rPr lang="en-US" smtClean="0"/>
              <a:t>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0D31-F12C-9546-A765-649424E1F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2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A55D-3A6F-7547-9A59-BFCE6735D59E}" type="datetimeFigureOut">
              <a:rPr lang="en-US" smtClean="0"/>
              <a:t>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0D31-F12C-9546-A765-649424E1F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5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A55D-3A6F-7547-9A59-BFCE6735D59E}" type="datetimeFigureOut">
              <a:rPr lang="en-US" smtClean="0"/>
              <a:t>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0D31-F12C-9546-A765-649424E1F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5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A55D-3A6F-7547-9A59-BFCE6735D59E}" type="datetimeFigureOut">
              <a:rPr lang="en-US" smtClean="0"/>
              <a:t>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0D31-F12C-9546-A765-649424E1F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4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A55D-3A6F-7547-9A59-BFCE6735D59E}" type="datetimeFigureOut">
              <a:rPr lang="en-US" smtClean="0"/>
              <a:t>9/9/12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0D31-F12C-9546-A765-649424E1F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1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A55D-3A6F-7547-9A59-BFCE6735D59E}" type="datetimeFigureOut">
              <a:rPr lang="en-US" smtClean="0"/>
              <a:t>9/9/12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0D31-F12C-9546-A765-649424E1F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4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A55D-3A6F-7547-9A59-BFCE6735D59E}" type="datetimeFigureOut">
              <a:rPr lang="en-US" smtClean="0"/>
              <a:t>9/9/12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0D31-F12C-9546-A765-649424E1F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8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A55D-3A6F-7547-9A59-BFCE6735D59E}" type="datetimeFigureOut">
              <a:rPr lang="en-US" smtClean="0"/>
              <a:t>9/9/12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0D31-F12C-9546-A765-649424E1F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A55D-3A6F-7547-9A59-BFCE6735D59E}" type="datetimeFigureOut">
              <a:rPr lang="en-US" smtClean="0"/>
              <a:t>9/9/12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0D31-F12C-9546-A765-649424E1F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9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A55D-3A6F-7547-9A59-BFCE6735D59E}" type="datetimeFigureOut">
              <a:rPr lang="en-US" smtClean="0"/>
              <a:t>9/9/12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0D31-F12C-9546-A765-649424E1F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0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6A55D-3A6F-7547-9A59-BFCE6735D59E}" type="datetimeFigureOut">
              <a:rPr lang="en-US" smtClean="0"/>
              <a:t>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D0D31-F12C-9546-A765-649424E1F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1">
              <a:lumMod val="75000"/>
              <a:lumOff val="25000"/>
            </a:schemeClr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>
              <a:lumMod val="75000"/>
              <a:lumOff val="25000"/>
            </a:schemeClr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>
              <a:lumMod val="75000"/>
              <a:lumOff val="25000"/>
            </a:schemeClr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>
              <a:lumMod val="75000"/>
              <a:lumOff val="25000"/>
            </a:schemeClr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5338"/>
            <a:ext cx="8229600" cy="14073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Welcome to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Pitching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249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21978"/>
            <a:ext cx="8229600" cy="81404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Inform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02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21978"/>
            <a:ext cx="8229600" cy="81404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Educate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1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21978"/>
            <a:ext cx="8229600" cy="81404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13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86951"/>
            <a:ext cx="8229600" cy="208409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Pitch a “medicine reminder” app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Remember: inform, educate, connect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139" y="148745"/>
            <a:ext cx="5454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#1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#2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#3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042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0033061"/>
              </p:ext>
            </p:extLst>
          </p:nvPr>
        </p:nvGraphicFramePr>
        <p:xfrm>
          <a:off x="68646" y="1600200"/>
          <a:ext cx="5136885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47028" y="4959452"/>
            <a:ext cx="1801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Helvetica"/>
                <a:cs typeface="Helvetica"/>
              </a:rPr>
              <a:t>Content</a:t>
            </a:r>
            <a:endParaRPr lang="en-US" sz="3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66916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780789"/>
              </p:ext>
            </p:extLst>
          </p:nvPr>
        </p:nvGraphicFramePr>
        <p:xfrm>
          <a:off x="68646" y="1600200"/>
          <a:ext cx="5136885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47028" y="4959452"/>
            <a:ext cx="1801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/>
                <a:cs typeface="Helvetica"/>
              </a:rPr>
              <a:t>Content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1214" y="3503843"/>
            <a:ext cx="2057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Helvetica"/>
                <a:cs typeface="Helvetica"/>
              </a:rPr>
              <a:t>Structure</a:t>
            </a:r>
            <a:endParaRPr lang="en-US" sz="3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39065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406769"/>
              </p:ext>
            </p:extLst>
          </p:nvPr>
        </p:nvGraphicFramePr>
        <p:xfrm>
          <a:off x="68646" y="1600200"/>
          <a:ext cx="5136885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47028" y="4959452"/>
            <a:ext cx="1801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/>
                <a:cs typeface="Helvetica"/>
              </a:rPr>
              <a:t>Content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1214" y="3503843"/>
            <a:ext cx="2057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95959"/>
                </a:solidFill>
                <a:latin typeface="Helvetica"/>
                <a:cs typeface="Helvetica"/>
              </a:rPr>
              <a:t>Structure</a:t>
            </a:r>
            <a:endParaRPr lang="en-US" sz="3600" dirty="0">
              <a:solidFill>
                <a:srgbClr val="595959"/>
              </a:solidFill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6753" y="2045332"/>
            <a:ext cx="1433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Helvetica"/>
                <a:cs typeface="Helvetica"/>
              </a:rPr>
              <a:t>Vision</a:t>
            </a:r>
            <a:endParaRPr lang="en-US" sz="3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28127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406"/>
            <a:ext cx="8229600" cy="1143000"/>
          </a:xfrm>
        </p:spPr>
        <p:txBody>
          <a:bodyPr/>
          <a:lstStyle/>
          <a:p>
            <a:r>
              <a:rPr lang="en-US" dirty="0" smtClean="0"/>
              <a:t>What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39" y="2415556"/>
            <a:ext cx="8397922" cy="202688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Describe your experience at CMU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Remember: Content, Structure, Vision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5354337"/>
              </p:ext>
            </p:extLst>
          </p:nvPr>
        </p:nvGraphicFramePr>
        <p:xfrm>
          <a:off x="217407" y="147079"/>
          <a:ext cx="1967769" cy="1733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0996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550312"/>
              </p:ext>
            </p:extLst>
          </p:nvPr>
        </p:nvGraphicFramePr>
        <p:xfrm>
          <a:off x="0" y="1155634"/>
          <a:ext cx="9144000" cy="5668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893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406"/>
            <a:ext cx="8229600" cy="1143000"/>
          </a:xfrm>
        </p:spPr>
        <p:txBody>
          <a:bodyPr/>
          <a:lstStyle/>
          <a:p>
            <a:r>
              <a:rPr lang="en-US" dirty="0" smtClean="0"/>
              <a:t>How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94908"/>
            <a:ext cx="8229600" cy="20681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 smtClean="0"/>
              <a:t>What’s your favorite relaxing activity?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Remember: energy!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5299094"/>
              </p:ext>
            </p:extLst>
          </p:nvPr>
        </p:nvGraphicFramePr>
        <p:xfrm>
          <a:off x="-388994" y="68653"/>
          <a:ext cx="2814419" cy="1744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6353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Speaking Competitions</a:t>
            </a:r>
          </a:p>
          <a:p>
            <a:r>
              <a:rPr lang="en-US" dirty="0" smtClean="0"/>
              <a:t>Academic Decathlon</a:t>
            </a:r>
          </a:p>
          <a:p>
            <a:r>
              <a:rPr lang="en-US" dirty="0" err="1" smtClean="0"/>
              <a:t>AutoRef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118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2147"/>
            <a:ext cx="8229600" cy="210235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Become an expert in your topic</a:t>
            </a:r>
          </a:p>
          <a:p>
            <a:pPr marL="0" indent="0" algn="ctr">
              <a:buNone/>
            </a:pPr>
            <a:r>
              <a:rPr lang="en-US" dirty="0" smtClean="0"/>
              <a:t>Watch TED Talks</a:t>
            </a:r>
          </a:p>
          <a:p>
            <a:pPr marL="0" indent="0" algn="ctr">
              <a:buNone/>
            </a:pPr>
            <a:r>
              <a:rPr lang="en-US" dirty="0" smtClean="0"/>
              <a:t>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17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Want more help?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79187"/>
            <a:ext cx="8229600" cy="69962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ToddMedema@gmail.com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3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dirty="0" smtClean="0"/>
              <a:t>Presenting = Selling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10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dirty="0" smtClean="0"/>
              <a:t>Selling = Customers + Investors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35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strike="sngStrike" dirty="0" smtClean="0"/>
              <a:t>Selling</a:t>
            </a:r>
            <a:r>
              <a:rPr lang="en-US" dirty="0" smtClean="0"/>
              <a:t> = </a:t>
            </a:r>
            <a:r>
              <a:rPr lang="en-US" strike="sngStrike" dirty="0" smtClean="0"/>
              <a:t>Customers</a:t>
            </a:r>
            <a:r>
              <a:rPr lang="en-US" dirty="0" smtClean="0"/>
              <a:t> + </a:t>
            </a:r>
            <a:r>
              <a:rPr lang="en-US" strike="sngStrike" dirty="0" smtClean="0"/>
              <a:t>Investors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400135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dirty="0" smtClean="0"/>
              <a:t>Presenting =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7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98887" y="2990040"/>
            <a:ext cx="8146226" cy="877920"/>
            <a:chOff x="498887" y="2574431"/>
            <a:chExt cx="8146226" cy="87792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98887" y="2906247"/>
              <a:ext cx="814622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594825" y="2929131"/>
              <a:ext cx="19187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Conversation</a:t>
              </a:r>
              <a:endParaRPr 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86301" y="2929131"/>
              <a:ext cx="18655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dirty="0" smtClean="0"/>
                <a:t>Presentation</a:t>
              </a:r>
              <a:endParaRPr lang="en-US" sz="28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98887" y="2574431"/>
              <a:ext cx="0" cy="6064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645113" y="2574431"/>
              <a:ext cx="0" cy="6064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0818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98887" y="2990040"/>
            <a:ext cx="8146226" cy="877920"/>
            <a:chOff x="498887" y="2574431"/>
            <a:chExt cx="8146226" cy="87792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98887" y="2906247"/>
              <a:ext cx="814622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594825" y="2929131"/>
              <a:ext cx="21106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595959"/>
                  </a:solidFill>
                </a:rPr>
                <a:t>Conversation</a:t>
              </a:r>
              <a:endParaRPr lang="en-US" sz="2800" dirty="0">
                <a:solidFill>
                  <a:srgbClr val="595959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99747" y="2929131"/>
              <a:ext cx="20520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Presentation</a:t>
              </a:r>
              <a:endPara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98887" y="2574431"/>
              <a:ext cx="0" cy="6064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645113" y="2574431"/>
              <a:ext cx="0" cy="6064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Isosceles Triangle 2"/>
          <p:cNvSpPr/>
          <p:nvPr/>
        </p:nvSpPr>
        <p:spPr>
          <a:xfrm rot="10800000">
            <a:off x="3044663" y="2528664"/>
            <a:ext cx="3054674" cy="770308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13433" y="2048103"/>
            <a:ext cx="33171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Improvised speech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1028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941252"/>
              </p:ext>
            </p:extLst>
          </p:nvPr>
        </p:nvGraphicFramePr>
        <p:xfrm>
          <a:off x="480082" y="1166019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6819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1859</TotalTime>
  <Words>293</Words>
  <Application>Microsoft Macintosh PowerPoint</Application>
  <PresentationFormat>On-screen Show (4:3)</PresentationFormat>
  <Paragraphs>96</Paragraphs>
  <Slides>21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Welcome to Pitching</vt:lpstr>
      <vt:lpstr>Why me?</vt:lpstr>
      <vt:lpstr>Presenting = Selling</vt:lpstr>
      <vt:lpstr>Selling = Customers + Investors</vt:lpstr>
      <vt:lpstr>Selling = Customers + Investors</vt:lpstr>
      <vt:lpstr>Presenting = Success</vt:lpstr>
      <vt:lpstr>PowerPoint Presentation</vt:lpstr>
      <vt:lpstr>PowerPoint Presentation</vt:lpstr>
      <vt:lpstr>PowerPoint Presentation</vt:lpstr>
      <vt:lpstr>Objective #1</vt:lpstr>
      <vt:lpstr>Objective #2</vt:lpstr>
      <vt:lpstr>Objective #3</vt:lpstr>
      <vt:lpstr>Objectives Practice</vt:lpstr>
      <vt:lpstr>What</vt:lpstr>
      <vt:lpstr>What</vt:lpstr>
      <vt:lpstr>What</vt:lpstr>
      <vt:lpstr>What Practice</vt:lpstr>
      <vt:lpstr>How</vt:lpstr>
      <vt:lpstr>How Practice</vt:lpstr>
      <vt:lpstr>Final Tips</vt:lpstr>
      <vt:lpstr>Questions? Want more help?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Presenting = Selling</dc:title>
  <dc:creator>Todd Medema</dc:creator>
  <cp:lastModifiedBy>Todd Medema</cp:lastModifiedBy>
  <cp:revision>15</cp:revision>
  <dcterms:created xsi:type="dcterms:W3CDTF">2012-09-06T13:45:54Z</dcterms:created>
  <dcterms:modified xsi:type="dcterms:W3CDTF">2012-09-10T01:39:27Z</dcterms:modified>
</cp:coreProperties>
</file>