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8288000" cy="18288000"/>
  <p:notesSz cx="6858000" cy="9144000"/>
  <p:defaultTextStyle>
    <a:defPPr>
      <a:defRPr lang="en-US"/>
    </a:defPPr>
    <a:lvl1pPr marL="0" algn="l" defTabSz="10450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5015" algn="l" defTabSz="10450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90030" algn="l" defTabSz="10450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35046" algn="l" defTabSz="10450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80063" algn="l" defTabSz="10450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25078" algn="l" defTabSz="10450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70093" algn="l" defTabSz="10450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15109" algn="l" defTabSz="10450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60124" algn="l" defTabSz="10450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660"/>
  </p:normalViewPr>
  <p:slideViewPr>
    <p:cSldViewPr snapToGrid="0" snapToObjects="1">
      <p:cViewPr>
        <p:scale>
          <a:sx n="45" d="100"/>
          <a:sy n="45" d="100"/>
        </p:scale>
        <p:origin x="-448" y="-1008"/>
      </p:cViewPr>
      <p:guideLst>
        <p:guide orient="horz" pos="576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B7729-2C4C-4744-8D72-CD56E53E728A}" type="datetimeFigureOut">
              <a:rPr lang="en-US" smtClean="0"/>
              <a:t>3/18/18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1E070-7A36-FE41-8711-4C3C58864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5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501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1045015" algn="l" defTabSz="104501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2090030" algn="l" defTabSz="104501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3135046" algn="l" defTabSz="104501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4180063" algn="l" defTabSz="104501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5225078" algn="l" defTabSz="104501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6270093" algn="l" defTabSz="104501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7315109" algn="l" defTabSz="104501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8360124" algn="l" defTabSz="104501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1E070-7A36-FE41-8711-4C3C588644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54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681137"/>
            <a:ext cx="155448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5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90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5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80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5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70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5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60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5B5-0F21-CC40-9F57-0B9DA2A98326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85BE-EE31-6C49-94B9-7065B178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5B5-0F21-CC40-9F57-0B9DA2A98326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85BE-EE31-6C49-94B9-7065B178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3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732372"/>
            <a:ext cx="4114800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32372"/>
            <a:ext cx="12039600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5B5-0F21-CC40-9F57-0B9DA2A98326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85BE-EE31-6C49-94B9-7065B178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1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5B5-0F21-CC40-9F57-0B9DA2A98326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85BE-EE31-6C49-94B9-7065B178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1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11751737"/>
            <a:ext cx="15544800" cy="3632200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7751239"/>
            <a:ext cx="15544800" cy="4000499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5015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90030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3504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80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2507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7009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1510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6012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5B5-0F21-CC40-9F57-0B9DA2A98326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85BE-EE31-6C49-94B9-7065B178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5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4267204"/>
            <a:ext cx="8077200" cy="1206923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4267204"/>
            <a:ext cx="8077200" cy="1206923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5B5-0F21-CC40-9F57-0B9DA2A98326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85BE-EE31-6C49-94B9-7065B178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4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093635"/>
            <a:ext cx="8080376" cy="1706032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5015" indent="0">
              <a:buNone/>
              <a:defRPr sz="4600" b="1"/>
            </a:lvl2pPr>
            <a:lvl3pPr marL="2090030" indent="0">
              <a:buNone/>
              <a:defRPr sz="4100" b="1"/>
            </a:lvl3pPr>
            <a:lvl4pPr marL="3135046" indent="0">
              <a:buNone/>
              <a:defRPr sz="3700" b="1"/>
            </a:lvl4pPr>
            <a:lvl5pPr marL="4180063" indent="0">
              <a:buNone/>
              <a:defRPr sz="3700" b="1"/>
            </a:lvl5pPr>
            <a:lvl6pPr marL="5225078" indent="0">
              <a:buNone/>
              <a:defRPr sz="3700" b="1"/>
            </a:lvl6pPr>
            <a:lvl7pPr marL="6270093" indent="0">
              <a:buNone/>
              <a:defRPr sz="3700" b="1"/>
            </a:lvl7pPr>
            <a:lvl8pPr marL="7315109" indent="0">
              <a:buNone/>
              <a:defRPr sz="3700" b="1"/>
            </a:lvl8pPr>
            <a:lvl9pPr marL="8360124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5799667"/>
            <a:ext cx="8080376" cy="10536768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4093635"/>
            <a:ext cx="8083550" cy="1706032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5015" indent="0">
              <a:buNone/>
              <a:defRPr sz="4600" b="1"/>
            </a:lvl2pPr>
            <a:lvl3pPr marL="2090030" indent="0">
              <a:buNone/>
              <a:defRPr sz="4100" b="1"/>
            </a:lvl3pPr>
            <a:lvl4pPr marL="3135046" indent="0">
              <a:buNone/>
              <a:defRPr sz="3700" b="1"/>
            </a:lvl4pPr>
            <a:lvl5pPr marL="4180063" indent="0">
              <a:buNone/>
              <a:defRPr sz="3700" b="1"/>
            </a:lvl5pPr>
            <a:lvl6pPr marL="5225078" indent="0">
              <a:buNone/>
              <a:defRPr sz="3700" b="1"/>
            </a:lvl6pPr>
            <a:lvl7pPr marL="6270093" indent="0">
              <a:buNone/>
              <a:defRPr sz="3700" b="1"/>
            </a:lvl7pPr>
            <a:lvl8pPr marL="7315109" indent="0">
              <a:buNone/>
              <a:defRPr sz="3700" b="1"/>
            </a:lvl8pPr>
            <a:lvl9pPr marL="8360124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5799667"/>
            <a:ext cx="8083550" cy="10536768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5B5-0F21-CC40-9F57-0B9DA2A98326}" type="datetimeFigureOut">
              <a:rPr lang="en-US" smtClean="0"/>
              <a:t>3/18/18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85BE-EE31-6C49-94B9-7065B178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8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5B5-0F21-CC40-9F57-0B9DA2A98326}" type="datetimeFigureOut">
              <a:rPr lang="en-US" smtClean="0"/>
              <a:t>3/18/18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85BE-EE31-6C49-94B9-7065B178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2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5B5-0F21-CC40-9F57-0B9DA2A98326}" type="datetimeFigureOut">
              <a:rPr lang="en-US" smtClean="0"/>
              <a:t>3/18/18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85BE-EE31-6C49-94B9-7065B178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2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728133"/>
            <a:ext cx="6016626" cy="30988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728138"/>
            <a:ext cx="10223500" cy="1560830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3826938"/>
            <a:ext cx="6016626" cy="12509501"/>
          </a:xfrm>
        </p:spPr>
        <p:txBody>
          <a:bodyPr/>
          <a:lstStyle>
            <a:lvl1pPr marL="0" indent="0">
              <a:buNone/>
              <a:defRPr sz="3200"/>
            </a:lvl1pPr>
            <a:lvl2pPr marL="1045015" indent="0">
              <a:buNone/>
              <a:defRPr sz="2700"/>
            </a:lvl2pPr>
            <a:lvl3pPr marL="2090030" indent="0">
              <a:buNone/>
              <a:defRPr sz="2300"/>
            </a:lvl3pPr>
            <a:lvl4pPr marL="3135046" indent="0">
              <a:buNone/>
              <a:defRPr sz="2100"/>
            </a:lvl4pPr>
            <a:lvl5pPr marL="4180063" indent="0">
              <a:buNone/>
              <a:defRPr sz="2100"/>
            </a:lvl5pPr>
            <a:lvl6pPr marL="5225078" indent="0">
              <a:buNone/>
              <a:defRPr sz="2100"/>
            </a:lvl6pPr>
            <a:lvl7pPr marL="6270093" indent="0">
              <a:buNone/>
              <a:defRPr sz="2100"/>
            </a:lvl7pPr>
            <a:lvl8pPr marL="7315109" indent="0">
              <a:buNone/>
              <a:defRPr sz="2100"/>
            </a:lvl8pPr>
            <a:lvl9pPr marL="8360124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5B5-0F21-CC40-9F57-0B9DA2A98326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85BE-EE31-6C49-94B9-7065B178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8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00"/>
            <a:ext cx="10972800" cy="151130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7"/>
            <a:ext cx="10972800" cy="10972800"/>
          </a:xfrm>
        </p:spPr>
        <p:txBody>
          <a:bodyPr/>
          <a:lstStyle>
            <a:lvl1pPr marL="0" indent="0">
              <a:buNone/>
              <a:defRPr sz="7300"/>
            </a:lvl1pPr>
            <a:lvl2pPr marL="1045015" indent="0">
              <a:buNone/>
              <a:defRPr sz="6400"/>
            </a:lvl2pPr>
            <a:lvl3pPr marL="2090030" indent="0">
              <a:buNone/>
              <a:defRPr sz="5500"/>
            </a:lvl3pPr>
            <a:lvl4pPr marL="3135046" indent="0">
              <a:buNone/>
              <a:defRPr sz="4600"/>
            </a:lvl4pPr>
            <a:lvl5pPr marL="4180063" indent="0">
              <a:buNone/>
              <a:defRPr sz="4600"/>
            </a:lvl5pPr>
            <a:lvl6pPr marL="5225078" indent="0">
              <a:buNone/>
              <a:defRPr sz="4600"/>
            </a:lvl6pPr>
            <a:lvl7pPr marL="6270093" indent="0">
              <a:buNone/>
              <a:defRPr sz="4600"/>
            </a:lvl7pPr>
            <a:lvl8pPr marL="7315109" indent="0">
              <a:buNone/>
              <a:defRPr sz="4600"/>
            </a:lvl8pPr>
            <a:lvl9pPr marL="8360124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01"/>
            <a:ext cx="10972800" cy="2146299"/>
          </a:xfrm>
        </p:spPr>
        <p:txBody>
          <a:bodyPr/>
          <a:lstStyle>
            <a:lvl1pPr marL="0" indent="0">
              <a:buNone/>
              <a:defRPr sz="3200"/>
            </a:lvl1pPr>
            <a:lvl2pPr marL="1045015" indent="0">
              <a:buNone/>
              <a:defRPr sz="2700"/>
            </a:lvl2pPr>
            <a:lvl3pPr marL="2090030" indent="0">
              <a:buNone/>
              <a:defRPr sz="2300"/>
            </a:lvl3pPr>
            <a:lvl4pPr marL="3135046" indent="0">
              <a:buNone/>
              <a:defRPr sz="2100"/>
            </a:lvl4pPr>
            <a:lvl5pPr marL="4180063" indent="0">
              <a:buNone/>
              <a:defRPr sz="2100"/>
            </a:lvl5pPr>
            <a:lvl6pPr marL="5225078" indent="0">
              <a:buNone/>
              <a:defRPr sz="2100"/>
            </a:lvl6pPr>
            <a:lvl7pPr marL="6270093" indent="0">
              <a:buNone/>
              <a:defRPr sz="2100"/>
            </a:lvl7pPr>
            <a:lvl8pPr marL="7315109" indent="0">
              <a:buNone/>
              <a:defRPr sz="2100"/>
            </a:lvl8pPr>
            <a:lvl9pPr marL="8360124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5B5-0F21-CC40-9F57-0B9DA2A98326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85BE-EE31-6C49-94B9-7065B178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1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  <a:prstGeom prst="rect">
            <a:avLst/>
          </a:prstGeom>
        </p:spPr>
        <p:txBody>
          <a:bodyPr vert="horz" lIns="209002" tIns="104502" rIns="209002" bIns="10450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04"/>
            <a:ext cx="16459200" cy="12069235"/>
          </a:xfrm>
          <a:prstGeom prst="rect">
            <a:avLst/>
          </a:prstGeom>
        </p:spPr>
        <p:txBody>
          <a:bodyPr vert="horz" lIns="209002" tIns="104502" rIns="209002" bIns="10450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6950271"/>
            <a:ext cx="4267200" cy="973667"/>
          </a:xfrm>
          <a:prstGeom prst="rect">
            <a:avLst/>
          </a:prstGeom>
        </p:spPr>
        <p:txBody>
          <a:bodyPr vert="horz" lIns="209002" tIns="104502" rIns="209002" bIns="104502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C75B5-0F21-CC40-9F57-0B9DA2A98326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71"/>
            <a:ext cx="5791200" cy="973667"/>
          </a:xfrm>
          <a:prstGeom prst="rect">
            <a:avLst/>
          </a:prstGeom>
        </p:spPr>
        <p:txBody>
          <a:bodyPr vert="horz" lIns="209002" tIns="104502" rIns="209002" bIns="104502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71"/>
            <a:ext cx="4267200" cy="973667"/>
          </a:xfrm>
          <a:prstGeom prst="rect">
            <a:avLst/>
          </a:prstGeom>
        </p:spPr>
        <p:txBody>
          <a:bodyPr vert="horz" lIns="209002" tIns="104502" rIns="209002" bIns="104502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E85BE-EE31-6C49-94B9-7065B178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3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5015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762" indent="-783762" algn="l" defTabSz="1045015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8149" indent="-653134" algn="l" defTabSz="1045015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39" indent="-522509" algn="l" defTabSz="1045015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554" indent="-522509" algn="l" defTabSz="1045015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02569" indent="-522509" algn="l" defTabSz="1045015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47585" indent="-522509" algn="l" defTabSz="1045015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92600" indent="-522509" algn="l" defTabSz="1045015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37615" indent="-522509" algn="l" defTabSz="1045015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82632" indent="-522509" algn="l" defTabSz="1045015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501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5015" algn="l" defTabSz="104501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90030" algn="l" defTabSz="104501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35046" algn="l" defTabSz="104501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80063" algn="l" defTabSz="104501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25078" algn="l" defTabSz="104501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70093" algn="l" defTabSz="104501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15109" algn="l" defTabSz="104501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60124" algn="l" defTabSz="104501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3532" y="6897941"/>
            <a:ext cx="9002889" cy="31547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sz="19900" dirty="0" smtClean="0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SWERVE </a:t>
            </a:r>
            <a:endParaRPr lang="en-US" sz="19900" dirty="0">
              <a:ln w="76200">
                <a:solidFill>
                  <a:schemeClr val="tx1"/>
                </a:solidFill>
              </a:ln>
              <a:solidFill>
                <a:schemeClr val="bg1"/>
              </a:solidFill>
              <a:latin typeface="Impact"/>
              <a:cs typeface="Impac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409398" y="6736549"/>
            <a:ext cx="4343400" cy="4343400"/>
            <a:chOff x="11409398" y="6736549"/>
            <a:chExt cx="4343400" cy="4343400"/>
          </a:xfrm>
        </p:grpSpPr>
        <p:sp>
          <p:nvSpPr>
            <p:cNvPr id="3" name="Rectangle 2"/>
            <p:cNvSpPr/>
            <p:nvPr/>
          </p:nvSpPr>
          <p:spPr>
            <a:xfrm>
              <a:off x="11409398" y="6736549"/>
              <a:ext cx="4343400" cy="4343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2460110" y="6897941"/>
              <a:ext cx="2338911" cy="3981725"/>
              <a:chOff x="12460110" y="6897941"/>
              <a:chExt cx="2338911" cy="3981725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13038669" y="6897941"/>
                <a:ext cx="1331954" cy="3981725"/>
              </a:xfrm>
              <a:custGeom>
                <a:avLst/>
                <a:gdLst>
                  <a:gd name="connsiteX0" fmla="*/ 618434 w 618434"/>
                  <a:gd name="connsiteY0" fmla="*/ 0 h 1557131"/>
                  <a:gd name="connsiteX1" fmla="*/ 88347 w 618434"/>
                  <a:gd name="connsiteY1" fmla="*/ 541131 h 1557131"/>
                  <a:gd name="connsiteX2" fmla="*/ 474869 w 618434"/>
                  <a:gd name="connsiteY2" fmla="*/ 960783 h 1557131"/>
                  <a:gd name="connsiteX3" fmla="*/ 0 w 618434"/>
                  <a:gd name="connsiteY3" fmla="*/ 1557131 h 1557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434" h="1557131">
                    <a:moveTo>
                      <a:pt x="618434" y="0"/>
                    </a:moveTo>
                    <a:cubicBezTo>
                      <a:pt x="365354" y="190500"/>
                      <a:pt x="112274" y="381001"/>
                      <a:pt x="88347" y="541131"/>
                    </a:cubicBezTo>
                    <a:cubicBezTo>
                      <a:pt x="64420" y="701261"/>
                      <a:pt x="489593" y="791450"/>
                      <a:pt x="474869" y="960783"/>
                    </a:cubicBezTo>
                    <a:cubicBezTo>
                      <a:pt x="460145" y="1130116"/>
                      <a:pt x="147246" y="1393319"/>
                      <a:pt x="0" y="1557131"/>
                    </a:cubicBezTo>
                  </a:path>
                </a:pathLst>
              </a:custGeom>
              <a:ln w="762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91439" tIns="45720" rIns="91439" bIns="45720" rtlCol="0" anchor="ctr"/>
              <a:lstStyle/>
              <a:p>
                <a:pPr algn="ctr"/>
                <a:endParaRPr lang="en-US">
                  <a:ln w="76200" cmpd="sng"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Left Bracket 10"/>
              <p:cNvSpPr/>
              <p:nvPr/>
            </p:nvSpPr>
            <p:spPr>
              <a:xfrm>
                <a:off x="12460110" y="7560914"/>
                <a:ext cx="685800" cy="2743200"/>
              </a:xfrm>
              <a:prstGeom prst="leftBracket">
                <a:avLst/>
              </a:prstGeom>
              <a:ln w="762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91439" tIns="45720" rIns="91439" bIns="45720" rtlCol="0" anchor="ctr"/>
              <a:lstStyle/>
              <a:p>
                <a:pPr algn="ctr"/>
                <a:endParaRPr lang="en-US">
                  <a:ln w="76200" cmpd="sng"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ight Bracket 11"/>
              <p:cNvSpPr/>
              <p:nvPr/>
            </p:nvSpPr>
            <p:spPr>
              <a:xfrm>
                <a:off x="14113221" y="7560914"/>
                <a:ext cx="685800" cy="2743200"/>
              </a:xfrm>
              <a:prstGeom prst="rightBracket">
                <a:avLst/>
              </a:prstGeom>
              <a:ln w="762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91439" tIns="45720" rIns="91439" bIns="45720"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6643245" y="11190265"/>
            <a:ext cx="7727378" cy="31547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sz="19900" dirty="0" smtClean="0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WERVE </a:t>
            </a:r>
            <a:endParaRPr lang="en-US" sz="19900" dirty="0">
              <a:ln w="76200">
                <a:solidFill>
                  <a:schemeClr val="tx1"/>
                </a:solidFill>
              </a:ln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5480624" y="10750274"/>
            <a:ext cx="1331954" cy="3981725"/>
          </a:xfrm>
          <a:custGeom>
            <a:avLst/>
            <a:gdLst>
              <a:gd name="connsiteX0" fmla="*/ 618434 w 618434"/>
              <a:gd name="connsiteY0" fmla="*/ 0 h 1557131"/>
              <a:gd name="connsiteX1" fmla="*/ 88347 w 618434"/>
              <a:gd name="connsiteY1" fmla="*/ 541131 h 1557131"/>
              <a:gd name="connsiteX2" fmla="*/ 474869 w 618434"/>
              <a:gd name="connsiteY2" fmla="*/ 960783 h 1557131"/>
              <a:gd name="connsiteX3" fmla="*/ 0 w 618434"/>
              <a:gd name="connsiteY3" fmla="*/ 1557131 h 1557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434" h="1557131">
                <a:moveTo>
                  <a:pt x="618434" y="0"/>
                </a:moveTo>
                <a:cubicBezTo>
                  <a:pt x="365354" y="190500"/>
                  <a:pt x="112274" y="381001"/>
                  <a:pt x="88347" y="541131"/>
                </a:cubicBezTo>
                <a:cubicBezTo>
                  <a:pt x="64420" y="701261"/>
                  <a:pt x="489593" y="791450"/>
                  <a:pt x="474869" y="960783"/>
                </a:cubicBezTo>
                <a:cubicBezTo>
                  <a:pt x="460145" y="1130116"/>
                  <a:pt x="147246" y="1393319"/>
                  <a:pt x="0" y="1557131"/>
                </a:cubicBezTo>
              </a:path>
            </a:pathLst>
          </a:cu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39" tIns="45720" rIns="91439" bIns="45720" rtlCol="0" anchor="ctr"/>
          <a:lstStyle/>
          <a:p>
            <a:pPr algn="ctr"/>
            <a:endParaRPr lang="en-US">
              <a:ln w="76200" cmpd="sng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Left Bracket 14"/>
          <p:cNvSpPr/>
          <p:nvPr/>
        </p:nvSpPr>
        <p:spPr>
          <a:xfrm>
            <a:off x="4789177" y="11413247"/>
            <a:ext cx="685800" cy="2743200"/>
          </a:xfrm>
          <a:prstGeom prst="leftBracket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39" tIns="45720" rIns="91439" bIns="45720" rtlCol="0" anchor="ctr"/>
          <a:lstStyle/>
          <a:p>
            <a:pPr algn="ctr"/>
            <a:endParaRPr lang="en-US">
              <a:ln w="76200" cmpd="sng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Right Bracket 15"/>
          <p:cNvSpPr/>
          <p:nvPr/>
        </p:nvSpPr>
        <p:spPr>
          <a:xfrm>
            <a:off x="13822398" y="11413247"/>
            <a:ext cx="685800" cy="2907792"/>
          </a:xfrm>
          <a:prstGeom prst="rightBracket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39" tIns="45720" rIns="91439" bIns="45720"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3867" y="2331764"/>
            <a:ext cx="8341774" cy="2646878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sz="16600" dirty="0" smtClean="0">
                <a:ln w="50800">
                  <a:solidFill>
                    <a:schemeClr val="tx1"/>
                  </a:solidFill>
                </a:ln>
                <a:latin typeface="Typo Square Light Demo"/>
                <a:cs typeface="Typo Square Light Demo"/>
              </a:rPr>
              <a:t>WERVE </a:t>
            </a:r>
            <a:endParaRPr lang="en-US" sz="16600" dirty="0">
              <a:ln w="50800">
                <a:solidFill>
                  <a:schemeClr val="tx1"/>
                </a:solidFill>
              </a:ln>
              <a:latin typeface="Typo Square Light Demo"/>
              <a:cs typeface="Typo Square Light Demo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4148671" y="1532896"/>
            <a:ext cx="1331954" cy="3981725"/>
          </a:xfrm>
          <a:custGeom>
            <a:avLst/>
            <a:gdLst>
              <a:gd name="connsiteX0" fmla="*/ 618434 w 618434"/>
              <a:gd name="connsiteY0" fmla="*/ 0 h 1557131"/>
              <a:gd name="connsiteX1" fmla="*/ 88347 w 618434"/>
              <a:gd name="connsiteY1" fmla="*/ 541131 h 1557131"/>
              <a:gd name="connsiteX2" fmla="*/ 474869 w 618434"/>
              <a:gd name="connsiteY2" fmla="*/ 960783 h 1557131"/>
              <a:gd name="connsiteX3" fmla="*/ 0 w 618434"/>
              <a:gd name="connsiteY3" fmla="*/ 1557131 h 1557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434" h="1557131">
                <a:moveTo>
                  <a:pt x="618434" y="0"/>
                </a:moveTo>
                <a:cubicBezTo>
                  <a:pt x="365354" y="190500"/>
                  <a:pt x="112274" y="381001"/>
                  <a:pt x="88347" y="541131"/>
                </a:cubicBezTo>
                <a:cubicBezTo>
                  <a:pt x="64420" y="701261"/>
                  <a:pt x="489593" y="791450"/>
                  <a:pt x="474869" y="960783"/>
                </a:cubicBezTo>
                <a:cubicBezTo>
                  <a:pt x="460145" y="1130116"/>
                  <a:pt x="147246" y="1393319"/>
                  <a:pt x="0" y="1557131"/>
                </a:cubicBezTo>
              </a:path>
            </a:pathLst>
          </a:custGeom>
          <a:ln w="1016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39" tIns="45720" rIns="91439" bIns="45720" rtlCol="0" anchor="ctr"/>
          <a:lstStyle/>
          <a:p>
            <a:pPr algn="ctr"/>
            <a:endParaRPr lang="en-US">
              <a:ln w="76200" cmpd="sng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Left Bracket 18"/>
          <p:cNvSpPr/>
          <p:nvPr/>
        </p:nvSpPr>
        <p:spPr>
          <a:xfrm>
            <a:off x="3457224" y="2195869"/>
            <a:ext cx="685800" cy="2743200"/>
          </a:xfrm>
          <a:prstGeom prst="leftBracket">
            <a:avLst/>
          </a:prstGeom>
          <a:ln w="1016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39" tIns="45720" rIns="91439" bIns="45720" rtlCol="0" anchor="ctr"/>
          <a:lstStyle/>
          <a:p>
            <a:pPr algn="ctr"/>
            <a:endParaRPr lang="en-US">
              <a:ln w="76200" cmpd="sng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Right Bracket 19"/>
          <p:cNvSpPr/>
          <p:nvPr/>
        </p:nvSpPr>
        <p:spPr>
          <a:xfrm>
            <a:off x="13038669" y="2195869"/>
            <a:ext cx="685800" cy="2907792"/>
          </a:xfrm>
          <a:prstGeom prst="rightBracket">
            <a:avLst/>
          </a:prstGeom>
          <a:ln w="1016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39" tIns="45720" rIns="91439" bIns="45720"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26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227043" y="12460265"/>
            <a:ext cx="7056196" cy="31547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sz="19900" dirty="0" smtClean="0">
                <a:ln w="76200">
                  <a:solidFill>
                    <a:schemeClr val="bg1"/>
                  </a:solidFill>
                </a:ln>
                <a:noFill/>
                <a:latin typeface="Impact"/>
                <a:cs typeface="Impact"/>
              </a:rPr>
              <a:t>WERVE </a:t>
            </a:r>
            <a:endParaRPr lang="en-US" sz="19900" dirty="0">
              <a:ln w="76200">
                <a:solidFill>
                  <a:schemeClr val="bg1"/>
                </a:solidFill>
              </a:ln>
              <a:noFill/>
              <a:latin typeface="Impact"/>
              <a:cs typeface="Impact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5064422" y="12020274"/>
            <a:ext cx="1331954" cy="3981725"/>
          </a:xfrm>
          <a:custGeom>
            <a:avLst/>
            <a:gdLst>
              <a:gd name="connsiteX0" fmla="*/ 618434 w 618434"/>
              <a:gd name="connsiteY0" fmla="*/ 0 h 1557131"/>
              <a:gd name="connsiteX1" fmla="*/ 88347 w 618434"/>
              <a:gd name="connsiteY1" fmla="*/ 541131 h 1557131"/>
              <a:gd name="connsiteX2" fmla="*/ 474869 w 618434"/>
              <a:gd name="connsiteY2" fmla="*/ 960783 h 1557131"/>
              <a:gd name="connsiteX3" fmla="*/ 0 w 618434"/>
              <a:gd name="connsiteY3" fmla="*/ 1557131 h 1557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434" h="1557131">
                <a:moveTo>
                  <a:pt x="618434" y="0"/>
                </a:moveTo>
                <a:cubicBezTo>
                  <a:pt x="365354" y="190500"/>
                  <a:pt x="112274" y="381001"/>
                  <a:pt x="88347" y="541131"/>
                </a:cubicBezTo>
                <a:cubicBezTo>
                  <a:pt x="64420" y="701261"/>
                  <a:pt x="489593" y="791450"/>
                  <a:pt x="474869" y="960783"/>
                </a:cubicBezTo>
                <a:cubicBezTo>
                  <a:pt x="460145" y="1130116"/>
                  <a:pt x="147246" y="1393319"/>
                  <a:pt x="0" y="1557131"/>
                </a:cubicBezTo>
              </a:path>
            </a:pathLst>
          </a:cu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39" tIns="45720" rIns="91439" bIns="45720" rtlCol="0" anchor="ctr"/>
          <a:lstStyle/>
          <a:p>
            <a:pPr algn="ctr"/>
            <a:endParaRPr lang="en-US">
              <a:ln w="76200" cmpd="sng">
                <a:solidFill>
                  <a:schemeClr val="bg1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5" name="Left Bracket 14"/>
          <p:cNvSpPr/>
          <p:nvPr/>
        </p:nvSpPr>
        <p:spPr>
          <a:xfrm>
            <a:off x="4372975" y="12683247"/>
            <a:ext cx="685800" cy="2743200"/>
          </a:xfrm>
          <a:prstGeom prst="leftBracket">
            <a:avLst/>
          </a:pr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39" tIns="45720" rIns="91439" bIns="45720" rtlCol="0" anchor="ctr"/>
          <a:lstStyle/>
          <a:p>
            <a:pPr algn="ctr"/>
            <a:endParaRPr lang="en-US">
              <a:ln w="76200" cmpd="sng">
                <a:solidFill>
                  <a:schemeClr val="bg1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6" name="Right Bracket 15"/>
          <p:cNvSpPr/>
          <p:nvPr/>
        </p:nvSpPr>
        <p:spPr>
          <a:xfrm>
            <a:off x="13406196" y="12683247"/>
            <a:ext cx="685800" cy="2907792"/>
          </a:xfrm>
          <a:prstGeom prst="rightBracket">
            <a:avLst/>
          </a:pr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39" tIns="45720" rIns="91439" bIns="45720"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94662" y="7350459"/>
            <a:ext cx="9002889" cy="31547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sz="19900" dirty="0" smtClean="0">
                <a:ln w="76200">
                  <a:solidFill>
                    <a:schemeClr val="bg1"/>
                  </a:solidFill>
                </a:ln>
                <a:latin typeface="Impact"/>
                <a:cs typeface="Impact"/>
              </a:rPr>
              <a:t>SWERVE </a:t>
            </a:r>
            <a:endParaRPr lang="en-US" sz="19900" dirty="0">
              <a:ln w="76200">
                <a:solidFill>
                  <a:schemeClr val="bg1"/>
                </a:solidFill>
              </a:ln>
              <a:latin typeface="Impact"/>
              <a:cs typeface="Impact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3038669" y="6897941"/>
            <a:ext cx="1331954" cy="3981725"/>
          </a:xfrm>
          <a:custGeom>
            <a:avLst/>
            <a:gdLst>
              <a:gd name="connsiteX0" fmla="*/ 618434 w 618434"/>
              <a:gd name="connsiteY0" fmla="*/ 0 h 1557131"/>
              <a:gd name="connsiteX1" fmla="*/ 88347 w 618434"/>
              <a:gd name="connsiteY1" fmla="*/ 541131 h 1557131"/>
              <a:gd name="connsiteX2" fmla="*/ 474869 w 618434"/>
              <a:gd name="connsiteY2" fmla="*/ 960783 h 1557131"/>
              <a:gd name="connsiteX3" fmla="*/ 0 w 618434"/>
              <a:gd name="connsiteY3" fmla="*/ 1557131 h 1557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434" h="1557131">
                <a:moveTo>
                  <a:pt x="618434" y="0"/>
                </a:moveTo>
                <a:cubicBezTo>
                  <a:pt x="365354" y="190500"/>
                  <a:pt x="112274" y="381001"/>
                  <a:pt x="88347" y="541131"/>
                </a:cubicBezTo>
                <a:cubicBezTo>
                  <a:pt x="64420" y="701261"/>
                  <a:pt x="489593" y="791450"/>
                  <a:pt x="474869" y="960783"/>
                </a:cubicBezTo>
                <a:cubicBezTo>
                  <a:pt x="460145" y="1130116"/>
                  <a:pt x="147246" y="1393319"/>
                  <a:pt x="0" y="1557131"/>
                </a:cubicBezTo>
              </a:path>
            </a:pathLst>
          </a:cu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39" tIns="45720" rIns="91439" bIns="45720" rtlCol="0" anchor="ctr"/>
          <a:lstStyle/>
          <a:p>
            <a:pPr algn="ctr"/>
            <a:endParaRPr lang="en-US">
              <a:ln w="76200" cmpd="sng">
                <a:solidFill>
                  <a:schemeClr val="bg1"/>
                </a:solidFill>
              </a:ln>
            </a:endParaRPr>
          </a:p>
        </p:txBody>
      </p:sp>
      <p:sp>
        <p:nvSpPr>
          <p:cNvPr id="19" name="Left Bracket 18"/>
          <p:cNvSpPr/>
          <p:nvPr/>
        </p:nvSpPr>
        <p:spPr>
          <a:xfrm>
            <a:off x="12460110" y="7560914"/>
            <a:ext cx="685800" cy="2743200"/>
          </a:xfrm>
          <a:prstGeom prst="leftBracket">
            <a:avLst/>
          </a:pr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39" tIns="45720" rIns="91439" bIns="45720" rtlCol="0" anchor="ctr"/>
          <a:lstStyle/>
          <a:p>
            <a:pPr algn="ctr"/>
            <a:endParaRPr lang="en-US">
              <a:ln w="76200" cmpd="sng">
                <a:solidFill>
                  <a:schemeClr val="bg1"/>
                </a:solidFill>
              </a:ln>
            </a:endParaRPr>
          </a:p>
        </p:txBody>
      </p:sp>
      <p:sp>
        <p:nvSpPr>
          <p:cNvPr id="20" name="Right Bracket 19"/>
          <p:cNvSpPr/>
          <p:nvPr/>
        </p:nvSpPr>
        <p:spPr>
          <a:xfrm>
            <a:off x="14113221" y="7560914"/>
            <a:ext cx="685800" cy="2907792"/>
          </a:xfrm>
          <a:prstGeom prst="rightBracket">
            <a:avLst/>
          </a:pr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39" tIns="45720" rIns="91439" bIns="45720"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3867" y="2331764"/>
            <a:ext cx="8341774" cy="2646878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sz="16600" dirty="0" smtClean="0">
                <a:ln w="50800">
                  <a:solidFill>
                    <a:schemeClr val="bg1"/>
                  </a:solidFill>
                </a:ln>
                <a:solidFill>
                  <a:schemeClr val="bg1"/>
                </a:solidFill>
                <a:latin typeface="Typo Square Light Demo"/>
                <a:cs typeface="Typo Square Light Demo"/>
              </a:rPr>
              <a:t>WERVE </a:t>
            </a:r>
            <a:endParaRPr lang="en-US" sz="16600" dirty="0">
              <a:ln w="50800">
                <a:solidFill>
                  <a:schemeClr val="bg1"/>
                </a:solidFill>
              </a:ln>
              <a:solidFill>
                <a:schemeClr val="bg1"/>
              </a:solidFill>
              <a:latin typeface="Typo Square Light Demo"/>
              <a:cs typeface="Typo Square Light Demo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148671" y="1532896"/>
            <a:ext cx="1331954" cy="3981725"/>
          </a:xfrm>
          <a:custGeom>
            <a:avLst/>
            <a:gdLst>
              <a:gd name="connsiteX0" fmla="*/ 618434 w 618434"/>
              <a:gd name="connsiteY0" fmla="*/ 0 h 1557131"/>
              <a:gd name="connsiteX1" fmla="*/ 88347 w 618434"/>
              <a:gd name="connsiteY1" fmla="*/ 541131 h 1557131"/>
              <a:gd name="connsiteX2" fmla="*/ 474869 w 618434"/>
              <a:gd name="connsiteY2" fmla="*/ 960783 h 1557131"/>
              <a:gd name="connsiteX3" fmla="*/ 0 w 618434"/>
              <a:gd name="connsiteY3" fmla="*/ 1557131 h 1557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434" h="1557131">
                <a:moveTo>
                  <a:pt x="618434" y="0"/>
                </a:moveTo>
                <a:cubicBezTo>
                  <a:pt x="365354" y="190500"/>
                  <a:pt x="112274" y="381001"/>
                  <a:pt x="88347" y="541131"/>
                </a:cubicBezTo>
                <a:cubicBezTo>
                  <a:pt x="64420" y="701261"/>
                  <a:pt x="489593" y="791450"/>
                  <a:pt x="474869" y="960783"/>
                </a:cubicBezTo>
                <a:cubicBezTo>
                  <a:pt x="460145" y="1130116"/>
                  <a:pt x="147246" y="1393319"/>
                  <a:pt x="0" y="1557131"/>
                </a:cubicBezTo>
              </a:path>
            </a:pathLst>
          </a:custGeom>
          <a:ln w="1016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39" tIns="45720" rIns="91439" bIns="45720" rtlCol="0" anchor="ctr"/>
          <a:lstStyle/>
          <a:p>
            <a:pPr algn="ctr"/>
            <a:endParaRPr lang="en-US">
              <a:ln w="76200" cmpd="sng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Left Bracket 11"/>
          <p:cNvSpPr/>
          <p:nvPr/>
        </p:nvSpPr>
        <p:spPr>
          <a:xfrm>
            <a:off x="3457224" y="2195869"/>
            <a:ext cx="685800" cy="2743200"/>
          </a:xfrm>
          <a:prstGeom prst="leftBracket">
            <a:avLst/>
          </a:prstGeom>
          <a:ln w="1016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39" tIns="45720" rIns="91439" bIns="45720" rtlCol="0" anchor="ctr"/>
          <a:lstStyle/>
          <a:p>
            <a:pPr algn="ctr"/>
            <a:endParaRPr lang="en-US">
              <a:ln w="76200" cmpd="sng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Right Bracket 20"/>
          <p:cNvSpPr/>
          <p:nvPr/>
        </p:nvSpPr>
        <p:spPr>
          <a:xfrm>
            <a:off x="13038669" y="2195869"/>
            <a:ext cx="685800" cy="2907792"/>
          </a:xfrm>
          <a:prstGeom prst="rightBracket">
            <a:avLst/>
          </a:prstGeom>
          <a:ln w="1016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39" tIns="45720" rIns="91439" bIns="45720"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060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7</Words>
  <Application>Microsoft Macintosh PowerPoint</Application>
  <PresentationFormat>Custom</PresentationFormat>
  <Paragraphs>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Frederick Wachter</dc:creator>
  <cp:keywords/>
  <dc:description/>
  <cp:lastModifiedBy>Frederick Wachter</cp:lastModifiedBy>
  <cp:revision>21</cp:revision>
  <dcterms:created xsi:type="dcterms:W3CDTF">2017-06-24T17:46:30Z</dcterms:created>
  <dcterms:modified xsi:type="dcterms:W3CDTF">2018-03-18T20:33:23Z</dcterms:modified>
  <cp:category/>
</cp:coreProperties>
</file>